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260O/4GDWEKGFqIeNRM3CRaE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35269-BCA1-C54A-55DC-B8426BC8C4B6}" v="21" dt="2021-03-02T09:29:42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5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3a63b08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3a63b08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3a63b087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3a63b087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5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marL="914400" lvl="1" indent="-375602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marL="1371600" lvl="2" indent="-354583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marL="1828800" lvl="3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marL="2286000" lvl="4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marL="2743200" lvl="5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marL="3200400" lvl="6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marL="3657600" lvl="7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marL="4114800" lvl="8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sz="26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560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58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56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LkIUAk2njy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319600" y="552025"/>
            <a:ext cx="6711600" cy="720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 err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太陽能</a:t>
            </a:r>
            <a:endParaRPr sz="3200" b="1" dirty="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 err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與本主題相關的藝術</a:t>
            </a:r>
            <a:endParaRPr sz="3200" b="1" dirty="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一、愛之船</a:t>
            </a: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</a:t>
            </a:r>
            <a:r>
              <a:rPr lang="en-US" sz="2000" b="1" dirty="0" err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東森新聞</a:t>
            </a: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  <a:r>
              <a:rPr lang="en-US" sz="2000" b="1" dirty="0" err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太陽能愛之船二代出爐</a:t>
            </a: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 err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太陽能利用提升</a:t>
            </a: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https://www.youtube.com/embed/LkIUAk2njyM</a:t>
            </a:r>
            <a:endParaRPr lang="en-US"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詢問服務台人員，她告訴我們愛之船確實利用太陽能板發電和利用電纜去充電，完全不使用油驅動來發電，可以達到不污染愛河河水後來，我們又去詢問開船的人員，他仔細地向我們解釋，太陽能板是串接起來連接蓄電池，白天時能充電，在白天、夜晚可以運用，每一次來回耗費2%的總電力，一台一天大概最多跑25趟，因此電力是夠用的。但是早上就要使用，因此夜晚會停在真愛碼頭旁，用330伏特的電壓去充電，並且說到現在愛之船有分成2代，第1代用電力去充電會出現問題，電力不容易充飽，而第2代改善這問題，愛之船可以不擔心電力的問題，所以我們得知愛之船確實使用太陽能，但還是必須倚靠電力去輔助。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812" y="7263387"/>
            <a:ext cx="2782025" cy="20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9837" y="7262667"/>
            <a:ext cx="2782025" cy="20879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E87E0D4-FA6A-40C7-B0DE-677D5FBB3C50}"/>
              </a:ext>
            </a:extLst>
          </p:cNvPr>
          <p:cNvCxnSpPr>
            <a:cxnSpLocks/>
          </p:cNvCxnSpPr>
          <p:nvPr/>
        </p:nvCxnSpPr>
        <p:spPr>
          <a:xfrm>
            <a:off x="10951" y="951755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3a63b0876_0_7"/>
          <p:cNvSpPr txBox="1">
            <a:spLocks noGrp="1"/>
          </p:cNvSpPr>
          <p:nvPr>
            <p:ph type="body" idx="1"/>
          </p:nvPr>
        </p:nvSpPr>
        <p:spPr>
          <a:xfrm>
            <a:off x="519725" y="552025"/>
            <a:ext cx="6520200" cy="979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二、世運主場館</a:t>
            </a:r>
            <a:endParaRPr sz="2400" b="1" dirty="0" err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大愛新聞_灰世運隱憂_主場館太陽能發電</a:t>
            </a: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 err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綠能交通工具</a:t>
            </a:r>
            <a:endParaRPr sz="2000" b="1" dirty="0" err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https://www.youtube.com/embed/PsotP9reypo</a:t>
            </a: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觀察建築物和建築物的記載，提到有關太陽能的訊息，是全球第一座具有1MPW（百萬瓦）太陽能發電容量的運動場（場館屋頂使用多達8844片玻璃壓縮的太陽能光電板組成，實際走了一圈，發現主場館屋頂上方全是太陽能板。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三、台灣歷史博物館</a:t>
            </a:r>
            <a:endParaRPr sz="2400" b="1" dirty="0" err="1">
              <a:solidFill>
                <a:srgbClr val="00FFFF"/>
              </a:solidFill>
              <a:latin typeface="Microsoft JhengHei"/>
              <a:ea typeface="Microsoft JhengHei"/>
              <a:cs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看見臺南</a:t>
            </a: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 err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第四集智慧科技篇</a:t>
            </a: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單元1 </a:t>
            </a:r>
            <a:r>
              <a:rPr lang="en-US" sz="2000" b="1" dirty="0" err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陽光電城</a:t>
            </a:r>
            <a:endParaRPr sz="2000" b="1" dirty="0" err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https://www.youtube.com/embed/DeYpcgLByG8</a:t>
            </a: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在台南的”台灣歷史博物館”其太陽能板命名為”光電雲牆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”，「光電雲牆」由經濟部能源局補助建置，是國內經典的光電發電設施之一，也是該館極具代表性的醒目大型意象。雲牆共由1,755片板面組合而成，由1350片太陽能光電板及405片鋼印玻璃組成，裝設的太陽光電系統共有195kWp，年發電量約177938度，減少二氧化碳排放量約145公噸，在太陽能板上方標示館名”NATIONAL </a:t>
            </a: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MUSeUM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OF TAIWAN HISTORY”，</a:t>
            </a: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其設計除了象徵先民渡海之際雲天壯闊的意象，也是支援博物館電力的環保設施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" name="Google Shape;92;gc3a63b087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89" y="3471282"/>
            <a:ext cx="2752600" cy="206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c3a63b0876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690" y="3471283"/>
            <a:ext cx="3447312" cy="206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E87E0D4-FA6A-40C7-B0DE-677D5FBB3C50}"/>
              </a:ext>
            </a:extLst>
          </p:cNvPr>
          <p:cNvCxnSpPr>
            <a:cxnSpLocks/>
          </p:cNvCxnSpPr>
          <p:nvPr/>
        </p:nvCxnSpPr>
        <p:spPr>
          <a:xfrm>
            <a:off x="-1" y="565766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3a63b0876_0_14"/>
          <p:cNvSpPr txBox="1">
            <a:spLocks noGrp="1"/>
          </p:cNvSpPr>
          <p:nvPr>
            <p:ph type="body" idx="1"/>
          </p:nvPr>
        </p:nvSpPr>
        <p:spPr>
          <a:xfrm>
            <a:off x="519725" y="522975"/>
            <a:ext cx="6520200" cy="910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四、路竹發電廠</a:t>
            </a: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亞洲之"光</a:t>
            </a: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" </a:t>
            </a:r>
            <a:r>
              <a:rPr lang="en-US" sz="2000" b="1" dirty="0" err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路竹太陽能電廠啟用</a:t>
            </a: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https://www.youtube.com/embed/gdjBgxe0eSI</a:t>
            </a: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路竹區高聚光太陽能發電示範場，是亞洲最大的高聚光太陽能發電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(HCPV)</a:t>
            </a: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示範場（僅次於西班牙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）。共有141座太陽能面板同時在運轉，非常壯觀，總發電容量約1百萬瓦（MW），</a:t>
            </a: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為台灣綠能產業寫下新的里程碑。示範場最大的特色是「聚光」與「追日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」，它利用凸透鏡集中太陽光，能源轉換率達到24～26％，高於目前一般矽晶太陽能板的17~16%可以達到節能省碳功效，為台灣綠能產業奠定優良基礎。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" name="Google Shape;99;gc3a63b0876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63" y="321065"/>
            <a:ext cx="2392200" cy="2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c3a63b0876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550" y="321066"/>
            <a:ext cx="3801167" cy="2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c3a63b0876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300" y="7951472"/>
            <a:ext cx="5511376" cy="1678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E87E0D4-FA6A-40C7-B0DE-677D5FBB3C50}"/>
              </a:ext>
            </a:extLst>
          </p:cNvPr>
          <p:cNvCxnSpPr>
            <a:cxnSpLocks/>
          </p:cNvCxnSpPr>
          <p:nvPr/>
        </p:nvCxnSpPr>
        <p:spPr>
          <a:xfrm>
            <a:off x="-3850" y="336786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E87E0D4-FA6A-40C7-B0DE-677D5FBB3C50}"/>
              </a:ext>
            </a:extLst>
          </p:cNvPr>
          <p:cNvCxnSpPr>
            <a:cxnSpLocks/>
          </p:cNvCxnSpPr>
          <p:nvPr/>
        </p:nvCxnSpPr>
        <p:spPr>
          <a:xfrm>
            <a:off x="0" y="9831984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E87E0D4-FA6A-40C7-B0DE-677D5FBB3C50}"/>
              </a:ext>
            </a:extLst>
          </p:cNvPr>
          <p:cNvCxnSpPr>
            <a:cxnSpLocks/>
          </p:cNvCxnSpPr>
          <p:nvPr/>
        </p:nvCxnSpPr>
        <p:spPr>
          <a:xfrm>
            <a:off x="0" y="997692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</Words>
  <Application>Microsoft Office PowerPoint</Application>
  <PresentationFormat>自訂</PresentationFormat>
  <Paragraphs>37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Microsoft JhengHei</vt:lpstr>
      <vt:lpstr>Arial</vt:lpstr>
      <vt:lpstr>Calibri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15</cp:revision>
  <dcterms:created xsi:type="dcterms:W3CDTF">2020-08-26T09:46:03Z</dcterms:created>
  <dcterms:modified xsi:type="dcterms:W3CDTF">2021-03-03T16:32:46Z</dcterms:modified>
</cp:coreProperties>
</file>