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241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153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194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79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19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97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35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496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7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00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A1DEA-594A-4963-B1DE-ACBB03705CB5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83E84-C39E-4004-8CF6-77C710E9BB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32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745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</cp:revision>
  <dcterms:created xsi:type="dcterms:W3CDTF">2021-03-27T17:32:14Z</dcterms:created>
  <dcterms:modified xsi:type="dcterms:W3CDTF">2021-03-27T17:34:13Z</dcterms:modified>
</cp:coreProperties>
</file>