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
  </p:notesMasterIdLst>
  <p:sldIdLst>
    <p:sldId id="256" r:id="rId2"/>
    <p:sldId id="257" r:id="rId3"/>
    <p:sldId id="258" r:id="rId4"/>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jyKYbAItqNKoVV8270aNTy6fMt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AD9422-8DF0-9FE6-C4A2-874596A970E1}" v="8" dt="2021-02-28T13:26:37.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1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1e5c7c159_0_2: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1e5c7c1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c1e5c7c159_0_8: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c1e5c7c15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566976" y="1749795"/>
            <a:ext cx="6425724" cy="3722335"/>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944960" y="5615678"/>
            <a:ext cx="5669756" cy="258137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7"/>
              </a:spcBef>
              <a:spcAft>
                <a:spcPts val="0"/>
              </a:spcAft>
              <a:buClr>
                <a:schemeClr val="dk1"/>
              </a:buClr>
              <a:buSzPts val="1984"/>
              <a:buNone/>
              <a:defRPr sz="1984"/>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3"/>
              <a:buNone/>
              <a:defRPr sz="1323"/>
            </a:lvl4pPr>
            <a:lvl5pPr lvl="4" algn="ctr">
              <a:lnSpc>
                <a:spcPct val="90000"/>
              </a:lnSpc>
              <a:spcBef>
                <a:spcPts val="413"/>
              </a:spcBef>
              <a:spcAft>
                <a:spcPts val="0"/>
              </a:spcAft>
              <a:buClr>
                <a:schemeClr val="dk1"/>
              </a:buClr>
              <a:buSzPts val="1323"/>
              <a:buNone/>
              <a:defRPr sz="1323"/>
            </a:lvl5pPr>
            <a:lvl6pPr lvl="5" algn="ctr">
              <a:lnSpc>
                <a:spcPct val="90000"/>
              </a:lnSpc>
              <a:spcBef>
                <a:spcPts val="413"/>
              </a:spcBef>
              <a:spcAft>
                <a:spcPts val="0"/>
              </a:spcAft>
              <a:buClr>
                <a:schemeClr val="dk1"/>
              </a:buClr>
              <a:buSzPts val="1323"/>
              <a:buNone/>
              <a:defRPr sz="1323"/>
            </a:lvl6pPr>
            <a:lvl7pPr lvl="6" algn="ctr">
              <a:lnSpc>
                <a:spcPct val="90000"/>
              </a:lnSpc>
              <a:spcBef>
                <a:spcPts val="413"/>
              </a:spcBef>
              <a:spcAft>
                <a:spcPts val="0"/>
              </a:spcAft>
              <a:buClr>
                <a:schemeClr val="dk1"/>
              </a:buClr>
              <a:buSzPts val="1323"/>
              <a:buNone/>
              <a:defRPr sz="1323"/>
            </a:lvl7pPr>
            <a:lvl8pPr lvl="7" algn="ctr">
              <a:lnSpc>
                <a:spcPct val="90000"/>
              </a:lnSpc>
              <a:spcBef>
                <a:spcPts val="413"/>
              </a:spcBef>
              <a:spcAft>
                <a:spcPts val="0"/>
              </a:spcAft>
              <a:buClr>
                <a:schemeClr val="dk1"/>
              </a:buClr>
              <a:buSzPts val="1323"/>
              <a:buNone/>
              <a:defRPr sz="1323"/>
            </a:lvl8pPr>
            <a:lvl9pPr lvl="8" algn="ctr">
              <a:lnSpc>
                <a:spcPct val="90000"/>
              </a:lnSpc>
              <a:spcBef>
                <a:spcPts val="413"/>
              </a:spcBef>
              <a:spcAft>
                <a:spcPts val="0"/>
              </a:spcAft>
              <a:buClr>
                <a:schemeClr val="dk1"/>
              </a:buClr>
              <a:buSzPts val="1323"/>
              <a:buNone/>
              <a:defRPr sz="1323"/>
            </a:lvl9pPr>
          </a:lstStyle>
          <a:p>
            <a:endParaRPr/>
          </a:p>
        </p:txBody>
      </p:sp>
      <p:sp>
        <p:nvSpPr>
          <p:cNvPr id="14" name="Google Shape;14;p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7909" y="2978019"/>
            <a:ext cx="6783857" cy="65202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1694512" y="4284621"/>
            <a:ext cx="9060817" cy="163005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12846" y="2701814"/>
            <a:ext cx="9060817" cy="479566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15791" y="2665532"/>
            <a:ext cx="6520220" cy="44474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60"/>
              <a:buFont typeface="Calibri"/>
              <a:buNone/>
              <a:defRPr sz="49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515791" y="7155103"/>
            <a:ext cx="6520220" cy="233883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984"/>
              <a:buNone/>
              <a:defRPr sz="1984">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3"/>
              <a:buNone/>
              <a:defRPr sz="1323">
                <a:solidFill>
                  <a:srgbClr val="888888"/>
                </a:solidFill>
              </a:defRPr>
            </a:lvl4pPr>
            <a:lvl5pPr marL="2286000" lvl="4" indent="-228600" algn="l">
              <a:lnSpc>
                <a:spcPct val="90000"/>
              </a:lnSpc>
              <a:spcBef>
                <a:spcPts val="413"/>
              </a:spcBef>
              <a:spcAft>
                <a:spcPts val="0"/>
              </a:spcAft>
              <a:buClr>
                <a:srgbClr val="888888"/>
              </a:buClr>
              <a:buSzPts val="1323"/>
              <a:buNone/>
              <a:defRPr sz="1323">
                <a:solidFill>
                  <a:srgbClr val="888888"/>
                </a:solidFill>
              </a:defRPr>
            </a:lvl5pPr>
            <a:lvl6pPr marL="2743200" lvl="5" indent="-228600" algn="l">
              <a:lnSpc>
                <a:spcPct val="90000"/>
              </a:lnSpc>
              <a:spcBef>
                <a:spcPts val="413"/>
              </a:spcBef>
              <a:spcAft>
                <a:spcPts val="0"/>
              </a:spcAft>
              <a:buClr>
                <a:srgbClr val="888888"/>
              </a:buClr>
              <a:buSzPts val="1323"/>
              <a:buNone/>
              <a:defRPr sz="1323">
                <a:solidFill>
                  <a:srgbClr val="888888"/>
                </a:solidFill>
              </a:defRPr>
            </a:lvl6pPr>
            <a:lvl7pPr marL="3200400" lvl="6" indent="-228600" algn="l">
              <a:lnSpc>
                <a:spcPct val="90000"/>
              </a:lnSpc>
              <a:spcBef>
                <a:spcPts val="413"/>
              </a:spcBef>
              <a:spcAft>
                <a:spcPts val="0"/>
              </a:spcAft>
              <a:buClr>
                <a:srgbClr val="888888"/>
              </a:buClr>
              <a:buSzPts val="1323"/>
              <a:buNone/>
              <a:defRPr sz="1323">
                <a:solidFill>
                  <a:srgbClr val="888888"/>
                </a:solidFill>
              </a:defRPr>
            </a:lvl7pPr>
            <a:lvl8pPr marL="3657600" lvl="7" indent="-228600" algn="l">
              <a:lnSpc>
                <a:spcPct val="90000"/>
              </a:lnSpc>
              <a:spcBef>
                <a:spcPts val="413"/>
              </a:spcBef>
              <a:spcAft>
                <a:spcPts val="0"/>
              </a:spcAft>
              <a:buClr>
                <a:srgbClr val="888888"/>
              </a:buClr>
              <a:buSzPts val="1323"/>
              <a:buNone/>
              <a:defRPr sz="1323">
                <a:solidFill>
                  <a:srgbClr val="888888"/>
                </a:solidFill>
              </a:defRPr>
            </a:lvl8pPr>
            <a:lvl9pPr marL="4114800" lvl="8" indent="-228600" algn="l">
              <a:lnSpc>
                <a:spcPct val="90000"/>
              </a:lnSpc>
              <a:spcBef>
                <a:spcPts val="413"/>
              </a:spcBef>
              <a:spcAft>
                <a:spcPts val="0"/>
              </a:spcAft>
              <a:buClr>
                <a:srgbClr val="888888"/>
              </a:buClr>
              <a:buSzPts val="1323"/>
              <a:buNone/>
              <a:defRPr sz="1323">
                <a:solidFill>
                  <a:srgbClr val="888888"/>
                </a:solidFill>
              </a:defRPr>
            </a:lvl9pPr>
          </a:lstStyle>
          <a:p>
            <a:endParaRPr/>
          </a:p>
        </p:txBody>
      </p:sp>
      <p:sp>
        <p:nvSpPr>
          <p:cNvPr id="26" name="Google Shape;26;p7"/>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519728"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3827085" y="2846200"/>
            <a:ext cx="3212862" cy="678385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520712"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520713" y="2620980"/>
            <a:ext cx="3198096"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39" name="Google Shape;39;p9"/>
          <p:cNvSpPr txBox="1">
            <a:spLocks noGrp="1"/>
          </p:cNvSpPr>
          <p:nvPr>
            <p:ph type="body" idx="2"/>
          </p:nvPr>
        </p:nvSpPr>
        <p:spPr>
          <a:xfrm>
            <a:off x="520713" y="3905482"/>
            <a:ext cx="3198096"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3827086" y="2620980"/>
            <a:ext cx="3213847" cy="128450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7"/>
              </a:spcBef>
              <a:spcAft>
                <a:spcPts val="0"/>
              </a:spcAft>
              <a:buClr>
                <a:schemeClr val="dk1"/>
              </a:buClr>
              <a:buSzPts val="1984"/>
              <a:buNone/>
              <a:defRPr sz="1984"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3"/>
              <a:buNone/>
              <a:defRPr sz="1323" b="1"/>
            </a:lvl4pPr>
            <a:lvl5pPr marL="2286000" lvl="4" indent="-228600" algn="l">
              <a:lnSpc>
                <a:spcPct val="90000"/>
              </a:lnSpc>
              <a:spcBef>
                <a:spcPts val="413"/>
              </a:spcBef>
              <a:spcAft>
                <a:spcPts val="0"/>
              </a:spcAft>
              <a:buClr>
                <a:schemeClr val="dk1"/>
              </a:buClr>
              <a:buSzPts val="1323"/>
              <a:buNone/>
              <a:defRPr sz="1323" b="1"/>
            </a:lvl5pPr>
            <a:lvl6pPr marL="2743200" lvl="5" indent="-228600" algn="l">
              <a:lnSpc>
                <a:spcPct val="90000"/>
              </a:lnSpc>
              <a:spcBef>
                <a:spcPts val="413"/>
              </a:spcBef>
              <a:spcAft>
                <a:spcPts val="0"/>
              </a:spcAft>
              <a:buClr>
                <a:schemeClr val="dk1"/>
              </a:buClr>
              <a:buSzPts val="1323"/>
              <a:buNone/>
              <a:defRPr sz="1323" b="1"/>
            </a:lvl6pPr>
            <a:lvl7pPr marL="3200400" lvl="6" indent="-228600" algn="l">
              <a:lnSpc>
                <a:spcPct val="90000"/>
              </a:lnSpc>
              <a:spcBef>
                <a:spcPts val="413"/>
              </a:spcBef>
              <a:spcAft>
                <a:spcPts val="0"/>
              </a:spcAft>
              <a:buClr>
                <a:schemeClr val="dk1"/>
              </a:buClr>
              <a:buSzPts val="1323"/>
              <a:buNone/>
              <a:defRPr sz="1323" b="1"/>
            </a:lvl7pPr>
            <a:lvl8pPr marL="3657600" lvl="7" indent="-228600" algn="l">
              <a:lnSpc>
                <a:spcPct val="90000"/>
              </a:lnSpc>
              <a:spcBef>
                <a:spcPts val="413"/>
              </a:spcBef>
              <a:spcAft>
                <a:spcPts val="0"/>
              </a:spcAft>
              <a:buClr>
                <a:schemeClr val="dk1"/>
              </a:buClr>
              <a:buSzPts val="1323"/>
              <a:buNone/>
              <a:defRPr sz="1323" b="1"/>
            </a:lvl8pPr>
            <a:lvl9pPr marL="4114800" lvl="8" indent="-228600" algn="l">
              <a:lnSpc>
                <a:spcPct val="90000"/>
              </a:lnSpc>
              <a:spcBef>
                <a:spcPts val="413"/>
              </a:spcBef>
              <a:spcAft>
                <a:spcPts val="0"/>
              </a:spcAft>
              <a:buClr>
                <a:schemeClr val="dk1"/>
              </a:buClr>
              <a:buSzPts val="1323"/>
              <a:buNone/>
              <a:defRPr sz="1323" b="1"/>
            </a:lvl9pPr>
          </a:lstStyle>
          <a:p>
            <a:endParaRPr/>
          </a:p>
        </p:txBody>
      </p:sp>
      <p:sp>
        <p:nvSpPr>
          <p:cNvPr id="41" name="Google Shape;41;p9"/>
          <p:cNvSpPr txBox="1">
            <a:spLocks noGrp="1"/>
          </p:cNvSpPr>
          <p:nvPr>
            <p:ph type="body" idx="4"/>
          </p:nvPr>
        </p:nvSpPr>
        <p:spPr>
          <a:xfrm>
            <a:off x="3827086" y="3905482"/>
            <a:ext cx="3213847" cy="574437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7"/>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L="457200" lvl="0" indent="-396557" algn="l">
              <a:lnSpc>
                <a:spcPct val="90000"/>
              </a:lnSpc>
              <a:spcBef>
                <a:spcPts val="827"/>
              </a:spcBef>
              <a:spcAft>
                <a:spcPts val="0"/>
              </a:spcAft>
              <a:buClr>
                <a:schemeClr val="dk1"/>
              </a:buClr>
              <a:buSzPts val="2645"/>
              <a:buChar char="•"/>
              <a:defRPr sz="2645"/>
            </a:lvl1pPr>
            <a:lvl2pPr marL="914400" lvl="1" indent="-375602" algn="l">
              <a:lnSpc>
                <a:spcPct val="90000"/>
              </a:lnSpc>
              <a:spcBef>
                <a:spcPts val="413"/>
              </a:spcBef>
              <a:spcAft>
                <a:spcPts val="0"/>
              </a:spcAft>
              <a:buClr>
                <a:schemeClr val="dk1"/>
              </a:buClr>
              <a:buSzPts val="2315"/>
              <a:buChar char="•"/>
              <a:defRPr sz="2315"/>
            </a:lvl2pPr>
            <a:lvl3pPr marL="1371600" lvl="2" indent="-354583" algn="l">
              <a:lnSpc>
                <a:spcPct val="90000"/>
              </a:lnSpc>
              <a:spcBef>
                <a:spcPts val="413"/>
              </a:spcBef>
              <a:spcAft>
                <a:spcPts val="0"/>
              </a:spcAft>
              <a:buClr>
                <a:schemeClr val="dk1"/>
              </a:buClr>
              <a:buSzPts val="1984"/>
              <a:buChar char="•"/>
              <a:defRPr sz="1984"/>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2"/>
          <p:cNvSpPr txBox="1">
            <a:spLocks noGrp="1"/>
          </p:cNvSpPr>
          <p:nvPr>
            <p:ph type="body" idx="2"/>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58" name="Google Shape;58;p12"/>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520712" y="712788"/>
            <a:ext cx="2438192" cy="249475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5"/>
              <a:buFont typeface="Calibri"/>
              <a:buNone/>
              <a:defRPr sz="264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213847" y="1539425"/>
            <a:ext cx="3827085" cy="759811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827"/>
              </a:spcBef>
              <a:spcAft>
                <a:spcPts val="0"/>
              </a:spcAft>
              <a:buClr>
                <a:schemeClr val="dk1"/>
              </a:buClr>
              <a:buSzPts val="2645"/>
              <a:buFont typeface="Arial"/>
              <a:buNone/>
              <a:defRPr sz="2645" b="0" i="0" u="none" strike="noStrike" cap="none">
                <a:solidFill>
                  <a:schemeClr val="dk1"/>
                </a:solidFill>
                <a:latin typeface="Calibri"/>
                <a:ea typeface="Calibri"/>
                <a:cs typeface="Calibri"/>
                <a:sym typeface="Calibri"/>
              </a:defRPr>
            </a:lvl1pPr>
            <a:lvl2pPr marR="0" lvl="1" algn="l" rtl="0">
              <a:lnSpc>
                <a:spcPct val="90000"/>
              </a:lnSpc>
              <a:spcBef>
                <a:spcPts val="413"/>
              </a:spcBef>
              <a:spcAft>
                <a:spcPts val="0"/>
              </a:spcAft>
              <a:buClr>
                <a:schemeClr val="dk1"/>
              </a:buClr>
              <a:buSzPts val="2315"/>
              <a:buFont typeface="Arial"/>
              <a:buNone/>
              <a:defRPr sz="2315" b="0" i="0" u="none" strike="noStrike" cap="none">
                <a:solidFill>
                  <a:schemeClr val="dk1"/>
                </a:solidFill>
                <a:latin typeface="Calibri"/>
                <a:ea typeface="Calibri"/>
                <a:cs typeface="Calibri"/>
                <a:sym typeface="Calibri"/>
              </a:defRPr>
            </a:lvl2pPr>
            <a:lvl3pPr marR="0" lvl="2" algn="l" rtl="0">
              <a:lnSpc>
                <a:spcPct val="90000"/>
              </a:lnSpc>
              <a:spcBef>
                <a:spcPts val="413"/>
              </a:spcBef>
              <a:spcAft>
                <a:spcPts val="0"/>
              </a:spcAft>
              <a:buClr>
                <a:schemeClr val="dk1"/>
              </a:buClr>
              <a:buSzPts val="1984"/>
              <a:buFont typeface="Arial"/>
              <a:buNone/>
              <a:defRPr sz="1984" b="0" i="0" u="none" strike="noStrike" cap="none">
                <a:solidFill>
                  <a:schemeClr val="dk1"/>
                </a:solidFill>
                <a:latin typeface="Calibri"/>
                <a:ea typeface="Calibri"/>
                <a:cs typeface="Calibri"/>
                <a:sym typeface="Calibri"/>
              </a:defRPr>
            </a:lvl3pPr>
            <a:lvl4pPr marR="0" lvl="3"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4pPr>
            <a:lvl5pPr marR="0" lvl="4"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5pPr>
            <a:lvl6pPr marR="0" lvl="5"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6pPr>
            <a:lvl7pPr marR="0" lvl="6"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7pPr>
            <a:lvl8pPr marR="0" lvl="7"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8pPr>
            <a:lvl9pPr marR="0" lvl="8" algn="l" rtl="0">
              <a:lnSpc>
                <a:spcPct val="90000"/>
              </a:lnSpc>
              <a:spcBef>
                <a:spcPts val="413"/>
              </a:spcBef>
              <a:spcAft>
                <a:spcPts val="0"/>
              </a:spcAft>
              <a:buClr>
                <a:schemeClr val="dk1"/>
              </a:buClr>
              <a:buSzPts val="1653"/>
              <a:buFont typeface="Arial"/>
              <a:buNone/>
              <a:defRPr sz="1653" b="0" i="0" u="none" strike="noStrike" cap="none">
                <a:solidFill>
                  <a:schemeClr val="dk1"/>
                </a:solidFill>
                <a:latin typeface="Calibri"/>
                <a:ea typeface="Calibri"/>
                <a:cs typeface="Calibri"/>
                <a:sym typeface="Calibri"/>
              </a:defRPr>
            </a:lvl9pPr>
          </a:lstStyle>
          <a:p>
            <a:endParaRPr/>
          </a:p>
        </p:txBody>
      </p:sp>
      <p:sp>
        <p:nvSpPr>
          <p:cNvPr id="64" name="Google Shape;64;p13"/>
          <p:cNvSpPr txBox="1">
            <a:spLocks noGrp="1"/>
          </p:cNvSpPr>
          <p:nvPr>
            <p:ph type="body" idx="1"/>
          </p:nvPr>
        </p:nvSpPr>
        <p:spPr>
          <a:xfrm>
            <a:off x="520712" y="3207544"/>
            <a:ext cx="2438192" cy="59423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7"/>
              </a:spcBef>
              <a:spcAft>
                <a:spcPts val="0"/>
              </a:spcAft>
              <a:buClr>
                <a:schemeClr val="dk1"/>
              </a:buClr>
              <a:buSzPts val="1323"/>
              <a:buNone/>
              <a:defRPr sz="1323"/>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7"/>
              <a:buNone/>
              <a:defRPr sz="827"/>
            </a:lvl4pPr>
            <a:lvl5pPr marL="2286000" lvl="4" indent="-228600" algn="l">
              <a:lnSpc>
                <a:spcPct val="90000"/>
              </a:lnSpc>
              <a:spcBef>
                <a:spcPts val="413"/>
              </a:spcBef>
              <a:spcAft>
                <a:spcPts val="0"/>
              </a:spcAft>
              <a:buClr>
                <a:schemeClr val="dk1"/>
              </a:buClr>
              <a:buSzPts val="827"/>
              <a:buNone/>
              <a:defRPr sz="827"/>
            </a:lvl5pPr>
            <a:lvl6pPr marL="2743200" lvl="5" indent="-228600" algn="l">
              <a:lnSpc>
                <a:spcPct val="90000"/>
              </a:lnSpc>
              <a:spcBef>
                <a:spcPts val="413"/>
              </a:spcBef>
              <a:spcAft>
                <a:spcPts val="0"/>
              </a:spcAft>
              <a:buClr>
                <a:schemeClr val="dk1"/>
              </a:buClr>
              <a:buSzPts val="827"/>
              <a:buNone/>
              <a:defRPr sz="827"/>
            </a:lvl6pPr>
            <a:lvl7pPr marL="3200400" lvl="6" indent="-228600" algn="l">
              <a:lnSpc>
                <a:spcPct val="90000"/>
              </a:lnSpc>
              <a:spcBef>
                <a:spcPts val="413"/>
              </a:spcBef>
              <a:spcAft>
                <a:spcPts val="0"/>
              </a:spcAft>
              <a:buClr>
                <a:schemeClr val="dk1"/>
              </a:buClr>
              <a:buSzPts val="827"/>
              <a:buNone/>
              <a:defRPr sz="827"/>
            </a:lvl7pPr>
            <a:lvl8pPr marL="3657600" lvl="7" indent="-228600" algn="l">
              <a:lnSpc>
                <a:spcPct val="90000"/>
              </a:lnSpc>
              <a:spcBef>
                <a:spcPts val="413"/>
              </a:spcBef>
              <a:spcAft>
                <a:spcPts val="0"/>
              </a:spcAft>
              <a:buClr>
                <a:schemeClr val="dk1"/>
              </a:buClr>
              <a:buSzPts val="827"/>
              <a:buNone/>
              <a:defRPr sz="827"/>
            </a:lvl8pPr>
            <a:lvl9pPr marL="4114800" lvl="8" indent="-228600" algn="l">
              <a:lnSpc>
                <a:spcPct val="90000"/>
              </a:lnSpc>
              <a:spcBef>
                <a:spcPts val="413"/>
              </a:spcBef>
              <a:spcAft>
                <a:spcPts val="0"/>
              </a:spcAft>
              <a:buClr>
                <a:schemeClr val="dk1"/>
              </a:buClr>
              <a:buSzPts val="827"/>
              <a:buNone/>
              <a:defRPr sz="827"/>
            </a:lvl9pPr>
          </a:lstStyle>
          <a:p>
            <a:endParaRPr/>
          </a:p>
        </p:txBody>
      </p:sp>
      <p:sp>
        <p:nvSpPr>
          <p:cNvPr id="65" name="Google Shape;65;p13"/>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519728" y="569242"/>
            <a:ext cx="6520220" cy="206659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7"/>
              <a:buFont typeface="Calibri"/>
              <a:buNone/>
              <a:defRPr sz="36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519728" y="2846200"/>
            <a:ext cx="6520220" cy="6783857"/>
          </a:xfrm>
          <a:prstGeom prst="rect">
            <a:avLst/>
          </a:prstGeom>
          <a:noFill/>
          <a:ln>
            <a:noFill/>
          </a:ln>
        </p:spPr>
        <p:txBody>
          <a:bodyPr spcFirstLastPara="1" wrap="square" lIns="91425" tIns="45700" rIns="91425" bIns="45700" anchor="t" anchorCtr="0">
            <a:normAutofit/>
          </a:bodyPr>
          <a:lstStyle>
            <a:lvl1pPr marL="457200" marR="0" lvl="0" indent="-375602" algn="l" rtl="0">
              <a:lnSpc>
                <a:spcPct val="90000"/>
              </a:lnSpc>
              <a:spcBef>
                <a:spcPts val="827"/>
              </a:spcBef>
              <a:spcAft>
                <a:spcPts val="0"/>
              </a:spcAft>
              <a:buClr>
                <a:schemeClr val="dk1"/>
              </a:buClr>
              <a:buSzPts val="2315"/>
              <a:buFont typeface="Arial"/>
              <a:buChar char="•"/>
              <a:defRPr sz="2315" b="0" i="0" u="none" strike="noStrike" cap="none">
                <a:solidFill>
                  <a:schemeClr val="dk1"/>
                </a:solidFill>
                <a:latin typeface="Calibri"/>
                <a:ea typeface="Calibri"/>
                <a:cs typeface="Calibri"/>
                <a:sym typeface="Calibri"/>
              </a:defRPr>
            </a:lvl1pPr>
            <a:lvl2pPr marL="914400" marR="0" lvl="1" indent="-354583" algn="l" rtl="0">
              <a:lnSpc>
                <a:spcPct val="90000"/>
              </a:lnSpc>
              <a:spcBef>
                <a:spcPts val="413"/>
              </a:spcBef>
              <a:spcAft>
                <a:spcPts val="0"/>
              </a:spcAft>
              <a:buClr>
                <a:schemeClr val="dk1"/>
              </a:buClr>
              <a:buSzPts val="1984"/>
              <a:buFont typeface="Arial"/>
              <a:buChar char="•"/>
              <a:defRPr sz="1984"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519728" y="9909729"/>
            <a:ext cx="1700927" cy="5692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2504143" y="9909729"/>
            <a:ext cx="2551390" cy="56924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5339020" y="9909729"/>
            <a:ext cx="1700927" cy="56924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Shape 83"/>
        <p:cNvGrpSpPr/>
        <p:nvPr/>
      </p:nvGrpSpPr>
      <p:grpSpPr>
        <a:xfrm>
          <a:off x="0" y="0"/>
          <a:ext cx="0" cy="0"/>
          <a:chOff x="0" y="0"/>
          <a:chExt cx="0" cy="0"/>
        </a:xfrm>
      </p:grpSpPr>
      <p:sp>
        <p:nvSpPr>
          <p:cNvPr id="84" name="Google Shape;84;p2"/>
          <p:cNvSpPr txBox="1"/>
          <p:nvPr/>
        </p:nvSpPr>
        <p:spPr>
          <a:xfrm>
            <a:off x="232425" y="406750"/>
            <a:ext cx="6827700" cy="8550300"/>
          </a:xfrm>
          <a:prstGeom prst="rect">
            <a:avLst/>
          </a:prstGeom>
          <a:noFill/>
          <a:ln>
            <a:noFill/>
          </a:ln>
        </p:spPr>
        <p:txBody>
          <a:bodyPr spcFirstLastPara="1" wrap="square" lIns="91425" tIns="45700" rIns="91425" bIns="45700" anchor="t" anchorCtr="0">
            <a:spAutoFit/>
          </a:bodyPr>
          <a:lstStyle/>
          <a:p>
            <a:pPr marL="0" lvl="0" indent="0" algn="ctr" rtl="0">
              <a:lnSpc>
                <a:spcPct val="125000"/>
              </a:lnSpc>
              <a:spcBef>
                <a:spcPts val="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太陽能</a:t>
            </a:r>
            <a:endParaRPr sz="3200" b="1">
              <a:solidFill>
                <a:srgbClr val="FFFF00"/>
              </a:solidFill>
              <a:latin typeface="Microsoft JhengHei"/>
              <a:ea typeface="Microsoft JhengHei"/>
              <a:cs typeface="Microsoft JhengHei"/>
              <a:sym typeface="Microsoft JhengHei"/>
            </a:endParaRPr>
          </a:p>
          <a:p>
            <a:pPr marL="0" lvl="0" indent="0" algn="ctr" rtl="0">
              <a:lnSpc>
                <a:spcPct val="125000"/>
              </a:lnSpc>
              <a:spcBef>
                <a:spcPts val="0"/>
              </a:spcBef>
              <a:spcAft>
                <a:spcPts val="0"/>
              </a:spcAft>
              <a:buClr>
                <a:schemeClr val="dk1"/>
              </a:buClr>
              <a:buSzPts val="1100"/>
              <a:buFont typeface="Arial"/>
              <a:buNone/>
            </a:pPr>
            <a:r>
              <a:rPr lang="en-US" sz="3200" b="1">
                <a:solidFill>
                  <a:srgbClr val="FFFF00"/>
                </a:solidFill>
                <a:latin typeface="Microsoft JhengHei"/>
                <a:ea typeface="Microsoft JhengHei"/>
                <a:cs typeface="Microsoft JhengHei"/>
                <a:sym typeface="Microsoft JhengHei"/>
              </a:rPr>
              <a:t>與本主題相關的科學</a:t>
            </a:r>
            <a:endParaRPr sz="3200" b="1">
              <a:solidFill>
                <a:srgbClr val="FF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一、反射定律</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Law of Reflection</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r>
              <a:rPr lang="en-US" sz="2000" b="1">
                <a:solidFill>
                  <a:srgbClr val="00FF00"/>
                </a:solidFill>
                <a:latin typeface="Microsoft JhengHei"/>
                <a:ea typeface="Microsoft JhengHei"/>
                <a:cs typeface="Microsoft JhengHei"/>
                <a:sym typeface="Microsoft JhengHei"/>
              </a:rPr>
              <a:t>https://www.youtube.com/embed/V0Z_nk5JS_E</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r>
              <a:rPr lang="en-US" sz="1800" b="1">
                <a:solidFill>
                  <a:srgbClr val="FFFFFF"/>
                </a:solidFill>
                <a:latin typeface="Microsoft JhengHei"/>
                <a:ea typeface="Microsoft JhengHei"/>
                <a:cs typeface="Microsoft JhengHei"/>
                <a:sym typeface="Microsoft JhengHei"/>
              </a:rPr>
              <a:t>光反射原理:將光線照射光滑表面，因入射角等於反射角，來調整我們想要照射的區域。也可利用各種反射鏡面會聚太陽而製成的太陽能設備，則可獲得比較高的溫度。通常使用的反射鏡有拋物面反射鏡，柱形反射鏡，圓錐形反射鏡等。這些反射鏡通常是在玻璃表面鍍上反射層，或是金屬表面拋光或反射層。如拋物聚焦:</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SzPts val="1100"/>
              <a:buNone/>
            </a:pP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endParaRPr sz="2000" b="1">
              <a:solidFill>
                <a:srgbClr val="00FF00"/>
              </a:solidFill>
              <a:latin typeface="Microsoft JhengHei"/>
              <a:ea typeface="Microsoft JhengHei"/>
              <a:cs typeface="Microsoft JhengHei"/>
              <a:sym typeface="Microsoft JhengHei"/>
            </a:endParaRPr>
          </a:p>
          <a:p>
            <a:pPr marL="701040" marR="0" lvl="0" indent="0" algn="l" rtl="0">
              <a:lnSpc>
                <a:spcPct val="125000"/>
              </a:lnSpc>
              <a:spcBef>
                <a:spcPts val="0"/>
              </a:spcBef>
              <a:spcAft>
                <a:spcPts val="0"/>
              </a:spcAft>
              <a:buNone/>
            </a:pPr>
            <a:endParaRPr sz="3200" b="1">
              <a:solidFill>
                <a:srgbClr val="FFFF00"/>
              </a:solidFill>
              <a:latin typeface="Calibri"/>
              <a:ea typeface="Calibri"/>
              <a:cs typeface="Calibri"/>
              <a:sym typeface="Calibri"/>
            </a:endParaRPr>
          </a:p>
        </p:txBody>
      </p:sp>
      <p:pic>
        <p:nvPicPr>
          <p:cNvPr id="85" name="Google Shape;85;p2"/>
          <p:cNvPicPr preferRelativeResize="0"/>
          <p:nvPr/>
        </p:nvPicPr>
        <p:blipFill>
          <a:blip r:embed="rId3">
            <a:alphaModFix/>
          </a:blip>
          <a:stretch>
            <a:fillRect/>
          </a:stretch>
        </p:blipFill>
        <p:spPr>
          <a:xfrm>
            <a:off x="2065325" y="3003925"/>
            <a:ext cx="3429000" cy="2286000"/>
          </a:xfrm>
          <a:prstGeom prst="rect">
            <a:avLst/>
          </a:prstGeom>
          <a:noFill/>
          <a:ln>
            <a:noFill/>
          </a:ln>
        </p:spPr>
      </p:pic>
      <p:pic>
        <p:nvPicPr>
          <p:cNvPr id="86" name="Google Shape;86;p2"/>
          <p:cNvPicPr preferRelativeResize="0"/>
          <p:nvPr/>
        </p:nvPicPr>
        <p:blipFill>
          <a:blip r:embed="rId4">
            <a:alphaModFix/>
          </a:blip>
          <a:stretch>
            <a:fillRect/>
          </a:stretch>
        </p:blipFill>
        <p:spPr>
          <a:xfrm>
            <a:off x="1350950" y="7861300"/>
            <a:ext cx="4857750" cy="2000250"/>
          </a:xfrm>
          <a:prstGeom prst="rect">
            <a:avLst/>
          </a:prstGeom>
          <a:noFill/>
          <a:ln>
            <a:noFill/>
          </a:ln>
        </p:spPr>
      </p:pic>
      <p:cxnSp>
        <p:nvCxnSpPr>
          <p:cNvPr id="5" name="直線接點 4">
            <a:extLst>
              <a:ext uri="{FF2B5EF4-FFF2-40B4-BE49-F238E27FC236}">
                <a16:creationId xmlns:a16="http://schemas.microsoft.com/office/drawing/2014/main" id="{C2C7E443-69BF-443C-A72E-55A1A789A6BF}"/>
              </a:ext>
            </a:extLst>
          </p:cNvPr>
          <p:cNvCxnSpPr>
            <a:cxnSpLocks/>
          </p:cNvCxnSpPr>
          <p:nvPr/>
        </p:nvCxnSpPr>
        <p:spPr>
          <a:xfrm>
            <a:off x="-3849" y="10233221"/>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0"/>
        <p:cNvGrpSpPr/>
        <p:nvPr/>
      </p:nvGrpSpPr>
      <p:grpSpPr>
        <a:xfrm>
          <a:off x="0" y="0"/>
          <a:ext cx="0" cy="0"/>
          <a:chOff x="0" y="0"/>
          <a:chExt cx="0" cy="0"/>
        </a:xfrm>
      </p:grpSpPr>
      <p:sp>
        <p:nvSpPr>
          <p:cNvPr id="91" name="Google Shape;91;gc1e5c7c159_0_2"/>
          <p:cNvSpPr txBox="1">
            <a:spLocks noGrp="1"/>
          </p:cNvSpPr>
          <p:nvPr>
            <p:ph type="body" idx="1"/>
          </p:nvPr>
        </p:nvSpPr>
        <p:spPr>
          <a:xfrm>
            <a:off x="232425" y="493925"/>
            <a:ext cx="6807600" cy="10197900"/>
          </a:xfrm>
          <a:prstGeom prst="rect">
            <a:avLst/>
          </a:prstGeom>
        </p:spPr>
        <p:txBody>
          <a:bodyPr spcFirstLastPara="1" wrap="square" lIns="91425" tIns="45700" rIns="91425" bIns="45700" anchor="t" anchorCtr="0">
            <a:normAutofit/>
          </a:bodyPr>
          <a:lstStyle/>
          <a:p>
            <a:pPr marL="457200" lvl="0" indent="0" algn="l" rtl="0">
              <a:lnSpc>
                <a:spcPct val="125000"/>
              </a:lnSpc>
              <a:spcBef>
                <a:spcPts val="0"/>
              </a:spcBef>
              <a:spcAft>
                <a:spcPts val="0"/>
              </a:spcAft>
              <a:buClr>
                <a:schemeClr val="dk1"/>
              </a:buClr>
              <a:buSzPts val="1100"/>
              <a:buFont typeface="Arial"/>
              <a:buNone/>
            </a:pPr>
            <a:r>
              <a:rPr lang="en-US" sz="2400" b="1">
                <a:solidFill>
                  <a:srgbClr val="00FFFF"/>
                </a:solidFill>
                <a:latin typeface="Microsoft JhengHei"/>
                <a:ea typeface="Microsoft JhengHei"/>
                <a:cs typeface="Microsoft JhengHei"/>
                <a:sym typeface="Microsoft JhengHei"/>
              </a:rPr>
              <a:t>二、熱箱原理</a:t>
            </a:r>
            <a:endParaRPr sz="2400" b="1">
              <a:solidFill>
                <a:srgbClr val="00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Physics - Energy - Heat Transfer - Conduction</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https://www.youtube.com/embed/9joLYfayee8</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Physics - Energy - Heat Transfer - Convection</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https://www.youtube.com/embed/VxGIiOTuAIs</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2000" b="1">
                <a:solidFill>
                  <a:srgbClr val="00FF00"/>
                </a:solidFill>
                <a:latin typeface="Microsoft JhengHei"/>
                <a:ea typeface="Microsoft JhengHei"/>
                <a:cs typeface="Microsoft JhengHei"/>
                <a:sym typeface="Microsoft JhengHei"/>
              </a:rPr>
              <a:t>Physics - Heat Transfer - Thermal Radiation</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r>
              <a:rPr lang="en-US" sz="2000" b="1">
                <a:solidFill>
                  <a:srgbClr val="00FF00"/>
                </a:solidFill>
                <a:latin typeface="Microsoft JhengHei"/>
                <a:ea typeface="Microsoft JhengHei"/>
                <a:cs typeface="Microsoft JhengHei"/>
                <a:sym typeface="Microsoft JhengHei"/>
              </a:rPr>
              <a:t>https://www.youtube.com/embed/5GoZZKcNZiQ</a:t>
            </a: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endParaRPr sz="2000" b="1">
              <a:solidFill>
                <a:srgbClr val="00FF00"/>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所謂熱箱原理是四個側面和底面木板之類作成的箱子，分內外兩層，中間放絕緣材料，箱子內壁塗黑，箱子上面裝塊平玻璃板。當太陽光線投射到玻璃板上並進入箱子裡面時，塗黑的內表面將很好的吸收太陽輻射能，從而使箱內可以達到遠比室外高的溫度。因為熱箱原理最主要的是儲熱，所以必須防止熱散失!!!!!!!!!!!!!!!!!</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1.熱傳導：傳導是固體的傳熱方式；熱從高溫的物體傳到低溫的物體。</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None/>
            </a:pPr>
            <a:r>
              <a:rPr lang="en-US" sz="1800" b="1">
                <a:solidFill>
                  <a:srgbClr val="FFFFFF"/>
                </a:solidFill>
                <a:latin typeface="Microsoft JhengHei"/>
                <a:ea typeface="Microsoft JhengHei"/>
                <a:cs typeface="Microsoft JhengHei"/>
                <a:sym typeface="Microsoft JhengHei"/>
              </a:rPr>
              <a:t>防止熱傳導→利用箱子內部的夾層以及紙箱的瓦楞紙減少熱傳導</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2.熱對流：液體和氣體的傳熱方式主要是對流。如下圖</a:t>
            </a:r>
            <a:endParaRPr sz="2000" b="1">
              <a:solidFill>
                <a:srgbClr val="00FF00"/>
              </a:solidFill>
              <a:latin typeface="Microsoft JhengHei"/>
              <a:ea typeface="Microsoft JhengHei"/>
              <a:cs typeface="Microsoft JhengHei"/>
              <a:sym typeface="Microsoft JhengHei"/>
            </a:endParaRPr>
          </a:p>
        </p:txBody>
      </p:sp>
      <p:pic>
        <p:nvPicPr>
          <p:cNvPr id="92" name="Google Shape;92;gc1e5c7c159_0_2"/>
          <p:cNvPicPr preferRelativeResize="0"/>
          <p:nvPr/>
        </p:nvPicPr>
        <p:blipFill>
          <a:blip r:embed="rId3">
            <a:alphaModFix/>
          </a:blip>
          <a:stretch>
            <a:fillRect/>
          </a:stretch>
        </p:blipFill>
        <p:spPr>
          <a:xfrm>
            <a:off x="2065325" y="3418425"/>
            <a:ext cx="3429000" cy="2286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96"/>
        <p:cNvGrpSpPr/>
        <p:nvPr/>
      </p:nvGrpSpPr>
      <p:grpSpPr>
        <a:xfrm>
          <a:off x="0" y="0"/>
          <a:ext cx="0" cy="0"/>
          <a:chOff x="0" y="0"/>
          <a:chExt cx="0" cy="0"/>
        </a:xfrm>
      </p:grpSpPr>
      <p:sp>
        <p:nvSpPr>
          <p:cNvPr id="97" name="Google Shape;97;gc1e5c7c159_0_8"/>
          <p:cNvSpPr txBox="1">
            <a:spLocks noGrp="1"/>
          </p:cNvSpPr>
          <p:nvPr>
            <p:ph type="body" idx="1"/>
          </p:nvPr>
        </p:nvSpPr>
        <p:spPr>
          <a:xfrm>
            <a:off x="116225" y="552025"/>
            <a:ext cx="6923700" cy="9078000"/>
          </a:xfrm>
          <a:prstGeom prst="rect">
            <a:avLst/>
          </a:prstGeom>
        </p:spPr>
        <p:txBody>
          <a:bodyPr spcFirstLastPara="1" wrap="square" lIns="91425" tIns="45700" rIns="91425" bIns="45700" anchor="t" anchorCtr="0">
            <a:normAutofit/>
          </a:bodyPr>
          <a:lstStyle/>
          <a:p>
            <a:pPr marL="0" lvl="0" indent="0" algn="l" rtl="0">
              <a:spcBef>
                <a:spcPts val="827"/>
              </a:spcBef>
              <a:spcAft>
                <a:spcPts val="0"/>
              </a:spcAft>
              <a:buNone/>
            </a:pPr>
            <a:endParaRPr/>
          </a:p>
          <a:p>
            <a:pPr marL="0" lvl="0" indent="0" algn="l" rtl="0">
              <a:spcBef>
                <a:spcPts val="827"/>
              </a:spcBef>
              <a:spcAft>
                <a:spcPts val="0"/>
              </a:spcAft>
              <a:buNone/>
            </a:pPr>
            <a:endParaRPr/>
          </a:p>
          <a:p>
            <a:pPr marL="0" lvl="0" indent="0" algn="l" rtl="0">
              <a:spcBef>
                <a:spcPts val="827"/>
              </a:spcBef>
              <a:spcAft>
                <a:spcPts val="0"/>
              </a:spcAft>
              <a:buNone/>
            </a:pPr>
            <a:endParaRPr/>
          </a:p>
          <a:p>
            <a:pPr marL="0" lvl="0" indent="0" algn="l" rtl="0">
              <a:spcBef>
                <a:spcPts val="827"/>
              </a:spcBef>
              <a:spcAft>
                <a:spcPts val="0"/>
              </a:spcAft>
              <a:buNone/>
            </a:pPr>
            <a:endParaRPr/>
          </a:p>
          <a:p>
            <a:pPr marL="0" lvl="0" indent="0" algn="l" rtl="0">
              <a:spcBef>
                <a:spcPts val="827"/>
              </a:spcBef>
              <a:spcAft>
                <a:spcPts val="0"/>
              </a:spcAft>
              <a:buNone/>
            </a:pPr>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防止熱對流→蓋上玻璃防止內部熱空氣與外部冷空氣對流，夾層亦可減少熱對流散失</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3.熱輻射：不需任何物質當媒介，而直接由熱源傳播出去的方式叫輻射。</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防止熱幅射→將內部塗黑吸收外來的輻射熱，使吸收太陽光的熱與物體幅射的熱平衡。</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杜瓦瓶</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即保溫瓶，利用中空的夾層將內外環境做隔絕已達減緩熱交換的速率達到保溫之效。</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1.保溫之液體</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2.鍍銀(防止熱輻射)</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3.真空(防止熱傳導、熱對流)</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4.軟木塞(防止熱對流)</a:t>
            </a:r>
            <a:endParaRPr sz="1800" b="1">
              <a:solidFill>
                <a:srgbClr val="FFFFFF"/>
              </a:solidFill>
              <a:latin typeface="Microsoft JhengHei"/>
              <a:ea typeface="Microsoft JhengHei"/>
              <a:cs typeface="Microsoft JhengHei"/>
              <a:sym typeface="Microsoft JhengHei"/>
            </a:endParaRPr>
          </a:p>
          <a:p>
            <a:pPr marL="457200" lvl="0" indent="0" algn="l" rtl="0">
              <a:lnSpc>
                <a:spcPct val="125000"/>
              </a:lnSpc>
              <a:spcBef>
                <a:spcPts val="0"/>
              </a:spcBef>
              <a:spcAft>
                <a:spcPts val="0"/>
              </a:spcAft>
              <a:buClr>
                <a:schemeClr val="dk1"/>
              </a:buClr>
              <a:buSzPts val="1100"/>
              <a:buFont typeface="Arial"/>
              <a:buNone/>
            </a:pPr>
            <a:r>
              <a:rPr lang="en-US" sz="1800" b="1">
                <a:solidFill>
                  <a:srgbClr val="FFFFFF"/>
                </a:solidFill>
                <a:latin typeface="Microsoft JhengHei"/>
                <a:ea typeface="Microsoft JhengHei"/>
                <a:cs typeface="Microsoft JhengHei"/>
                <a:sym typeface="Microsoft JhengHei"/>
              </a:rPr>
              <a:t>5.外殼</a:t>
            </a:r>
            <a:endParaRPr sz="1800" b="1">
              <a:solidFill>
                <a:srgbClr val="FFFFFF"/>
              </a:solidFill>
              <a:latin typeface="Microsoft JhengHei"/>
              <a:ea typeface="Microsoft JhengHei"/>
              <a:cs typeface="Microsoft JhengHei"/>
              <a:sym typeface="Microsoft JhengHei"/>
            </a:endParaRPr>
          </a:p>
          <a:p>
            <a:pPr marL="0" lvl="0" indent="0" algn="l" rtl="0">
              <a:spcBef>
                <a:spcPts val="827"/>
              </a:spcBef>
              <a:spcAft>
                <a:spcPts val="0"/>
              </a:spcAft>
              <a:buNone/>
            </a:pPr>
            <a:endParaRPr/>
          </a:p>
        </p:txBody>
      </p:sp>
      <p:pic>
        <p:nvPicPr>
          <p:cNvPr id="98" name="Google Shape;98;gc1e5c7c159_0_8"/>
          <p:cNvPicPr preferRelativeResize="0"/>
          <p:nvPr/>
        </p:nvPicPr>
        <p:blipFill>
          <a:blip r:embed="rId3">
            <a:alphaModFix/>
          </a:blip>
          <a:stretch>
            <a:fillRect/>
          </a:stretch>
        </p:blipFill>
        <p:spPr>
          <a:xfrm>
            <a:off x="2312975" y="552025"/>
            <a:ext cx="2933700" cy="1771650"/>
          </a:xfrm>
          <a:prstGeom prst="rect">
            <a:avLst/>
          </a:prstGeom>
          <a:noFill/>
          <a:ln>
            <a:noFill/>
          </a:ln>
        </p:spPr>
      </p:pic>
      <p:cxnSp>
        <p:nvCxnSpPr>
          <p:cNvPr id="4" name="直線接點 3">
            <a:extLst>
              <a:ext uri="{FF2B5EF4-FFF2-40B4-BE49-F238E27FC236}">
                <a16:creationId xmlns:a16="http://schemas.microsoft.com/office/drawing/2014/main" id="{C2C7E443-69BF-443C-A72E-55A1A789A6BF}"/>
              </a:ext>
            </a:extLst>
          </p:cNvPr>
          <p:cNvCxnSpPr>
            <a:cxnSpLocks/>
          </p:cNvCxnSpPr>
          <p:nvPr/>
        </p:nvCxnSpPr>
        <p:spPr>
          <a:xfrm>
            <a:off x="-3849" y="7543032"/>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cxnSp>
        <p:nvCxnSpPr>
          <p:cNvPr id="5" name="直線接點 4">
            <a:extLst>
              <a:ext uri="{FF2B5EF4-FFF2-40B4-BE49-F238E27FC236}">
                <a16:creationId xmlns:a16="http://schemas.microsoft.com/office/drawing/2014/main" id="{C2C7E443-69BF-443C-A72E-55A1A789A6BF}"/>
              </a:ext>
            </a:extLst>
          </p:cNvPr>
          <p:cNvCxnSpPr>
            <a:cxnSpLocks/>
          </p:cNvCxnSpPr>
          <p:nvPr/>
        </p:nvCxnSpPr>
        <p:spPr>
          <a:xfrm>
            <a:off x="-8414" y="7722759"/>
            <a:ext cx="7559675" cy="0"/>
          </a:xfrm>
          <a:prstGeom prst="line">
            <a:avLst/>
          </a:prstGeom>
          <a:ln w="76200">
            <a:solidFill>
              <a:srgbClr val="FFFF00"/>
            </a:solidFill>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自訂</PresentationFormat>
  <Slides>3</Slides>
  <Notes>3</Notes>
  <HiddenSlides>0</HiddenSlides>
  <ScaleCrop>false</ScaleCrop>
  <HeadingPairs>
    <vt:vector size="4" baseType="variant">
      <vt:variant>
        <vt:lpstr>佈景主題</vt:lpstr>
      </vt:variant>
      <vt:variant>
        <vt:i4>1</vt:i4>
      </vt:variant>
      <vt:variant>
        <vt:lpstr>投影片標題</vt:lpstr>
      </vt:variant>
      <vt:variant>
        <vt:i4>3</vt:i4>
      </vt:variant>
    </vt:vector>
  </HeadingPairs>
  <TitlesOfParts>
    <vt:vector size="4" baseType="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revision>7</cp:revision>
  <dcterms:created xsi:type="dcterms:W3CDTF">2020-08-26T09:46:03Z</dcterms:created>
  <dcterms:modified xsi:type="dcterms:W3CDTF">2021-02-28T13:27:44Z</dcterms:modified>
</cp:coreProperties>
</file>