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BiN8D08uSASsyephXRTVLvvOI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0AF9F-C0A1-0000-8957-166F195FF2D7}" v="19" dt="2021-02-28T13:30:44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3af4c32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3af4c32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61475" y="493925"/>
            <a:ext cx="6827700" cy="9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太陽能</a:t>
            </a:r>
            <a:endParaRPr sz="32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與本主題相關的技術</a:t>
            </a:r>
            <a:endParaRPr sz="32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一、集熱真空管的真空技術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GREENLAND Systems Solar hot water evacuated tube installation animation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https://www.youtube.com/embed/BZtkHHNoyjA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上圖是全玻璃真空管式太陽能熱水器，其玻璃真空集熱管採用真空技術，藉以消除集熱管內氣體的對流與傳導熱損， 並應用選擇性吸收塗層，使真空集熱管的輻射熱損降到最低，故真空管太陽能集熱器可以在中高溫下使用。 其外型由兩根同軸玻璃圓管組成，內、外玻璃管間抽成真空，選擇性吸收塗層鍍在內管的外表面構成吸熱體， 將太陽能轉化為熱能，加熱內玻璃管內的水。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9172D797-08BF-479A-B7AE-02FE0022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94" y="3773983"/>
            <a:ext cx="2743806" cy="3139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13af4c323_0_1"/>
          <p:cNvSpPr txBox="1">
            <a:spLocks noGrp="1"/>
          </p:cNvSpPr>
          <p:nvPr>
            <p:ph type="body" idx="1"/>
          </p:nvPr>
        </p:nvSpPr>
        <p:spPr>
          <a:xfrm>
            <a:off x="319600" y="552025"/>
            <a:ext cx="6914700" cy="907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優點 : 結構簡單且集熱效率高、保溫效果好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缺點 : 管內存水過多，會使水溫上升緩慢，真空管無法承壓，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管內也容易結垢，在嚴寒地區使用會凍結，且價格昂 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貴。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全玻璃真空管裝置(上圖)       真空管太陽能熱水器原理(上圖)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2" descr="一張含有 天空, 光, 燈 的圖片&#10;&#10;自動產生的描述">
            <a:extLst>
              <a:ext uri="{FF2B5EF4-FFF2-40B4-BE49-F238E27FC236}">
                <a16:creationId xmlns:a16="http://schemas.microsoft.com/office/drawing/2014/main" id="{7BDB3E9D-3B03-4207-AED7-EFA4FEDCE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02" y="2269035"/>
            <a:ext cx="2743806" cy="2058419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C9C1F864-0574-4460-BA21-3B6CC6468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545" y="2282101"/>
            <a:ext cx="2983503" cy="2050707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C2C7E443-69BF-443C-A72E-55A1A789A6BF}"/>
              </a:ext>
            </a:extLst>
          </p:cNvPr>
          <p:cNvCxnSpPr>
            <a:cxnSpLocks/>
          </p:cNvCxnSpPr>
          <p:nvPr/>
        </p:nvCxnSpPr>
        <p:spPr>
          <a:xfrm>
            <a:off x="-3849" y="553460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2C7E443-69BF-443C-A72E-55A1A789A6BF}"/>
              </a:ext>
            </a:extLst>
          </p:cNvPr>
          <p:cNvCxnSpPr>
            <a:cxnSpLocks/>
          </p:cNvCxnSpPr>
          <p:nvPr/>
        </p:nvCxnSpPr>
        <p:spPr>
          <a:xfrm>
            <a:off x="-8414" y="571433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自訂</PresentationFormat>
  <Slides>2</Slides>
  <Notes>2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revision>11</cp:revision>
  <dcterms:created xsi:type="dcterms:W3CDTF">2020-08-26T09:46:03Z</dcterms:created>
  <dcterms:modified xsi:type="dcterms:W3CDTF">2021-02-28T13:31:03Z</dcterms:modified>
</cp:coreProperties>
</file>