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2A1AE-660B-4D26-8419-4DE7372F1FA6}" v="68" dt="2025-02-25T20:42:46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rma2805@gmail.com" userId="bb32382e522b990f" providerId="LiveId" clId="{CAB2A1AE-660B-4D26-8419-4DE7372F1FA6}"/>
    <pc:docChg chg="undo custSel addSld modSld">
      <pc:chgData name="aksharma2805@gmail.com" userId="bb32382e522b990f" providerId="LiveId" clId="{CAB2A1AE-660B-4D26-8419-4DE7372F1FA6}" dt="2025-02-25T20:43:08.676" v="207" actId="1076"/>
      <pc:docMkLst>
        <pc:docMk/>
      </pc:docMkLst>
      <pc:sldChg chg="addSp delSp modSp mod">
        <pc:chgData name="aksharma2805@gmail.com" userId="bb32382e522b990f" providerId="LiveId" clId="{CAB2A1AE-660B-4D26-8419-4DE7372F1FA6}" dt="2025-02-25T20:40:47.527" v="175" actId="5793"/>
        <pc:sldMkLst>
          <pc:docMk/>
          <pc:sldMk cId="2083715239" sldId="2146847060"/>
        </pc:sldMkLst>
        <pc:spChg chg="add del mod">
          <ac:chgData name="aksharma2805@gmail.com" userId="bb32382e522b990f" providerId="LiveId" clId="{CAB2A1AE-660B-4D26-8419-4DE7372F1FA6}" dt="2025-02-25T20:38:25.061" v="113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aksharma2805@gmail.com" userId="bb32382e522b990f" providerId="LiveId" clId="{CAB2A1AE-660B-4D26-8419-4DE7372F1FA6}" dt="2025-02-25T20:38:16.781" v="109" actId="47"/>
          <ac:spMkLst>
            <pc:docMk/>
            <pc:sldMk cId="2083715239" sldId="2146847060"/>
            <ac:spMk id="20" creationId="{474B72E6-20F2-4395-BE13-F01CE8E5DB70}"/>
          </ac:spMkLst>
        </pc:spChg>
        <pc:spChg chg="add">
          <ac:chgData name="aksharma2805@gmail.com" userId="bb32382e522b990f" providerId="LiveId" clId="{CAB2A1AE-660B-4D26-8419-4DE7372F1FA6}" dt="2025-02-25T20:37:53.617" v="105"/>
          <ac:spMkLst>
            <pc:docMk/>
            <pc:sldMk cId="2083715239" sldId="2146847060"/>
            <ac:spMk id="21" creationId="{5603B1AC-C2FE-9595-C1F7-840F07639E98}"/>
          </ac:spMkLst>
        </pc:spChg>
        <pc:spChg chg="add">
          <ac:chgData name="aksharma2805@gmail.com" userId="bb32382e522b990f" providerId="LiveId" clId="{CAB2A1AE-660B-4D26-8419-4DE7372F1FA6}" dt="2025-02-25T20:37:58.756" v="106"/>
          <ac:spMkLst>
            <pc:docMk/>
            <pc:sldMk cId="2083715239" sldId="2146847060"/>
            <ac:spMk id="22" creationId="{D5E711FB-F656-6E76-8E30-81BD79266ACB}"/>
          </ac:spMkLst>
        </pc:spChg>
        <pc:spChg chg="add mod">
          <ac:chgData name="aksharma2805@gmail.com" userId="bb32382e522b990f" providerId="LiveId" clId="{CAB2A1AE-660B-4D26-8419-4DE7372F1FA6}" dt="2025-02-25T20:40:47.527" v="175" actId="5793"/>
          <ac:spMkLst>
            <pc:docMk/>
            <pc:sldMk cId="2083715239" sldId="2146847060"/>
            <ac:spMk id="23" creationId="{CF9F7079-B54A-4F5E-C541-895A049ABFD2}"/>
          </ac:spMkLst>
        </pc:spChg>
        <pc:picChg chg="add del mod">
          <ac:chgData name="aksharma2805@gmail.com" userId="bb32382e522b990f" providerId="LiveId" clId="{CAB2A1AE-660B-4D26-8419-4DE7372F1FA6}" dt="2025-02-25T20:28:39.139" v="20" actId="478"/>
          <ac:picMkLst>
            <pc:docMk/>
            <pc:sldMk cId="2083715239" sldId="2146847060"/>
            <ac:picMk id="5" creationId="{54ED2A05-5C8D-A315-DFE3-7F0CCF299EFE}"/>
          </ac:picMkLst>
        </pc:picChg>
        <pc:picChg chg="add del mod">
          <ac:chgData name="aksharma2805@gmail.com" userId="bb32382e522b990f" providerId="LiveId" clId="{CAB2A1AE-660B-4D26-8419-4DE7372F1FA6}" dt="2025-02-25T20:28:35.639" v="19" actId="478"/>
          <ac:picMkLst>
            <pc:docMk/>
            <pc:sldMk cId="2083715239" sldId="2146847060"/>
            <ac:picMk id="7" creationId="{8E4628E0-A05E-FE48-A5F0-C1B6172FCFA7}"/>
          </ac:picMkLst>
        </pc:picChg>
        <pc:picChg chg="add del mod">
          <ac:chgData name="aksharma2805@gmail.com" userId="bb32382e522b990f" providerId="LiveId" clId="{CAB2A1AE-660B-4D26-8419-4DE7372F1FA6}" dt="2025-02-25T20:28:34.991" v="18" actId="478"/>
          <ac:picMkLst>
            <pc:docMk/>
            <pc:sldMk cId="2083715239" sldId="2146847060"/>
            <ac:picMk id="9" creationId="{69977C01-5AEF-9667-4306-EBE5C890EADA}"/>
          </ac:picMkLst>
        </pc:picChg>
        <pc:picChg chg="add del mod">
          <ac:chgData name="aksharma2805@gmail.com" userId="bb32382e522b990f" providerId="LiveId" clId="{CAB2A1AE-660B-4D26-8419-4DE7372F1FA6}" dt="2025-02-25T20:28:34.269" v="17" actId="478"/>
          <ac:picMkLst>
            <pc:docMk/>
            <pc:sldMk cId="2083715239" sldId="2146847060"/>
            <ac:picMk id="11" creationId="{7695A0FB-5345-7353-7F35-B25CA31CA02A}"/>
          </ac:picMkLst>
        </pc:picChg>
        <pc:picChg chg="add del mod">
          <ac:chgData name="aksharma2805@gmail.com" userId="bb32382e522b990f" providerId="LiveId" clId="{CAB2A1AE-660B-4D26-8419-4DE7372F1FA6}" dt="2025-02-25T20:28:33.327" v="16" actId="478"/>
          <ac:picMkLst>
            <pc:docMk/>
            <pc:sldMk cId="2083715239" sldId="2146847060"/>
            <ac:picMk id="13" creationId="{06D9C863-4522-997F-B776-2C87508300CB}"/>
          </ac:picMkLst>
        </pc:picChg>
        <pc:picChg chg="add mod">
          <ac:chgData name="aksharma2805@gmail.com" userId="bb32382e522b990f" providerId="LiveId" clId="{CAB2A1AE-660B-4D26-8419-4DE7372F1FA6}" dt="2025-02-25T20:40:22.799" v="162" actId="1076"/>
          <ac:picMkLst>
            <pc:docMk/>
            <pc:sldMk cId="2083715239" sldId="2146847060"/>
            <ac:picMk id="15" creationId="{4EAB5535-1DD5-E55A-C02E-B7E05CA71FCA}"/>
          </ac:picMkLst>
        </pc:picChg>
        <pc:picChg chg="add mod">
          <ac:chgData name="aksharma2805@gmail.com" userId="bb32382e522b990f" providerId="LiveId" clId="{CAB2A1AE-660B-4D26-8419-4DE7372F1FA6}" dt="2025-02-25T20:39:44.988" v="141" actId="1076"/>
          <ac:picMkLst>
            <pc:docMk/>
            <pc:sldMk cId="2083715239" sldId="2146847060"/>
            <ac:picMk id="17" creationId="{2DBE55FA-21C0-1482-91EA-E494A58D9E72}"/>
          </ac:picMkLst>
        </pc:picChg>
        <pc:picChg chg="add mod">
          <ac:chgData name="aksharma2805@gmail.com" userId="bb32382e522b990f" providerId="LiveId" clId="{CAB2A1AE-660B-4D26-8419-4DE7372F1FA6}" dt="2025-02-25T20:38:22.406" v="112" actId="931"/>
          <ac:picMkLst>
            <pc:docMk/>
            <pc:sldMk cId="2083715239" sldId="2146847060"/>
            <ac:picMk id="19" creationId="{320EDEA3-5245-A0D5-1BBD-145965D21531}"/>
          </ac:picMkLst>
        </pc:picChg>
        <pc:picChg chg="add mod">
          <ac:chgData name="aksharma2805@gmail.com" userId="bb32382e522b990f" providerId="LiveId" clId="{CAB2A1AE-660B-4D26-8419-4DE7372F1FA6}" dt="2025-02-25T20:39:49.879" v="143" actId="1076"/>
          <ac:picMkLst>
            <pc:docMk/>
            <pc:sldMk cId="2083715239" sldId="2146847060"/>
            <ac:picMk id="25" creationId="{576A5311-1C0B-356D-2FEF-35AE85419D20}"/>
          </ac:picMkLst>
        </pc:picChg>
      </pc:sldChg>
      <pc:sldChg chg="addSp delSp modSp add mod">
        <pc:chgData name="aksharma2805@gmail.com" userId="bb32382e522b990f" providerId="LiveId" clId="{CAB2A1AE-660B-4D26-8419-4DE7372F1FA6}" dt="2025-02-25T20:43:08.676" v="207" actId="1076"/>
        <pc:sldMkLst>
          <pc:docMk/>
          <pc:sldMk cId="3443729898" sldId="2146847063"/>
        </pc:sldMkLst>
        <pc:spChg chg="mod">
          <ac:chgData name="aksharma2805@gmail.com" userId="bb32382e522b990f" providerId="LiveId" clId="{CAB2A1AE-660B-4D26-8419-4DE7372F1FA6}" dt="2025-02-25T20:42:34.520" v="198" actId="20577"/>
          <ac:spMkLst>
            <pc:docMk/>
            <pc:sldMk cId="3443729898" sldId="2146847063"/>
            <ac:spMk id="3" creationId="{13E66C25-3570-5372-A7A8-93EFD34D12CB}"/>
          </ac:spMkLst>
        </pc:spChg>
        <pc:picChg chg="del">
          <ac:chgData name="aksharma2805@gmail.com" userId="bb32382e522b990f" providerId="LiveId" clId="{CAB2A1AE-660B-4D26-8419-4DE7372F1FA6}" dt="2025-02-25T20:28:30.919" v="15" actId="478"/>
          <ac:picMkLst>
            <pc:docMk/>
            <pc:sldMk cId="3443729898" sldId="2146847063"/>
            <ac:picMk id="5" creationId="{EC12552B-4744-286C-A8CA-BE8526922248}"/>
          </ac:picMkLst>
        </pc:picChg>
        <pc:picChg chg="add mod">
          <ac:chgData name="aksharma2805@gmail.com" userId="bb32382e522b990f" providerId="LiveId" clId="{CAB2A1AE-660B-4D26-8419-4DE7372F1FA6}" dt="2025-02-25T20:43:04.011" v="205" actId="1076"/>
          <ac:picMkLst>
            <pc:docMk/>
            <pc:sldMk cId="3443729898" sldId="2146847063"/>
            <ac:picMk id="6" creationId="{BD1CD802-34DE-040C-9F6C-2A1820948506}"/>
          </ac:picMkLst>
        </pc:picChg>
        <pc:picChg chg="del">
          <ac:chgData name="aksharma2805@gmail.com" userId="bb32382e522b990f" providerId="LiveId" clId="{CAB2A1AE-660B-4D26-8419-4DE7372F1FA6}" dt="2025-02-25T20:28:29.899" v="14" actId="478"/>
          <ac:picMkLst>
            <pc:docMk/>
            <pc:sldMk cId="3443729898" sldId="2146847063"/>
            <ac:picMk id="7" creationId="{8B848AEB-E9AC-3338-0AD7-2D72522B249E}"/>
          </ac:picMkLst>
        </pc:picChg>
        <pc:picChg chg="del">
          <ac:chgData name="aksharma2805@gmail.com" userId="bb32382e522b990f" providerId="LiveId" clId="{CAB2A1AE-660B-4D26-8419-4DE7372F1FA6}" dt="2025-02-25T20:28:28.213" v="13" actId="478"/>
          <ac:picMkLst>
            <pc:docMk/>
            <pc:sldMk cId="3443729898" sldId="2146847063"/>
            <ac:picMk id="9" creationId="{F1413F45-7B12-6BE8-3637-06598EE554A9}"/>
          </ac:picMkLst>
        </pc:picChg>
        <pc:picChg chg="add mod">
          <ac:chgData name="aksharma2805@gmail.com" userId="bb32382e522b990f" providerId="LiveId" clId="{CAB2A1AE-660B-4D26-8419-4DE7372F1FA6}" dt="2025-02-25T20:43:08.676" v="207" actId="1076"/>
          <ac:picMkLst>
            <pc:docMk/>
            <pc:sldMk cId="3443729898" sldId="2146847063"/>
            <ac:picMk id="10" creationId="{C190569E-103F-60D8-20D7-FEBC80672895}"/>
          </ac:picMkLst>
        </pc:picChg>
        <pc:picChg chg="del">
          <ac:chgData name="aksharma2805@gmail.com" userId="bb32382e522b990f" providerId="LiveId" clId="{CAB2A1AE-660B-4D26-8419-4DE7372F1FA6}" dt="2025-02-25T20:28:27.538" v="12" actId="478"/>
          <ac:picMkLst>
            <pc:docMk/>
            <pc:sldMk cId="3443729898" sldId="2146847063"/>
            <ac:picMk id="11" creationId="{8201F5B0-C396-1ACF-9059-8A826EDAE590}"/>
          </ac:picMkLst>
        </pc:picChg>
        <pc:picChg chg="del">
          <ac:chgData name="aksharma2805@gmail.com" userId="bb32382e522b990f" providerId="LiveId" clId="{CAB2A1AE-660B-4D26-8419-4DE7372F1FA6}" dt="2025-02-25T20:28:26.653" v="11" actId="478"/>
          <ac:picMkLst>
            <pc:docMk/>
            <pc:sldMk cId="3443729898" sldId="2146847063"/>
            <ac:picMk id="13" creationId="{29028AA4-3890-1A25-F09A-1F4C05A803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6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058588"/>
            <a:ext cx="98300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Ajay Kumar Sharma (AICTE Id - STU671af2cddd7221729819341 )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Ajay Kumar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Vikrant Group Of Institutions ( RGPV )</a:t>
            </a:r>
          </a:p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rPr>
              <a:t>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7833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AI-Powered Steganography -</a:t>
            </a:r>
            <a:r>
              <a:rPr lang="en-IN" sz="2000" dirty="0"/>
              <a:t> Implementing machine learning to optimize data hiding techniques for enhanced security and efficiency.</a:t>
            </a:r>
          </a:p>
          <a:p>
            <a:pPr marL="0" indent="0">
              <a:buNone/>
            </a:pPr>
            <a:r>
              <a:rPr lang="en-IN" sz="2000" b="1" dirty="0"/>
              <a:t>Integration with Cryptography -</a:t>
            </a:r>
            <a:r>
              <a:rPr lang="en-IN" sz="2000" dirty="0"/>
              <a:t> Combining encryption with steganography for double-layered security, making data extraction even harder.</a:t>
            </a:r>
          </a:p>
          <a:p>
            <a:pPr marL="0" indent="0">
              <a:buNone/>
            </a:pPr>
            <a:r>
              <a:rPr lang="en-IN" sz="2000" b="1" dirty="0"/>
              <a:t>Steganography in Messaging Apps -</a:t>
            </a:r>
            <a:r>
              <a:rPr lang="en-IN" sz="2000" dirty="0"/>
              <a:t> Developing a mobile app for secure text/image-based hidden communication.</a:t>
            </a:r>
          </a:p>
          <a:p>
            <a:pPr marL="0" indent="0">
              <a:buNone/>
            </a:pPr>
            <a:r>
              <a:rPr lang="en-IN" sz="2000" b="1" dirty="0"/>
              <a:t>Adaptive Steganography -</a:t>
            </a:r>
            <a:r>
              <a:rPr lang="en-IN" sz="2000" dirty="0"/>
              <a:t> Using deep learning to intelligently modify embedding patterns, making detection nearly impossible.</a:t>
            </a:r>
          </a:p>
          <a:p>
            <a:pPr marL="0" indent="0">
              <a:buNone/>
            </a:pPr>
            <a:r>
              <a:rPr lang="en-IN" sz="2000" b="1" dirty="0"/>
              <a:t>Cloud-Based Secure Storage -</a:t>
            </a:r>
            <a:r>
              <a:rPr lang="en-IN" sz="2000" dirty="0"/>
              <a:t> Implementing steganography in cloud services to store sensitive data without raising suspicion.</a:t>
            </a:r>
          </a:p>
          <a:p>
            <a:pPr marL="0" indent="0">
              <a:buNone/>
            </a:pPr>
            <a:r>
              <a:rPr lang="en-IN" sz="2000" b="1" dirty="0"/>
              <a:t>Forensic &amp; Cybersecurity Applications -</a:t>
            </a:r>
            <a:r>
              <a:rPr lang="en-IN" sz="2000" dirty="0"/>
              <a:t> Enhancing digital watermarking and anti-piracy measures using steganographic techniques.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digital Era , Secure communication is crucial to protect sensitive information from cyber threats. Traditional encryption methods, while effective, often attract attention and can be intercepted. </a:t>
            </a:r>
            <a:r>
              <a:rPr lang="en-US" sz="2400" b="1" dirty="0"/>
              <a:t>Steganography</a:t>
            </a:r>
            <a:r>
              <a:rPr lang="en-US" sz="2400" dirty="0"/>
              <a:t> offers a discreet solution by embedding data within images, making it invisible to unauthorized users. This project focuses on implementing </a:t>
            </a:r>
            <a:r>
              <a:rPr lang="en-US" sz="2400" b="1" dirty="0"/>
              <a:t>Image-based steganography using Python</a:t>
            </a:r>
            <a:r>
              <a:rPr lang="en-US" sz="2400" dirty="0"/>
              <a:t>, ensuring secure data transmission without altering the image’s appearance. The goal is to enhance privacy and prevent unauthorized access to confidential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Libraries Used - </a:t>
            </a:r>
          </a:p>
          <a:p>
            <a:pPr marL="0" indent="0">
              <a:buNone/>
            </a:pPr>
            <a:r>
              <a:rPr lang="en-US" b="1" dirty="0"/>
              <a:t>OpenCV (cv2) -</a:t>
            </a:r>
            <a:r>
              <a:rPr lang="en-US" dirty="0"/>
              <a:t> Used for reading and modifying image pixels to embed and extract hidden data.</a:t>
            </a:r>
          </a:p>
          <a:p>
            <a:pPr marL="0" indent="0">
              <a:buNone/>
            </a:pPr>
            <a:r>
              <a:rPr lang="en-US" b="1" dirty="0"/>
              <a:t>OS - </a:t>
            </a:r>
            <a:r>
              <a:rPr lang="en-US" dirty="0"/>
              <a:t>Helps with file handling, such as opening the encrypted image after processing.</a:t>
            </a:r>
          </a:p>
          <a:p>
            <a:pPr marL="0" indent="0">
              <a:buNone/>
            </a:pPr>
            <a:r>
              <a:rPr lang="en-US" b="1" dirty="0"/>
              <a:t>String -</a:t>
            </a:r>
            <a:r>
              <a:rPr lang="en-US" dirty="0"/>
              <a:t> Used for mapping characters to their corresponding ASCII values for encoding and decoding.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Platforms Used - </a:t>
            </a:r>
          </a:p>
          <a:p>
            <a:pPr marL="0" indent="0">
              <a:buNone/>
            </a:pPr>
            <a:r>
              <a:rPr lang="en-US" b="1" dirty="0"/>
              <a:t>Python 3.13.2 -</a:t>
            </a:r>
            <a:r>
              <a:rPr lang="en-US" dirty="0"/>
              <a:t> The programming language used for implementing steganography.</a:t>
            </a:r>
          </a:p>
          <a:p>
            <a:pPr marL="0" indent="0">
              <a:buNone/>
            </a:pPr>
            <a:r>
              <a:rPr lang="en-US" b="1" dirty="0"/>
              <a:t>PIP 25.0.1 -</a:t>
            </a:r>
            <a:r>
              <a:rPr lang="en-US" dirty="0"/>
              <a:t> Package manager used for installing dependencies.</a:t>
            </a:r>
          </a:p>
          <a:p>
            <a:pPr marL="0" indent="0">
              <a:buNone/>
            </a:pPr>
            <a:r>
              <a:rPr lang="en-US" b="1" dirty="0"/>
              <a:t>Visual Studio Code (VS Code) -</a:t>
            </a:r>
            <a:r>
              <a:rPr lang="en-US" dirty="0"/>
              <a:t> IDE used for writing and testing the code.</a:t>
            </a:r>
          </a:p>
          <a:p>
            <a:pPr marL="0" indent="0">
              <a:buNone/>
            </a:pPr>
            <a:r>
              <a:rPr lang="en-US" b="1" dirty="0"/>
              <a:t>Windows OS -</a:t>
            </a:r>
            <a:r>
              <a:rPr lang="en-US" dirty="0"/>
              <a:t> Platform where the project is executed and tested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7329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Invisible Data Embedding - </a:t>
            </a:r>
            <a:r>
              <a:rPr lang="en-US" sz="2000" dirty="0"/>
              <a:t>The hidden message is seamlessly concealed within an image without altering its visual appearance.</a:t>
            </a:r>
          </a:p>
          <a:p>
            <a:pPr marL="0" indent="0">
              <a:buNone/>
            </a:pPr>
            <a:r>
              <a:rPr lang="en-US" sz="2000" b="1" dirty="0"/>
              <a:t>Secure Passcode Protection - </a:t>
            </a:r>
            <a:r>
              <a:rPr lang="en-US" sz="2000" dirty="0"/>
              <a:t>Only users with the correct passcode can decrypt and retrieve the hidden data, ensuring privacy and security.</a:t>
            </a:r>
          </a:p>
          <a:p>
            <a:pPr marL="0" indent="0">
              <a:buNone/>
            </a:pPr>
            <a:r>
              <a:rPr lang="en-US" sz="2000" b="1" dirty="0"/>
              <a:t>Lightweight &amp; Fast Processing -</a:t>
            </a:r>
            <a:r>
              <a:rPr lang="en-US" sz="2000" dirty="0"/>
              <a:t> The project uses efficient pixel manipulation, making it quick and resource-friendly without requiring heavy cryptographic libraries.</a:t>
            </a:r>
          </a:p>
          <a:p>
            <a:pPr marL="0" indent="0">
              <a:buNone/>
            </a:pPr>
            <a:r>
              <a:rPr lang="en-US" sz="2000" b="1" dirty="0"/>
              <a:t>Stealthy Communication -</a:t>
            </a:r>
            <a:r>
              <a:rPr lang="en-US" sz="2000" dirty="0"/>
              <a:t> Unlike traditional encryption methods, steganography does not raise suspicion, making it ideal for covert messaging and secure data transfer.</a:t>
            </a:r>
          </a:p>
          <a:p>
            <a:pPr marL="0" indent="0">
              <a:buNone/>
            </a:pPr>
            <a:r>
              <a:rPr lang="en-US" sz="2000" b="1" dirty="0"/>
              <a:t>Minimal Image Distortion -</a:t>
            </a:r>
            <a:r>
              <a:rPr lang="en-US" sz="2000" dirty="0"/>
              <a:t> The image remains unchanged to the human eye, ensuring that the hidden data does not compromise the quality of the image.</a:t>
            </a:r>
          </a:p>
          <a:p>
            <a:pPr marL="0" indent="0">
              <a:buNone/>
            </a:pPr>
            <a:r>
              <a:rPr lang="en-US" sz="2000" b="1" dirty="0"/>
              <a:t>Real-World Applications - </a:t>
            </a:r>
            <a:r>
              <a:rPr lang="en-US" sz="2000" dirty="0"/>
              <a:t>Can be used in cybersecurity, government intelligence, private messaging, and digital watermarking to prevent unauthorized access.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6155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Cybersecurity Professionals -</a:t>
            </a:r>
            <a:r>
              <a:rPr lang="en-US" sz="2000" dirty="0"/>
              <a:t> Used for secure communication and preventing unauthorized data access.</a:t>
            </a:r>
          </a:p>
          <a:p>
            <a:pPr marL="0" indent="0">
              <a:buNone/>
            </a:pPr>
            <a:r>
              <a:rPr lang="en-US" sz="2000" b="1" dirty="0"/>
              <a:t>Government &amp; Defense Agencies -</a:t>
            </a:r>
            <a:r>
              <a:rPr lang="en-US" sz="2000" dirty="0"/>
              <a:t> Helps in confidential information exchange and secure intelligence communication.</a:t>
            </a:r>
          </a:p>
          <a:p>
            <a:pPr marL="0" indent="0">
              <a:buNone/>
            </a:pPr>
            <a:r>
              <a:rPr lang="en-US" sz="2000" b="1" dirty="0"/>
              <a:t>Journalists &amp; Activists -</a:t>
            </a:r>
            <a:r>
              <a:rPr lang="en-US" sz="2000" dirty="0"/>
              <a:t> Enables safe transmission of sensitive data in regions with restricted press freedom.</a:t>
            </a:r>
          </a:p>
          <a:p>
            <a:pPr marL="0" indent="0">
              <a:buNone/>
            </a:pPr>
            <a:r>
              <a:rPr lang="en-US" sz="2000" b="1" dirty="0"/>
              <a:t>Private Messaging &amp; Businesses -</a:t>
            </a:r>
            <a:r>
              <a:rPr lang="en-US" sz="2000" dirty="0"/>
              <a:t> Useful for companies needing secure internal communication and digital watermarking.</a:t>
            </a:r>
          </a:p>
          <a:p>
            <a:pPr marL="0" indent="0">
              <a:buNone/>
            </a:pPr>
            <a:r>
              <a:rPr lang="en-US" sz="2000" b="1" dirty="0"/>
              <a:t>Financial Institutions -</a:t>
            </a:r>
            <a:r>
              <a:rPr lang="en-US" sz="2000" dirty="0"/>
              <a:t> Can be applied for secure banking transactions and data protection against cyber fraud.</a:t>
            </a:r>
          </a:p>
          <a:p>
            <a:pPr marL="0" indent="0">
              <a:buNone/>
            </a:pPr>
            <a:r>
              <a:rPr lang="en-US" sz="2000" b="1" dirty="0"/>
              <a:t>Researchers &amp; Developers</a:t>
            </a:r>
            <a:r>
              <a:rPr lang="en-US" sz="2000" dirty="0"/>
              <a:t> - Helps in advancing steganographic techniques for future cybersecurity innovations.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B5535-1DD5-E55A-C02E-B7E05CA7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99" y="1331522"/>
            <a:ext cx="4437407" cy="2247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E55FA-21C0-1482-91EA-E494A58D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53" y="702156"/>
            <a:ext cx="4128478" cy="2196548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CF9F7079-B54A-4F5E-C541-895A049AB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6" y="3091073"/>
            <a:ext cx="9241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core Python code used to implement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steganography, enabling secure data hiding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retrieval. Below are the three main screenshots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demonstrating the process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Code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Python script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embedding and extracting hidden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Entering a secret message and password to securely hide data within an image.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Retrieving the hidden message from the image using the correct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6A5311-1C0B-356D-2FEF-35AE8541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723" y="3057203"/>
            <a:ext cx="4140644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29BA1-CF66-2E81-0682-7972BD72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12-BAE5-525A-A9D5-A394E3A3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6C25-3570-5372-A7A8-93EFD34D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Additional Screenshots for Better Understanding -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b="1" dirty="0"/>
              <a:t>Original Image (mypic.png)</a:t>
            </a:r>
            <a:r>
              <a:rPr lang="en-US" dirty="0"/>
              <a:t> – The main image before </a:t>
            </a:r>
          </a:p>
          <a:p>
            <a:pPr marL="0" indent="0">
              <a:buNone/>
            </a:pPr>
            <a:r>
              <a:rPr lang="en-US" dirty="0"/>
              <a:t>embedding any hidden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 </a:t>
            </a:r>
            <a:r>
              <a:rPr lang="en-US" b="1" dirty="0"/>
              <a:t>Encrypted Image</a:t>
            </a:r>
            <a:r>
              <a:rPr lang="en-US" dirty="0"/>
              <a:t> – The modified image that securely stores </a:t>
            </a:r>
          </a:p>
          <a:p>
            <a:pPr marL="0" indent="0">
              <a:buNone/>
            </a:pPr>
            <a:r>
              <a:rPr lang="en-US" dirty="0"/>
              <a:t>the hidden message and password while appearing unchanged</a:t>
            </a:r>
          </a:p>
          <a:p>
            <a:pPr marL="0" indent="0">
              <a:buNone/>
            </a:pPr>
            <a:r>
              <a:rPr lang="en-US" dirty="0"/>
              <a:t> to the human eye.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CD802-34DE-040C-9F6C-2A182094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94" y="781567"/>
            <a:ext cx="4704716" cy="2493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0569E-103F-60D8-20D7-FEBC8067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94" y="3613351"/>
            <a:ext cx="4640562" cy="2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2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1. </a:t>
            </a:r>
            <a:r>
              <a:rPr lang="en-US" sz="2000" dirty="0"/>
              <a:t>Steganography is a powerful technique for securely hiding sensitive data within images, ensuring confidentiality without drawing attention.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dirty="0"/>
              <a:t>Unlike traditional encryption, it provides covert communication, making data transmission more secure and less detectable.</a:t>
            </a:r>
          </a:p>
          <a:p>
            <a:pPr marL="0" indent="0">
              <a:buNone/>
            </a:pPr>
            <a:r>
              <a:rPr lang="en-US" sz="2000" b="1" dirty="0"/>
              <a:t>3. </a:t>
            </a:r>
            <a:r>
              <a:rPr lang="en-US" sz="2000" dirty="0"/>
              <a:t>This project successfully implements image-based steganography using Python, allowing users to embed and extract hidden messages securely with a passcode.</a:t>
            </a:r>
          </a:p>
          <a:p>
            <a:pPr marL="0" indent="0">
              <a:buNone/>
            </a:pPr>
            <a:r>
              <a:rPr lang="en-US" sz="2000" b="1" dirty="0"/>
              <a:t>4. </a:t>
            </a:r>
            <a:r>
              <a:rPr lang="en-US" sz="2000" dirty="0"/>
              <a:t>The system ensures minimal image distortion, lightweight execution, and secure access control, making it ideal for cybersecurity, defense, and private messaging.</a:t>
            </a:r>
          </a:p>
          <a:p>
            <a:pPr marL="0" indent="0">
              <a:buNone/>
            </a:pPr>
            <a:r>
              <a:rPr lang="en-US" sz="2000" b="1" dirty="0"/>
              <a:t>5. </a:t>
            </a:r>
            <a:r>
              <a:rPr lang="en-US" sz="2000" dirty="0"/>
              <a:t>Future advancements could integrate AI for adaptive encoding techniques, enhancing security and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854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aksharma2805@gmail.com</cp:lastModifiedBy>
  <cp:revision>27</cp:revision>
  <dcterms:created xsi:type="dcterms:W3CDTF">2021-05-26T16:50:10Z</dcterms:created>
  <dcterms:modified xsi:type="dcterms:W3CDTF">2025-02-25T20:43:10Z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