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4.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416" r:id="rId3"/>
    <p:sldId id="417" r:id="rId4"/>
    <p:sldId id="418" r:id="rId5"/>
    <p:sldId id="419" r:id="rId6"/>
    <p:sldId id="420" r:id="rId7"/>
    <p:sldId id="422" r:id="rId8"/>
    <p:sldId id="423" r:id="rId9"/>
    <p:sldId id="424" r:id="rId10"/>
    <p:sldId id="425" r:id="rId11"/>
    <p:sldId id="426" r:id="rId12"/>
    <p:sldId id="427" r:id="rId13"/>
    <p:sldId id="428" r:id="rId14"/>
    <p:sldId id="429" r:id="rId15"/>
    <p:sldId id="447" r:id="rId16"/>
    <p:sldId id="272" r:id="rId17"/>
    <p:sldId id="274" r:id="rId18"/>
    <p:sldId id="275" r:id="rId19"/>
    <p:sldId id="276" r:id="rId20"/>
    <p:sldId id="277" r:id="rId21"/>
    <p:sldId id="278" r:id="rId22"/>
    <p:sldId id="279" r:id="rId23"/>
    <p:sldId id="412" r:id="rId24"/>
    <p:sldId id="413" r:id="rId25"/>
    <p:sldId id="414" r:id="rId26"/>
    <p:sldId id="415" r:id="rId27"/>
    <p:sldId id="281" r:id="rId28"/>
    <p:sldId id="288" r:id="rId29"/>
    <p:sldId id="289" r:id="rId30"/>
    <p:sldId id="290" r:id="rId31"/>
    <p:sldId id="291" r:id="rId32"/>
    <p:sldId id="292" r:id="rId33"/>
    <p:sldId id="293" r:id="rId34"/>
    <p:sldId id="294" r:id="rId35"/>
    <p:sldId id="295" r:id="rId36"/>
    <p:sldId id="296" r:id="rId37"/>
    <p:sldId id="298" r:id="rId38"/>
    <p:sldId id="299" r:id="rId39"/>
    <p:sldId id="300" r:id="rId40"/>
    <p:sldId id="450" r:id="rId41"/>
    <p:sldId id="430" r:id="rId42"/>
    <p:sldId id="431" r:id="rId43"/>
    <p:sldId id="432" r:id="rId44"/>
    <p:sldId id="433" r:id="rId45"/>
    <p:sldId id="434" r:id="rId46"/>
    <p:sldId id="435" r:id="rId47"/>
    <p:sldId id="436" r:id="rId48"/>
    <p:sldId id="437" r:id="rId49"/>
    <p:sldId id="445" r:id="rId50"/>
    <p:sldId id="446" r:id="rId51"/>
    <p:sldId id="448"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1" r:id="rId66"/>
    <p:sldId id="342" r:id="rId67"/>
    <p:sldId id="343" r:id="rId68"/>
    <p:sldId id="449" r:id="rId69"/>
    <p:sldId id="318" r:id="rId70"/>
    <p:sldId id="319" r:id="rId71"/>
    <p:sldId id="320" r:id="rId72"/>
    <p:sldId id="321" r:id="rId73"/>
    <p:sldId id="322" r:id="rId74"/>
    <p:sldId id="323" r:id="rId75"/>
    <p:sldId id="324" r:id="rId76"/>
    <p:sldId id="325" r:id="rId77"/>
    <p:sldId id="326" r:id="rId78"/>
    <p:sldId id="344" r:id="rId7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autoAdjust="0"/>
    <p:restoredTop sz="78755" autoAdjust="0"/>
  </p:normalViewPr>
  <p:slideViewPr>
    <p:cSldViewPr>
      <p:cViewPr varScale="1">
        <p:scale>
          <a:sx n="54" d="100"/>
          <a:sy n="54" d="100"/>
        </p:scale>
        <p:origin x="1140" y="60"/>
      </p:cViewPr>
      <p:guideLst>
        <p:guide orient="horz" pos="2160"/>
        <p:guide pos="2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09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6" Type="http://schemas.openxmlformats.org/officeDocument/2006/relationships/image" Target="../media/image40.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5" Type="http://schemas.openxmlformats.org/officeDocument/2006/relationships/image" Target="../media/image3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2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20.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11" Type="http://schemas.openxmlformats.org/officeDocument/2006/relationships/image" Target="../media/image50.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image" Target="../media/image44.wmf"/><Relationship Id="rId9"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4"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4.wmf"/><Relationship Id="rId1"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4097"/>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a:defRPr/>
            </a:pPr>
            <a:endParaRPr lang="zh-CN" altLang="en-US"/>
          </a:p>
        </p:txBody>
      </p:sp>
      <p:sp>
        <p:nvSpPr>
          <p:cNvPr id="81924" name="幻灯片图像占位符 4099"/>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2053" name="文本占位符 4100"/>
          <p:cNvSpPr>
            <a:spLocks noGrp="1" noChangeArrowheads="1"/>
          </p:cNvSpPr>
          <p:nvPr>
            <p:ph type="body" sz="quarter" idx="4294967295"/>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a:defRPr/>
            </a:pPr>
            <a:endParaRPr lang="zh-CN" altLang="en-US"/>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pPr>
              <a:defRPr/>
            </a:pPr>
            <a:fld id="{CF9E65E9-1DB5-4302-B047-18CED2BD05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buFont typeface="Arial" pitchFamily="34" charset="0"/>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82945"/>
          <p:cNvSpPr>
            <a:spLocks noGrp="1" noRot="1" noChangeAspect="1" noChangeArrowheads="1" noTextEdit="1"/>
          </p:cNvSpPr>
          <p:nvPr>
            <p:ph type="sldImg" idx="4294967295"/>
          </p:nvPr>
        </p:nvSpPr>
        <p:spPr>
          <a:solidFill>
            <a:srgbClr val="FFFFFF"/>
          </a:solidFill>
          <a:ln cap="flat"/>
        </p:spPr>
      </p:sp>
      <p:sp>
        <p:nvSpPr>
          <p:cNvPr id="83971" name="文本占位符 82946"/>
          <p:cNvSpPr>
            <a:spLocks noGrp="1" noChangeArrowheads="1"/>
          </p:cNvSpPr>
          <p:nvPr>
            <p:ph type="body" idx="4294967295"/>
          </p:nvPr>
        </p:nvSpPr>
        <p:spPr>
          <a:solidFill>
            <a:srgbClr val="FFFFFF"/>
          </a:solidFill>
          <a:ln cap="flat">
            <a:solidFill>
              <a:srgbClr val="000000"/>
            </a:solidFill>
            <a:miter lim="800000"/>
            <a:headEnd/>
            <a:tailEnd/>
          </a:ln>
        </p:spPr>
        <p:txBody>
          <a:bodyPr/>
          <a:lstStyle/>
          <a:p>
            <a:pPr eaLnBrk="1" hangingPunct="1"/>
            <a:endParaRPr lang="zh-CN" altLang="zh-CN" smtClean="0"/>
          </a:p>
        </p:txBody>
      </p:sp>
      <p:sp>
        <p:nvSpPr>
          <p:cNvPr id="83972" name="灯片编号占位符 1"/>
          <p:cNvSpPr>
            <a:spLocks noGrp="1" noChangeArrowheads="1"/>
          </p:cNvSpPr>
          <p:nvPr>
            <p:ph type="sldNum" sz="quarter" idx="5"/>
          </p:nvPr>
        </p:nvSpPr>
        <p:spPr bwMode="auto">
          <a:noFill/>
          <a:ln>
            <a:miter lim="800000"/>
            <a:headEnd/>
            <a:tailEnd/>
          </a:ln>
        </p:spPr>
        <p:txBody>
          <a:bodyPr/>
          <a:lstStyle/>
          <a:p>
            <a:fld id="{15BDB5B9-C843-4937-9763-12C6D7A18DDB}" type="slidenum">
              <a:rPr lang="zh-CN" altLang="en-US" smtClean="0"/>
              <a:pPr/>
              <a:t>57</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63</a:t>
            </a:fld>
            <a:endParaRPr lang="zh-CN" altLang="en-US"/>
          </a:p>
        </p:txBody>
      </p:sp>
    </p:spTree>
    <p:extLst>
      <p:ext uri="{BB962C8B-B14F-4D97-AF65-F5344CB8AC3E}">
        <p14:creationId xmlns:p14="http://schemas.microsoft.com/office/powerpoint/2010/main" val="2408004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Ripple Carry Adder</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73</a:t>
            </a:fld>
            <a:endParaRPr lang="zh-CN" altLang="en-US"/>
          </a:p>
        </p:txBody>
      </p:sp>
    </p:spTree>
    <p:extLst>
      <p:ext uri="{BB962C8B-B14F-4D97-AF65-F5344CB8AC3E}">
        <p14:creationId xmlns:p14="http://schemas.microsoft.com/office/powerpoint/2010/main" val="2791369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Carry Propagation Generation </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74</a:t>
            </a:fld>
            <a:endParaRPr lang="zh-CN" altLang="en-US"/>
          </a:p>
        </p:txBody>
      </p:sp>
    </p:spTree>
    <p:extLst>
      <p:ext uri="{BB962C8B-B14F-4D97-AF65-F5344CB8AC3E}">
        <p14:creationId xmlns:p14="http://schemas.microsoft.com/office/powerpoint/2010/main" val="1781865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76</a:t>
            </a:fld>
            <a:endParaRPr lang="zh-CN" altLang="en-US"/>
          </a:p>
        </p:txBody>
      </p:sp>
    </p:spTree>
    <p:extLst>
      <p:ext uri="{BB962C8B-B14F-4D97-AF65-F5344CB8AC3E}">
        <p14:creationId xmlns:p14="http://schemas.microsoft.com/office/powerpoint/2010/main" val="6082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multiplexer</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T4153</a:t>
            </a:r>
            <a:r>
              <a:rPr lang="zh-CN" altLang="en-US" dirty="0" smtClean="0"/>
              <a:t>也是国产标号，字头</a:t>
            </a:r>
            <a:r>
              <a:rPr lang="en-US" altLang="zh-CN" dirty="0" smtClean="0"/>
              <a:t>T4</a:t>
            </a:r>
            <a:r>
              <a:rPr lang="zh-CN" altLang="en-US" dirty="0" smtClean="0"/>
              <a:t>代表为</a:t>
            </a:r>
            <a:r>
              <a:rPr lang="en-US" altLang="zh-CN" dirty="0" smtClean="0"/>
              <a:t>T</a:t>
            </a:r>
            <a:r>
              <a:rPr lang="zh-CN" altLang="en-US" dirty="0" smtClean="0"/>
              <a:t>为</a:t>
            </a:r>
            <a:r>
              <a:rPr lang="en-US" altLang="zh-CN" dirty="0" smtClean="0"/>
              <a:t>TTL</a:t>
            </a:r>
            <a:r>
              <a:rPr lang="zh-CN" altLang="en-US" dirty="0" smtClean="0"/>
              <a:t>电路，</a:t>
            </a:r>
            <a:r>
              <a:rPr lang="en-US" altLang="zh-CN" dirty="0" smtClean="0"/>
              <a:t>4</a:t>
            </a:r>
            <a:r>
              <a:rPr lang="zh-CN" altLang="en-US" dirty="0" smtClean="0"/>
              <a:t>为低功耗肖特基系列</a:t>
            </a:r>
            <a:r>
              <a:rPr lang="en-US" altLang="zh-CN" dirty="0" smtClean="0"/>
              <a:t>LS</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smtClean="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151</a:t>
            </a:r>
            <a:r>
              <a:rPr lang="zh-CN" altLang="en-US" dirty="0" smtClean="0"/>
              <a:t>是</a:t>
            </a:r>
            <a:r>
              <a:rPr lang="en-US" altLang="zh-CN" dirty="0" smtClean="0"/>
              <a:t>8</a:t>
            </a:r>
            <a:r>
              <a:rPr lang="zh-CN" altLang="en-US" dirty="0" smtClean="0"/>
              <a:t>选</a:t>
            </a:r>
            <a:r>
              <a:rPr lang="en-US" altLang="zh-CN" dirty="0" smtClean="0"/>
              <a:t>1</a:t>
            </a:r>
            <a:r>
              <a:rPr lang="zh-CN" altLang="en-US" dirty="0" smtClean="0"/>
              <a:t>数据选择器</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8</a:t>
            </a:fld>
            <a:endParaRPr lang="zh-CN" altLang="en-US"/>
          </a:p>
        </p:txBody>
      </p:sp>
    </p:spTree>
    <p:extLst>
      <p:ext uri="{BB962C8B-B14F-4D97-AF65-F5344CB8AC3E}">
        <p14:creationId xmlns:p14="http://schemas.microsoft.com/office/powerpoint/2010/main" val="190787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高阻态</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anose="02020603050405020304" pitchFamily="18" charset="0"/>
                <a:ea typeface="宋体" panose="02010600030101010101" pitchFamily="2" charset="-122"/>
              </a:rPr>
              <a:t>动态灭零功能（</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LT=1</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RBI=1</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a:t>
            </a:r>
            <a:r>
              <a:rPr lang="zh-CN" altLang="en-US" dirty="0" smtClean="0"/>
              <a:t/>
            </a:r>
            <a:br>
              <a:rPr lang="zh-CN" altLang="en-US" dirty="0" smtClean="0"/>
            </a:br>
            <a:r>
              <a:rPr lang="zh-CN" altLang="en-US" sz="1200" b="0" i="0" kern="1200" dirty="0" smtClean="0">
                <a:solidFill>
                  <a:schemeClr val="tx1"/>
                </a:solidFill>
                <a:effectLst/>
                <a:latin typeface="Times New Roman" panose="02020603050405020304" pitchFamily="18" charset="0"/>
                <a:ea typeface="宋体" panose="02010600030101010101" pitchFamily="2" charset="-122"/>
              </a:rPr>
              <a:t>此时</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BI/RBO</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端也作为输出端，</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LT </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端输入高电平信号，</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RBI </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端输入低电平信号，若此时</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DCBA = 0000</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，输出全为“</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0”</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，显示器熄灭，不显示这个零。</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DCBA≠0</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，则对显示无影响。该功能主要用于多个</a:t>
            </a:r>
            <a:r>
              <a:rPr lang="en-US" altLang="zh-CN" sz="1200" b="0" i="0" kern="1200" dirty="0" smtClean="0">
                <a:solidFill>
                  <a:schemeClr val="tx1"/>
                </a:solidFill>
                <a:effectLst/>
                <a:latin typeface="Times New Roman" panose="02020603050405020304" pitchFamily="18" charset="0"/>
                <a:ea typeface="宋体" panose="02010600030101010101" pitchFamily="2" charset="-122"/>
              </a:rPr>
              <a:t>7</a:t>
            </a:r>
            <a:r>
              <a:rPr lang="zh-CN" altLang="en-US" sz="1200" b="0" i="0" kern="1200" dirty="0" smtClean="0">
                <a:solidFill>
                  <a:schemeClr val="tx1"/>
                </a:solidFill>
                <a:effectLst/>
                <a:latin typeface="Times New Roman" panose="02020603050405020304" pitchFamily="18" charset="0"/>
                <a:ea typeface="宋体" panose="02010600030101010101" pitchFamily="2" charset="-122"/>
              </a:rPr>
              <a:t>段显示器同时显示时熄灭高位的零。</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36</a:t>
            </a:fld>
            <a:endParaRPr lang="zh-CN" altLang="en-US"/>
          </a:p>
        </p:txBody>
      </p:sp>
    </p:spTree>
    <p:extLst>
      <p:ext uri="{BB962C8B-B14F-4D97-AF65-F5344CB8AC3E}">
        <p14:creationId xmlns:p14="http://schemas.microsoft.com/office/powerpoint/2010/main" val="188592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74LS139,</a:t>
            </a:r>
            <a:r>
              <a:rPr lang="zh-CN" altLang="en-US" dirty="0" smtClean="0"/>
              <a:t>四路；</a:t>
            </a:r>
            <a:r>
              <a:rPr lang="en-US" altLang="zh-CN" dirty="0" smtClean="0"/>
              <a:t>138,8</a:t>
            </a:r>
            <a:r>
              <a:rPr lang="zh-CN" altLang="en-US" dirty="0" smtClean="0"/>
              <a:t>路；</a:t>
            </a:r>
            <a:endParaRPr lang="zh-CN" altLang="en-US" dirty="0"/>
          </a:p>
        </p:txBody>
      </p:sp>
      <p:sp>
        <p:nvSpPr>
          <p:cNvPr id="4" name="灯片编号占位符 3"/>
          <p:cNvSpPr>
            <a:spLocks noGrp="1"/>
          </p:cNvSpPr>
          <p:nvPr>
            <p:ph type="sldNum" sz="quarter" idx="10"/>
          </p:nvPr>
        </p:nvSpPr>
        <p:spPr/>
        <p:txBody>
          <a:bodyPr/>
          <a:lstStyle/>
          <a:p>
            <a:pPr>
              <a:defRPr/>
            </a:pPr>
            <a:fld id="{CF9E65E9-1DB5-4302-B047-18CED2BD0510}" type="slidenum">
              <a:rPr lang="zh-CN" altLang="en-US" smtClean="0"/>
              <a:pPr>
                <a:defRPr/>
              </a:pPr>
              <a:t>38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5121"/>
          <p:cNvSpPr>
            <a:spLocks noGrp="1" noRot="1" noChangeAspect="1" noChangeArrowheads="1" noTextEdit="1"/>
          </p:cNvSpPr>
          <p:nvPr>
            <p:ph type="sldImg" idx="4294967295"/>
          </p:nvPr>
        </p:nvSpPr>
        <p:spPr>
          <a:solidFill>
            <a:srgbClr val="FFFFFF"/>
          </a:solidFill>
          <a:ln cap="flat"/>
        </p:spPr>
      </p:sp>
      <p:sp>
        <p:nvSpPr>
          <p:cNvPr id="82947" name="文本占位符 5122"/>
          <p:cNvSpPr>
            <a:spLocks noGrp="1" noChangeArrowheads="1"/>
          </p:cNvSpPr>
          <p:nvPr>
            <p:ph type="body" idx="4294967295"/>
          </p:nvPr>
        </p:nvSpPr>
        <p:spPr>
          <a:solidFill>
            <a:srgbClr val="FFFFFF"/>
          </a:solidFill>
          <a:ln cap="flat">
            <a:solidFill>
              <a:srgbClr val="000000"/>
            </a:solidFill>
            <a:miter lim="800000"/>
            <a:headEnd/>
            <a:tailEnd/>
          </a:ln>
        </p:spPr>
        <p:txBody>
          <a:bodyPr/>
          <a:lstStyle/>
          <a:p>
            <a:pPr eaLnBrk="1" hangingPunct="1"/>
            <a:endParaRPr lang="zh-CN" altLang="zh-CN" smtClean="0"/>
          </a:p>
        </p:txBody>
      </p:sp>
      <p:sp>
        <p:nvSpPr>
          <p:cNvPr id="82948" name="灯片编号占位符 1"/>
          <p:cNvSpPr>
            <a:spLocks noGrp="1" noChangeArrowheads="1"/>
          </p:cNvSpPr>
          <p:nvPr>
            <p:ph type="sldNum" sz="quarter" idx="5"/>
          </p:nvPr>
        </p:nvSpPr>
        <p:spPr bwMode="auto">
          <a:noFill/>
          <a:ln>
            <a:miter lim="800000"/>
            <a:headEnd/>
            <a:tailEnd/>
          </a:ln>
        </p:spPr>
        <p:txBody>
          <a:bodyPr/>
          <a:lstStyle/>
          <a:p>
            <a:fld id="{756C876F-514A-4205-B7E1-C9BAF368B64D}" type="slidenum">
              <a:rPr lang="zh-CN" altLang="en-US" smtClean="0"/>
              <a:pPr/>
              <a:t>41</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5EC1A259-0E4D-47B6-93B4-B9C2E7A48426}"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2DF93567-08D2-422A-B416-088C649395E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C656F210-66B3-4CA8-928C-522E8273972F}"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p:txBody>
          <a:bodyPr/>
          <a:lstStyle/>
          <a:p>
            <a:pPr lvl="0"/>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DB2631DD-C9CD-493D-8FA1-1571EB237C5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8A794D7D-002F-4FD0-B8BC-17640933C27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1027"/>
          <p:cNvSpPr>
            <a:spLocks noGrp="1"/>
          </p:cNvSpPr>
          <p:nvPr>
            <p:ph type="dt" sz="half" idx="10"/>
          </p:nvPr>
        </p:nvSpPr>
        <p:spPr>
          <a:ln/>
        </p:spPr>
        <p:txBody>
          <a:bodyPr/>
          <a:lstStyle>
            <a:lvl1pPr>
              <a:defRPr/>
            </a:lvl1pPr>
          </a:lstStyle>
          <a:p>
            <a:pPr>
              <a:defRPr/>
            </a:pPr>
            <a:endParaRPr lang="zh-CN" altLang="en-US"/>
          </a:p>
        </p:txBody>
      </p:sp>
      <p:sp>
        <p:nvSpPr>
          <p:cNvPr id="5" name="页脚占位符 1028"/>
          <p:cNvSpPr>
            <a:spLocks noGrp="1"/>
          </p:cNvSpPr>
          <p:nvPr>
            <p:ph type="ftr" sz="quarter" idx="11"/>
          </p:nvPr>
        </p:nvSpPr>
        <p:spPr>
          <a:ln/>
        </p:spPr>
        <p:txBody>
          <a:bodyPr/>
          <a:lstStyle>
            <a:lvl1pPr>
              <a:defRPr/>
            </a:lvl1pPr>
          </a:lstStyle>
          <a:p>
            <a:pPr>
              <a:defRPr/>
            </a:pPr>
            <a:endParaRPr lang="zh-CN" altLang="en-US"/>
          </a:p>
        </p:txBody>
      </p:sp>
      <p:sp>
        <p:nvSpPr>
          <p:cNvPr id="6" name="灯片编号占位符 1029"/>
          <p:cNvSpPr>
            <a:spLocks noGrp="1"/>
          </p:cNvSpPr>
          <p:nvPr>
            <p:ph type="sldNum" sz="quarter" idx="12"/>
          </p:nvPr>
        </p:nvSpPr>
        <p:spPr>
          <a:ln/>
        </p:spPr>
        <p:txBody>
          <a:bodyPr/>
          <a:lstStyle>
            <a:lvl1pPr>
              <a:defRPr/>
            </a:lvl1pPr>
          </a:lstStyle>
          <a:p>
            <a:pPr>
              <a:defRPr/>
            </a:pPr>
            <a:fld id="{BFF066FF-CE5A-452B-963E-B43CD2B18E4B}"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9724" y="1981200"/>
            <a:ext cx="3808476" cy="4114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CA658512-59AA-4446-BA56-687E6C0D1EB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027"/>
          <p:cNvSpPr>
            <a:spLocks noGrp="1"/>
          </p:cNvSpPr>
          <p:nvPr>
            <p:ph type="dt" sz="half" idx="10"/>
          </p:nvPr>
        </p:nvSpPr>
        <p:spPr>
          <a:ln/>
        </p:spPr>
        <p:txBody>
          <a:bodyPr/>
          <a:lstStyle>
            <a:lvl1pPr>
              <a:defRPr/>
            </a:lvl1pPr>
          </a:lstStyle>
          <a:p>
            <a:pPr>
              <a:defRPr/>
            </a:pPr>
            <a:endParaRPr lang="zh-CN" altLang="en-US"/>
          </a:p>
        </p:txBody>
      </p:sp>
      <p:sp>
        <p:nvSpPr>
          <p:cNvPr id="8" name="页脚占位符 1028"/>
          <p:cNvSpPr>
            <a:spLocks noGrp="1"/>
          </p:cNvSpPr>
          <p:nvPr>
            <p:ph type="ftr" sz="quarter" idx="11"/>
          </p:nvPr>
        </p:nvSpPr>
        <p:spPr>
          <a:ln/>
        </p:spPr>
        <p:txBody>
          <a:bodyPr/>
          <a:lstStyle>
            <a:lvl1pPr>
              <a:defRPr/>
            </a:lvl1pPr>
          </a:lstStyle>
          <a:p>
            <a:pPr>
              <a:defRPr/>
            </a:pPr>
            <a:endParaRPr lang="zh-CN" altLang="en-US"/>
          </a:p>
        </p:txBody>
      </p:sp>
      <p:sp>
        <p:nvSpPr>
          <p:cNvPr id="9" name="灯片编号占位符 1029"/>
          <p:cNvSpPr>
            <a:spLocks noGrp="1"/>
          </p:cNvSpPr>
          <p:nvPr>
            <p:ph type="sldNum" sz="quarter" idx="12"/>
          </p:nvPr>
        </p:nvSpPr>
        <p:spPr>
          <a:ln/>
        </p:spPr>
        <p:txBody>
          <a:bodyPr/>
          <a:lstStyle>
            <a:lvl1pPr>
              <a:defRPr/>
            </a:lvl1pPr>
          </a:lstStyle>
          <a:p>
            <a:pPr>
              <a:defRPr/>
            </a:pPr>
            <a:fld id="{3759AE1C-5CA7-47D8-9934-4A14E6BADDB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1027"/>
          <p:cNvSpPr>
            <a:spLocks noGrp="1"/>
          </p:cNvSpPr>
          <p:nvPr>
            <p:ph type="dt" sz="half" idx="10"/>
          </p:nvPr>
        </p:nvSpPr>
        <p:spPr>
          <a:ln/>
        </p:spPr>
        <p:txBody>
          <a:bodyPr/>
          <a:lstStyle>
            <a:lvl1pPr>
              <a:defRPr/>
            </a:lvl1pPr>
          </a:lstStyle>
          <a:p>
            <a:pPr>
              <a:defRPr/>
            </a:pPr>
            <a:endParaRPr lang="zh-CN" altLang="en-US"/>
          </a:p>
        </p:txBody>
      </p:sp>
      <p:sp>
        <p:nvSpPr>
          <p:cNvPr id="4" name="页脚占位符 1028"/>
          <p:cNvSpPr>
            <a:spLocks noGrp="1"/>
          </p:cNvSpPr>
          <p:nvPr>
            <p:ph type="ftr" sz="quarter" idx="11"/>
          </p:nvPr>
        </p:nvSpPr>
        <p:spPr>
          <a:ln/>
        </p:spPr>
        <p:txBody>
          <a:bodyPr/>
          <a:lstStyle>
            <a:lvl1pPr>
              <a:defRPr/>
            </a:lvl1pPr>
          </a:lstStyle>
          <a:p>
            <a:pPr>
              <a:defRPr/>
            </a:pPr>
            <a:endParaRPr lang="zh-CN" altLang="en-US"/>
          </a:p>
        </p:txBody>
      </p:sp>
      <p:sp>
        <p:nvSpPr>
          <p:cNvPr id="5" name="灯片编号占位符 1029"/>
          <p:cNvSpPr>
            <a:spLocks noGrp="1"/>
          </p:cNvSpPr>
          <p:nvPr>
            <p:ph type="sldNum" sz="quarter" idx="12"/>
          </p:nvPr>
        </p:nvSpPr>
        <p:spPr>
          <a:ln/>
        </p:spPr>
        <p:txBody>
          <a:bodyPr/>
          <a:lstStyle>
            <a:lvl1pPr>
              <a:defRPr/>
            </a:lvl1pPr>
          </a:lstStyle>
          <a:p>
            <a:pPr>
              <a:defRPr/>
            </a:pPr>
            <a:fld id="{2E5A6EEC-8EEC-4FDF-9E90-69548519023B}"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a:ln/>
        </p:spPr>
        <p:txBody>
          <a:bodyPr/>
          <a:lstStyle>
            <a:lvl1pPr>
              <a:defRPr/>
            </a:lvl1pPr>
          </a:lstStyle>
          <a:p>
            <a:pPr>
              <a:defRPr/>
            </a:pPr>
            <a:endParaRPr lang="zh-CN" altLang="en-US"/>
          </a:p>
        </p:txBody>
      </p:sp>
      <p:sp>
        <p:nvSpPr>
          <p:cNvPr id="3" name="页脚占位符 1028"/>
          <p:cNvSpPr>
            <a:spLocks noGrp="1"/>
          </p:cNvSpPr>
          <p:nvPr>
            <p:ph type="ftr" sz="quarter" idx="11"/>
          </p:nvPr>
        </p:nvSpPr>
        <p:spPr>
          <a:ln/>
        </p:spPr>
        <p:txBody>
          <a:bodyPr/>
          <a:lstStyle>
            <a:lvl1pPr>
              <a:defRPr/>
            </a:lvl1pPr>
          </a:lstStyle>
          <a:p>
            <a:pPr>
              <a:defRPr/>
            </a:pPr>
            <a:endParaRPr lang="zh-CN" altLang="en-US"/>
          </a:p>
        </p:txBody>
      </p:sp>
      <p:sp>
        <p:nvSpPr>
          <p:cNvPr id="4" name="灯片编号占位符 1029"/>
          <p:cNvSpPr>
            <a:spLocks noGrp="1"/>
          </p:cNvSpPr>
          <p:nvPr>
            <p:ph type="sldNum" sz="quarter" idx="12"/>
          </p:nvPr>
        </p:nvSpPr>
        <p:spPr>
          <a:ln/>
        </p:spPr>
        <p:txBody>
          <a:bodyPr/>
          <a:lstStyle>
            <a:lvl1pPr>
              <a:defRPr/>
            </a:lvl1pPr>
          </a:lstStyle>
          <a:p>
            <a:pPr>
              <a:defRPr/>
            </a:pPr>
            <a:fld id="{56FFD5A4-2F09-47C1-996A-8E3E2A364431}"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0D1C3482-1883-4460-9F9A-F2805A123D7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1027"/>
          <p:cNvSpPr>
            <a:spLocks noGrp="1"/>
          </p:cNvSpPr>
          <p:nvPr>
            <p:ph type="dt" sz="half" idx="10"/>
          </p:nvPr>
        </p:nvSpPr>
        <p:spPr>
          <a:ln/>
        </p:spPr>
        <p:txBody>
          <a:bodyPr/>
          <a:lstStyle>
            <a:lvl1pPr>
              <a:defRPr/>
            </a:lvl1pPr>
          </a:lstStyle>
          <a:p>
            <a:pPr>
              <a:defRPr/>
            </a:pPr>
            <a:endParaRPr lang="zh-CN" altLang="en-US"/>
          </a:p>
        </p:txBody>
      </p:sp>
      <p:sp>
        <p:nvSpPr>
          <p:cNvPr id="6" name="页脚占位符 1028"/>
          <p:cNvSpPr>
            <a:spLocks noGrp="1"/>
          </p:cNvSpPr>
          <p:nvPr>
            <p:ph type="ftr" sz="quarter" idx="11"/>
          </p:nvPr>
        </p:nvSpPr>
        <p:spPr>
          <a:ln/>
        </p:spPr>
        <p:txBody>
          <a:bodyPr/>
          <a:lstStyle>
            <a:lvl1pPr>
              <a:defRPr/>
            </a:lvl1pPr>
          </a:lstStyle>
          <a:p>
            <a:pPr>
              <a:defRPr/>
            </a:pPr>
            <a:endParaRPr lang="zh-CN" altLang="en-US"/>
          </a:p>
        </p:txBody>
      </p:sp>
      <p:sp>
        <p:nvSpPr>
          <p:cNvPr id="7" name="灯片编号占位符 1029"/>
          <p:cNvSpPr>
            <a:spLocks noGrp="1"/>
          </p:cNvSpPr>
          <p:nvPr>
            <p:ph type="sldNum" sz="quarter" idx="12"/>
          </p:nvPr>
        </p:nvSpPr>
        <p:spPr>
          <a:ln/>
        </p:spPr>
        <p:txBody>
          <a:bodyPr/>
          <a:lstStyle>
            <a:lvl1pPr>
              <a:defRPr/>
            </a:lvl1pPr>
          </a:lstStyle>
          <a:p>
            <a:pPr>
              <a:defRPr/>
            </a:pPr>
            <a:fld id="{333C5375-D281-4F3B-9250-55DD77C850C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70" name="标题 1025"/>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2771" name="文本占位符 1026"/>
          <p:cNvSpPr>
            <a:spLocks noGrp="1" noChangeArrowheads="1"/>
          </p:cNvSpPr>
          <p:nvPr>
            <p:ph type="body" idx="4294967295"/>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eaLnBrk="1" hangingPunct="1">
              <a:buFont typeface="Arial" panose="020B0604020202020204" pitchFamily="34" charset="0"/>
              <a:buNone/>
              <a:defRPr sz="1400" noProof="1"/>
            </a:lvl1pPr>
          </a:lstStyle>
          <a:p>
            <a:pPr>
              <a:defRPr/>
            </a:pPr>
            <a:endParaRPr lang="zh-CN" altLang="en-US"/>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eaLnBrk="1" hangingPunct="1">
              <a:buFont typeface="Arial" panose="020B0604020202020204" pitchFamily="34" charset="0"/>
              <a:buNone/>
              <a:defRPr sz="1400" noProof="1"/>
            </a:lvl1pPr>
          </a:lstStyle>
          <a:p>
            <a:pPr>
              <a:defRPr/>
            </a:pPr>
            <a:endParaRPr lang="zh-CN" altLang="en-US"/>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vl1pPr>
          </a:lstStyle>
          <a:p>
            <a:pPr>
              <a:defRPr/>
            </a:pPr>
            <a:fld id="{A17DD895-B0B5-462E-9106-7E709786626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buFont typeface="Arial"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buFont typeface="Arial" pitchFamily="34" charset="0"/>
        <a:defRPr sz="4400">
          <a:solidFill>
            <a:schemeClr val="tx2"/>
          </a:solidFill>
          <a:latin typeface="Times New Roman" pitchFamily="18" charset="0"/>
          <a:ea typeface="宋体" pitchFamily="2" charset="-122"/>
        </a:defRPr>
      </a:lvl5pPr>
      <a:lvl6pPr marL="4572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6pPr>
      <a:lvl7pPr marL="9144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7pPr>
      <a:lvl8pPr marL="13716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8pPr>
      <a:lvl9pPr marL="1828800" algn="ctr" rtl="0" fontAlgn="base">
        <a:spcBef>
          <a:spcPct val="0"/>
        </a:spcBef>
        <a:spcAft>
          <a:spcPct val="0"/>
        </a:spcAft>
        <a:buFont typeface="Arial" pitchFamily="34" charset="0"/>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16.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png"/><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9.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22.bin"/><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6.bin"/><Relationship Id="rId1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openxmlformats.org/officeDocument/2006/relationships/image" Target="../media/image29.wmf"/><Relationship Id="rId18" Type="http://schemas.openxmlformats.org/officeDocument/2006/relationships/oleObject" Target="../embeddings/oleObject37.bin"/><Relationship Id="rId26" Type="http://schemas.openxmlformats.org/officeDocument/2006/relationships/oleObject" Target="../embeddings/oleObject44.bin"/><Relationship Id="rId39" Type="http://schemas.openxmlformats.org/officeDocument/2006/relationships/image" Target="../media/image39.wmf"/><Relationship Id="rId21" Type="http://schemas.openxmlformats.org/officeDocument/2006/relationships/oleObject" Target="../embeddings/oleObject40.bin"/><Relationship Id="rId34" Type="http://schemas.openxmlformats.org/officeDocument/2006/relationships/oleObject" Target="../embeddings/oleObject48.bin"/><Relationship Id="rId42" Type="http://schemas.openxmlformats.org/officeDocument/2006/relationships/oleObject" Target="../embeddings/oleObject52.bin"/><Relationship Id="rId47" Type="http://schemas.openxmlformats.org/officeDocument/2006/relationships/oleObject" Target="../embeddings/oleObject57.bin"/><Relationship Id="rId7"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oleObject" Target="../embeddings/oleObject36.bin"/><Relationship Id="rId29" Type="http://schemas.openxmlformats.org/officeDocument/2006/relationships/image" Target="../media/image34.wmf"/><Relationship Id="rId1" Type="http://schemas.openxmlformats.org/officeDocument/2006/relationships/vmlDrawing" Target="../drawings/vmlDrawing11.vml"/><Relationship Id="rId6" Type="http://schemas.openxmlformats.org/officeDocument/2006/relationships/oleObject" Target="../embeddings/oleObject31.bin"/><Relationship Id="rId11" Type="http://schemas.openxmlformats.org/officeDocument/2006/relationships/image" Target="../media/image28.wmf"/><Relationship Id="rId24" Type="http://schemas.openxmlformats.org/officeDocument/2006/relationships/oleObject" Target="../embeddings/oleObject43.bin"/><Relationship Id="rId32" Type="http://schemas.openxmlformats.org/officeDocument/2006/relationships/oleObject" Target="../embeddings/oleObject47.bin"/><Relationship Id="rId37" Type="http://schemas.openxmlformats.org/officeDocument/2006/relationships/image" Target="../media/image38.wmf"/><Relationship Id="rId40" Type="http://schemas.openxmlformats.org/officeDocument/2006/relationships/oleObject" Target="../embeddings/oleObject51.bin"/><Relationship Id="rId45" Type="http://schemas.openxmlformats.org/officeDocument/2006/relationships/oleObject" Target="../embeddings/oleObject55.bin"/><Relationship Id="rId5" Type="http://schemas.openxmlformats.org/officeDocument/2006/relationships/oleObject" Target="../embeddings/oleObject30.bin"/><Relationship Id="rId15" Type="http://schemas.openxmlformats.org/officeDocument/2006/relationships/image" Target="../media/image30.wmf"/><Relationship Id="rId23" Type="http://schemas.openxmlformats.org/officeDocument/2006/relationships/oleObject" Target="../embeddings/oleObject42.bin"/><Relationship Id="rId28" Type="http://schemas.openxmlformats.org/officeDocument/2006/relationships/oleObject" Target="../embeddings/oleObject45.bin"/><Relationship Id="rId36" Type="http://schemas.openxmlformats.org/officeDocument/2006/relationships/oleObject" Target="../embeddings/oleObject49.bin"/><Relationship Id="rId10" Type="http://schemas.openxmlformats.org/officeDocument/2006/relationships/oleObject" Target="../embeddings/oleObject33.bin"/><Relationship Id="rId19" Type="http://schemas.openxmlformats.org/officeDocument/2006/relationships/oleObject" Target="../embeddings/oleObject38.bin"/><Relationship Id="rId31" Type="http://schemas.openxmlformats.org/officeDocument/2006/relationships/image" Target="../media/image35.wmf"/><Relationship Id="rId44" Type="http://schemas.openxmlformats.org/officeDocument/2006/relationships/oleObject" Target="../embeddings/oleObject54.bin"/><Relationship Id="rId4" Type="http://schemas.openxmlformats.org/officeDocument/2006/relationships/image" Target="../media/image25.wmf"/><Relationship Id="rId9" Type="http://schemas.openxmlformats.org/officeDocument/2006/relationships/image" Target="../media/image27.wmf"/><Relationship Id="rId14" Type="http://schemas.openxmlformats.org/officeDocument/2006/relationships/oleObject" Target="../embeddings/oleObject35.bin"/><Relationship Id="rId22" Type="http://schemas.openxmlformats.org/officeDocument/2006/relationships/oleObject" Target="../embeddings/oleObject41.bin"/><Relationship Id="rId27" Type="http://schemas.openxmlformats.org/officeDocument/2006/relationships/image" Target="../media/image33.wmf"/><Relationship Id="rId30" Type="http://schemas.openxmlformats.org/officeDocument/2006/relationships/oleObject" Target="../embeddings/oleObject46.bin"/><Relationship Id="rId35" Type="http://schemas.openxmlformats.org/officeDocument/2006/relationships/image" Target="../media/image37.wmf"/><Relationship Id="rId43" Type="http://schemas.openxmlformats.org/officeDocument/2006/relationships/oleObject" Target="../embeddings/oleObject53.bin"/><Relationship Id="rId48" Type="http://schemas.openxmlformats.org/officeDocument/2006/relationships/oleObject" Target="../embeddings/oleObject58.bin"/><Relationship Id="rId8" Type="http://schemas.openxmlformats.org/officeDocument/2006/relationships/oleObject" Target="../embeddings/oleObject32.bin"/><Relationship Id="rId3" Type="http://schemas.openxmlformats.org/officeDocument/2006/relationships/oleObject" Target="../embeddings/oleObject29.bin"/><Relationship Id="rId12" Type="http://schemas.openxmlformats.org/officeDocument/2006/relationships/oleObject" Target="../embeddings/oleObject34.bin"/><Relationship Id="rId17" Type="http://schemas.openxmlformats.org/officeDocument/2006/relationships/image" Target="../media/image31.wmf"/><Relationship Id="rId25" Type="http://schemas.openxmlformats.org/officeDocument/2006/relationships/image" Target="../media/image32.wmf"/><Relationship Id="rId33" Type="http://schemas.openxmlformats.org/officeDocument/2006/relationships/image" Target="../media/image36.wmf"/><Relationship Id="rId38" Type="http://schemas.openxmlformats.org/officeDocument/2006/relationships/oleObject" Target="../embeddings/oleObject50.bin"/><Relationship Id="rId46" Type="http://schemas.openxmlformats.org/officeDocument/2006/relationships/oleObject" Target="../embeddings/oleObject56.bin"/><Relationship Id="rId20" Type="http://schemas.openxmlformats.org/officeDocument/2006/relationships/oleObject" Target="../embeddings/oleObject39.bin"/><Relationship Id="rId41" Type="http://schemas.openxmlformats.org/officeDocument/2006/relationships/image" Target="../media/image40.wmf"/></Relationships>
</file>

<file path=ppt/slides/_rels/slide2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64.bin"/><Relationship Id="rId18" Type="http://schemas.openxmlformats.org/officeDocument/2006/relationships/image" Target="../media/image47.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45.wmf"/><Relationship Id="rId17"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48.wmf"/><Relationship Id="rId1" Type="http://schemas.openxmlformats.org/officeDocument/2006/relationships/vmlDrawing" Target="../drawings/vmlDrawing12.vml"/><Relationship Id="rId6" Type="http://schemas.openxmlformats.org/officeDocument/2006/relationships/image" Target="../media/image42.wmf"/><Relationship Id="rId11" Type="http://schemas.openxmlformats.org/officeDocument/2006/relationships/oleObject" Target="../embeddings/oleObject63.bin"/><Relationship Id="rId24" Type="http://schemas.openxmlformats.org/officeDocument/2006/relationships/image" Target="../media/image50.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10" Type="http://schemas.openxmlformats.org/officeDocument/2006/relationships/image" Target="../media/image44.wmf"/><Relationship Id="rId19" Type="http://schemas.openxmlformats.org/officeDocument/2006/relationships/oleObject" Target="../embeddings/oleObject67.bin"/><Relationship Id="rId4" Type="http://schemas.openxmlformats.org/officeDocument/2006/relationships/image" Target="../media/image41.wmf"/><Relationship Id="rId9" Type="http://schemas.openxmlformats.org/officeDocument/2006/relationships/oleObject" Target="../embeddings/oleObject62.bin"/><Relationship Id="rId14" Type="http://schemas.openxmlformats.org/officeDocument/2006/relationships/image" Target="../media/image46.wmf"/><Relationship Id="rId22" Type="http://schemas.openxmlformats.org/officeDocument/2006/relationships/image" Target="../media/image49.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45.wmf"/><Relationship Id="rId18" Type="http://schemas.openxmlformats.org/officeDocument/2006/relationships/oleObject" Target="../embeddings/oleObject77.bin"/><Relationship Id="rId3" Type="http://schemas.openxmlformats.org/officeDocument/2006/relationships/notesSlide" Target="../notesSlides/notesSlide6.xml"/><Relationship Id="rId21" Type="http://schemas.openxmlformats.org/officeDocument/2006/relationships/image" Target="../media/image48.wmf"/><Relationship Id="rId7" Type="http://schemas.openxmlformats.org/officeDocument/2006/relationships/image" Target="../media/image42.wmf"/><Relationship Id="rId12" Type="http://schemas.openxmlformats.org/officeDocument/2006/relationships/oleObject" Target="../embeddings/oleObject74.bin"/><Relationship Id="rId17" Type="http://schemas.openxmlformats.org/officeDocument/2006/relationships/image" Target="../media/image20.wmf"/><Relationship Id="rId25"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oleObject" Target="../embeddings/oleObject76.bin"/><Relationship Id="rId20" Type="http://schemas.openxmlformats.org/officeDocument/2006/relationships/oleObject" Target="../embeddings/oleObject78.bin"/><Relationship Id="rId1" Type="http://schemas.openxmlformats.org/officeDocument/2006/relationships/vmlDrawing" Target="../drawings/vmlDrawing13.vml"/><Relationship Id="rId6" Type="http://schemas.openxmlformats.org/officeDocument/2006/relationships/oleObject" Target="../embeddings/oleObject71.bin"/><Relationship Id="rId11" Type="http://schemas.openxmlformats.org/officeDocument/2006/relationships/image" Target="../media/image44.wmf"/><Relationship Id="rId24" Type="http://schemas.openxmlformats.org/officeDocument/2006/relationships/oleObject" Target="../embeddings/oleObject80.bin"/><Relationship Id="rId5" Type="http://schemas.openxmlformats.org/officeDocument/2006/relationships/image" Target="../media/image41.wmf"/><Relationship Id="rId15" Type="http://schemas.openxmlformats.org/officeDocument/2006/relationships/image" Target="../media/image46.wmf"/><Relationship Id="rId23" Type="http://schemas.openxmlformats.org/officeDocument/2006/relationships/image" Target="../media/image49.wmf"/><Relationship Id="rId10" Type="http://schemas.openxmlformats.org/officeDocument/2006/relationships/oleObject" Target="../embeddings/oleObject73.bin"/><Relationship Id="rId19" Type="http://schemas.openxmlformats.org/officeDocument/2006/relationships/image" Target="../media/image47.wmf"/><Relationship Id="rId4" Type="http://schemas.openxmlformats.org/officeDocument/2006/relationships/oleObject" Target="../embeddings/oleObject70.bin"/><Relationship Id="rId9" Type="http://schemas.openxmlformats.org/officeDocument/2006/relationships/image" Target="../media/image43.wmf"/><Relationship Id="rId14" Type="http://schemas.openxmlformats.org/officeDocument/2006/relationships/oleObject" Target="../embeddings/oleObject75.bin"/><Relationship Id="rId22" Type="http://schemas.openxmlformats.org/officeDocument/2006/relationships/oleObject" Target="../embeddings/oleObject79.bin"/></Relationships>
</file>

<file path=ppt/slides/_rels/slide23.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6.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2.wmf"/><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91.bin"/><Relationship Id="rId18" Type="http://schemas.openxmlformats.org/officeDocument/2006/relationships/image" Target="../media/image64.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61.wmf"/><Relationship Id="rId17" Type="http://schemas.openxmlformats.org/officeDocument/2006/relationships/oleObject" Target="../embeddings/oleObject93.bin"/><Relationship Id="rId2" Type="http://schemas.openxmlformats.org/officeDocument/2006/relationships/slideLayout" Target="../slideLayouts/slideLayout12.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5.vml"/><Relationship Id="rId6" Type="http://schemas.openxmlformats.org/officeDocument/2006/relationships/image" Target="../media/image58.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60.wmf"/><Relationship Id="rId19" Type="http://schemas.openxmlformats.org/officeDocument/2006/relationships/oleObject" Target="../embeddings/oleObject94.bin"/><Relationship Id="rId4" Type="http://schemas.openxmlformats.org/officeDocument/2006/relationships/image" Target="../media/image57.wmf"/><Relationship Id="rId9" Type="http://schemas.openxmlformats.org/officeDocument/2006/relationships/oleObject" Target="../embeddings/oleObject89.bin"/><Relationship Id="rId14" Type="http://schemas.openxmlformats.org/officeDocument/2006/relationships/image" Target="../media/image62.wmf"/></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8.wmf"/><Relationship Id="rId5" Type="http://schemas.openxmlformats.org/officeDocument/2006/relationships/oleObject" Target="../embeddings/oleObject96.bin"/><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9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2.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102.bin"/></Relationships>
</file>

<file path=ppt/slides/_rels/slide4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7.wmf"/><Relationship Id="rId5" Type="http://schemas.openxmlformats.org/officeDocument/2006/relationships/oleObject" Target="../embeddings/oleObject105.bin"/><Relationship Id="rId4" Type="http://schemas.openxmlformats.org/officeDocument/2006/relationships/image" Target="../media/image7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7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109.bin"/><Relationship Id="rId4" Type="http://schemas.openxmlformats.org/officeDocument/2006/relationships/image" Target="../media/image80.wmf"/></Relationships>
</file>

<file path=ppt/slides/_rels/slide4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85.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82.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113.bin"/></Relationships>
</file>

<file path=ppt/slides/_rels/slide48.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8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83.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85.wmf"/><Relationship Id="rId4" Type="http://schemas.openxmlformats.org/officeDocument/2006/relationships/image" Target="../media/image82.wmf"/><Relationship Id="rId9" Type="http://schemas.openxmlformats.org/officeDocument/2006/relationships/oleObject" Target="../embeddings/oleObject118.bin"/></Relationships>
</file>

<file path=ppt/slides/_rels/slide49.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125.bin"/><Relationship Id="rId18" Type="http://schemas.openxmlformats.org/officeDocument/2006/relationships/image" Target="../media/image93.wmf"/><Relationship Id="rId3" Type="http://schemas.openxmlformats.org/officeDocument/2006/relationships/oleObject" Target="../embeddings/oleObject120.bin"/><Relationship Id="rId21" Type="http://schemas.openxmlformats.org/officeDocument/2006/relationships/image" Target="../media/image94.wmf"/><Relationship Id="rId7" Type="http://schemas.openxmlformats.org/officeDocument/2006/relationships/oleObject" Target="../embeddings/oleObject122.bin"/><Relationship Id="rId12" Type="http://schemas.openxmlformats.org/officeDocument/2006/relationships/image" Target="../media/image90.wmf"/><Relationship Id="rId17" Type="http://schemas.openxmlformats.org/officeDocument/2006/relationships/oleObject" Target="../embeddings/oleObject127.bin"/><Relationship Id="rId25" Type="http://schemas.openxmlformats.org/officeDocument/2006/relationships/oleObject" Target="../embeddings/oleObject132.bin"/><Relationship Id="rId2" Type="http://schemas.openxmlformats.org/officeDocument/2006/relationships/slideLayout" Target="../slideLayouts/slideLayout2.xml"/><Relationship Id="rId16" Type="http://schemas.openxmlformats.org/officeDocument/2006/relationships/image" Target="../media/image92.wmf"/><Relationship Id="rId20" Type="http://schemas.openxmlformats.org/officeDocument/2006/relationships/oleObject" Target="../embeddings/oleObject129.bin"/><Relationship Id="rId1" Type="http://schemas.openxmlformats.org/officeDocument/2006/relationships/vmlDrawing" Target="../drawings/vmlDrawing23.vml"/><Relationship Id="rId6" Type="http://schemas.openxmlformats.org/officeDocument/2006/relationships/image" Target="../media/image87.wmf"/><Relationship Id="rId11" Type="http://schemas.openxmlformats.org/officeDocument/2006/relationships/oleObject" Target="../embeddings/oleObject124.bin"/><Relationship Id="rId24" Type="http://schemas.openxmlformats.org/officeDocument/2006/relationships/oleObject" Target="../embeddings/oleObject131.bin"/><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image" Target="../media/image95.wmf"/><Relationship Id="rId10" Type="http://schemas.openxmlformats.org/officeDocument/2006/relationships/image" Target="../media/image89.wmf"/><Relationship Id="rId19" Type="http://schemas.openxmlformats.org/officeDocument/2006/relationships/oleObject" Target="../embeddings/oleObject128.bin"/><Relationship Id="rId4" Type="http://schemas.openxmlformats.org/officeDocument/2006/relationships/image" Target="../media/image86.wmf"/><Relationship Id="rId9" Type="http://schemas.openxmlformats.org/officeDocument/2006/relationships/oleObject" Target="../embeddings/oleObject123.bin"/><Relationship Id="rId14" Type="http://schemas.openxmlformats.org/officeDocument/2006/relationships/image" Target="../media/image91.wmf"/><Relationship Id="rId22" Type="http://schemas.openxmlformats.org/officeDocument/2006/relationships/oleObject" Target="../embeddings/oleObject13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97.wmf"/></Relationships>
</file>

<file path=ppt/slides/_rels/slide5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8.wmf"/><Relationship Id="rId5" Type="http://schemas.openxmlformats.org/officeDocument/2006/relationships/oleObject" Target="../embeddings/oleObject135.bin"/><Relationship Id="rId4" Type="http://schemas.openxmlformats.org/officeDocument/2006/relationships/image" Target="../media/image97.wmf"/></Relationships>
</file>

<file path=ppt/slides/_rels/slide55.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138.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140.bin"/></Relationships>
</file>

<file path=ppt/slides/_rels/slide56.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04.wmf"/><Relationship Id="rId5" Type="http://schemas.openxmlformats.org/officeDocument/2006/relationships/oleObject" Target="../embeddings/oleObject142.bin"/><Relationship Id="rId4" Type="http://schemas.openxmlformats.org/officeDocument/2006/relationships/image" Target="../media/image101.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05.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7.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48.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151.bin"/><Relationship Id="rId4" Type="http://schemas.openxmlformats.org/officeDocument/2006/relationships/image" Target="../media/image11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16.wmf"/><Relationship Id="rId5" Type="http://schemas.openxmlformats.org/officeDocument/2006/relationships/oleObject" Target="../embeddings/oleObject154.bin"/><Relationship Id="rId4" Type="http://schemas.openxmlformats.org/officeDocument/2006/relationships/image" Target="../media/image115.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8.wmf"/><Relationship Id="rId10"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2.bin"/><Relationship Id="rId4" Type="http://schemas.openxmlformats.org/officeDocument/2006/relationships/image" Target="../media/image8.wmf"/><Relationship Id="rId9"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33794" name="标题 2049"/>
          <p:cNvSpPr>
            <a:spLocks noGrp="1" noChangeArrowheads="1"/>
          </p:cNvSpPr>
          <p:nvPr>
            <p:ph type="title"/>
          </p:nvPr>
        </p:nvSpPr>
        <p:spPr>
          <a:xfrm>
            <a:off x="3657600" y="609600"/>
            <a:ext cx="4800600" cy="609600"/>
          </a:xfrm>
        </p:spPr>
        <p:txBody>
          <a:bodyPr/>
          <a:lstStyle/>
          <a:p>
            <a:pPr algn="l" eaLnBrk="1" hangingPunct="1"/>
            <a:r>
              <a:rPr lang="zh-CN" altLang="en-US" sz="3200" b="1" smtClean="0">
                <a:solidFill>
                  <a:srgbClr val="FFFF66"/>
                </a:solidFill>
              </a:rPr>
              <a:t>第</a:t>
            </a:r>
            <a:r>
              <a:rPr lang="en-US" altLang="zh-CN" sz="3200" b="1" smtClean="0">
                <a:solidFill>
                  <a:srgbClr val="FFFF66"/>
                </a:solidFill>
              </a:rPr>
              <a:t>4</a:t>
            </a:r>
            <a:r>
              <a:rPr lang="zh-CN" altLang="en-US" sz="3200" b="1" smtClean="0">
                <a:solidFill>
                  <a:srgbClr val="FFFF66"/>
                </a:solidFill>
              </a:rPr>
              <a:t>章 组合逻辑功能器件</a:t>
            </a:r>
          </a:p>
        </p:txBody>
      </p:sp>
      <p:sp>
        <p:nvSpPr>
          <p:cNvPr id="33795"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33796"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33797"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33798" name="组合 2053"/>
          <p:cNvGrpSpPr>
            <a:grpSpLocks/>
          </p:cNvGrpSpPr>
          <p:nvPr/>
        </p:nvGrpSpPr>
        <p:grpSpPr bwMode="auto">
          <a:xfrm>
            <a:off x="2209800" y="6019800"/>
            <a:ext cx="841375" cy="609600"/>
            <a:chOff x="1536" y="3840"/>
            <a:chExt cx="386" cy="288"/>
          </a:xfrm>
        </p:grpSpPr>
        <p:sp>
          <p:nvSpPr>
            <p:cNvPr id="33810"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11"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3799" name="组合 2056"/>
          <p:cNvGrpSpPr>
            <a:grpSpLocks/>
          </p:cNvGrpSpPr>
          <p:nvPr/>
        </p:nvGrpSpPr>
        <p:grpSpPr bwMode="auto">
          <a:xfrm>
            <a:off x="6629400" y="5638800"/>
            <a:ext cx="381000" cy="304800"/>
            <a:chOff x="1536" y="3840"/>
            <a:chExt cx="386" cy="288"/>
          </a:xfrm>
        </p:grpSpPr>
        <p:sp>
          <p:nvSpPr>
            <p:cNvPr id="33808"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9"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3800" name="组合 2059"/>
          <p:cNvGrpSpPr>
            <a:grpSpLocks/>
          </p:cNvGrpSpPr>
          <p:nvPr/>
        </p:nvGrpSpPr>
        <p:grpSpPr bwMode="auto">
          <a:xfrm>
            <a:off x="3962400" y="6019800"/>
            <a:ext cx="612775" cy="381000"/>
            <a:chOff x="1536" y="3840"/>
            <a:chExt cx="386" cy="288"/>
          </a:xfrm>
        </p:grpSpPr>
        <p:sp>
          <p:nvSpPr>
            <p:cNvPr id="33806"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7"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33801"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4.1 </a:t>
            </a:r>
            <a:r>
              <a:rPr lang="zh-CN" altLang="en-US" sz="2800" b="1">
                <a:solidFill>
                  <a:srgbClr val="FF00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33802" name="组合 2063"/>
          <p:cNvGrpSpPr>
            <a:grpSpLocks/>
          </p:cNvGrpSpPr>
          <p:nvPr/>
        </p:nvGrpSpPr>
        <p:grpSpPr bwMode="auto">
          <a:xfrm>
            <a:off x="457200" y="5715000"/>
            <a:ext cx="381000" cy="304800"/>
            <a:chOff x="1536" y="3840"/>
            <a:chExt cx="386" cy="288"/>
          </a:xfrm>
        </p:grpSpPr>
        <p:sp>
          <p:nvSpPr>
            <p:cNvPr id="33804"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3805"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33803"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文本占位符 322562"/>
          <p:cNvSpPr>
            <a:spLocks noGrp="1"/>
          </p:cNvSpPr>
          <p:nvPr>
            <p:ph type="body" idx="1"/>
          </p:nvPr>
        </p:nvSpPr>
        <p:spPr>
          <a:xfrm>
            <a:off x="228600" y="981075"/>
            <a:ext cx="8763000" cy="5403850"/>
          </a:xfrm>
        </p:spPr>
        <p:txBody>
          <a:bodyPr/>
          <a:lstStyle/>
          <a:p>
            <a:pPr marL="0" indent="0" eaLnBrk="1" hangingPunct="1">
              <a:lnSpc>
                <a:spcPct val="120000"/>
              </a:lnSpc>
              <a:spcBef>
                <a:spcPct val="10000"/>
              </a:spcBef>
              <a:buFont typeface="Arial" pitchFamily="34" charset="0"/>
              <a:buNone/>
              <a:defRPr/>
            </a:pPr>
            <a:r>
              <a:rPr lang="zh-CN" altLang="en-US" sz="2400" b="1" noProof="1">
                <a:solidFill>
                  <a:srgbClr val="FF0000"/>
                </a:solidFill>
                <a:sym typeface="+mn-ea"/>
              </a:rPr>
              <a:t>例：</a:t>
            </a:r>
            <a:r>
              <a:rPr lang="zh-CN" altLang="en-US" sz="2400" noProof="1"/>
              <a:t>用多路选择器实现逻辑函数：</a:t>
            </a:r>
            <a:r>
              <a:rPr lang="en-US" altLang="zh-CN" sz="2400" noProof="1"/>
              <a:t>F(A,B,C)=∑m(2, 3, 5, 6)</a:t>
            </a:r>
            <a:r>
              <a:rPr lang="en-US" altLang="zh-CN" noProof="1"/>
              <a:t> </a:t>
            </a:r>
          </a:p>
          <a:p>
            <a:pPr marL="361950" indent="-361950" eaLnBrk="1" hangingPunct="1">
              <a:lnSpc>
                <a:spcPct val="120000"/>
              </a:lnSpc>
              <a:spcBef>
                <a:spcPct val="10000"/>
              </a:spcBef>
              <a:defRPr/>
            </a:pPr>
            <a:r>
              <a:rPr lang="zh-CN" altLang="en-US" sz="2400" noProof="1">
                <a:solidFill>
                  <a:schemeClr val="accent2"/>
                </a:solidFill>
              </a:rPr>
              <a:t>解：</a:t>
            </a:r>
            <a:r>
              <a:rPr lang="zh-CN" altLang="en-US" sz="2400" noProof="1"/>
              <a:t>根据多路选择器输出表达式的特点，可采用两种不同规模的</a:t>
            </a:r>
            <a:r>
              <a:rPr lang="en-US" altLang="zh-CN" sz="2400" noProof="1"/>
              <a:t>MUX</a:t>
            </a:r>
            <a:r>
              <a:rPr lang="zh-CN" altLang="en-US" sz="2400" noProof="1"/>
              <a:t>实现给定函数的功能。</a:t>
            </a:r>
          </a:p>
          <a:p>
            <a:pPr marL="361950" indent="-361950" eaLnBrk="1" hangingPunct="1">
              <a:lnSpc>
                <a:spcPct val="120000"/>
              </a:lnSpc>
              <a:spcBef>
                <a:spcPct val="10000"/>
              </a:spcBef>
              <a:defRPr/>
            </a:pPr>
            <a:r>
              <a:rPr lang="zh-CN" altLang="en-US" sz="2400" noProof="1">
                <a:solidFill>
                  <a:schemeClr val="accent2"/>
                </a:solidFill>
              </a:rPr>
              <a:t>方案一：</a:t>
            </a:r>
            <a:r>
              <a:rPr lang="zh-CN" altLang="en-US" sz="2400" noProof="1"/>
              <a:t>采用</a:t>
            </a:r>
            <a:r>
              <a:rPr lang="en-US" altLang="zh-CN" sz="2400" noProof="1"/>
              <a:t>8</a:t>
            </a:r>
            <a:r>
              <a:rPr lang="zh-CN" altLang="en-US" sz="2400" noProof="1"/>
              <a:t>路数据选择器实现。</a:t>
            </a:r>
          </a:p>
          <a:p>
            <a:pPr marL="361950" indent="-361950" eaLnBrk="1" hangingPunct="1">
              <a:lnSpc>
                <a:spcPct val="120000"/>
              </a:lnSpc>
              <a:spcBef>
                <a:spcPct val="10000"/>
              </a:spcBef>
              <a:defRPr/>
            </a:pPr>
            <a:r>
              <a:rPr lang="zh-CN" altLang="en-US" sz="2400" noProof="1"/>
              <a:t>对比</a:t>
            </a:r>
            <a:r>
              <a:rPr lang="en-US" altLang="zh-CN" sz="2400" noProof="1"/>
              <a:t>8</a:t>
            </a:r>
            <a:r>
              <a:rPr lang="zh-CN" altLang="en-US" sz="2400" noProof="1"/>
              <a:t>路选择器的输出</a:t>
            </a:r>
            <a:r>
              <a:rPr lang="zh-CN" altLang="en-US" sz="2400" noProof="1" smtClean="0"/>
              <a:t>表达式</a:t>
            </a:r>
            <a:r>
              <a:rPr lang="en-US" altLang="zh-CN" sz="2400" noProof="1" smtClean="0"/>
              <a:t>W</a:t>
            </a:r>
            <a:r>
              <a:rPr lang="zh-CN" altLang="en-US" sz="2400" noProof="1" smtClean="0"/>
              <a:t>和函数</a:t>
            </a:r>
            <a:r>
              <a:rPr lang="en-US" altLang="zh-CN" sz="2400" noProof="1" smtClean="0"/>
              <a:t>F</a:t>
            </a:r>
            <a:r>
              <a:rPr lang="zh-CN" altLang="en-US" sz="2400" noProof="1" smtClean="0"/>
              <a:t>的</a:t>
            </a:r>
            <a:r>
              <a:rPr lang="zh-CN" altLang="en-US" sz="2400" noProof="1"/>
              <a:t>表达式</a:t>
            </a:r>
          </a:p>
          <a:p>
            <a:pPr marL="361950" indent="-361950" eaLnBrk="1" hangingPunct="1">
              <a:lnSpc>
                <a:spcPct val="120000"/>
              </a:lnSpc>
              <a:spcBef>
                <a:spcPct val="10000"/>
              </a:spcBef>
              <a:defRPr/>
            </a:pPr>
            <a:endParaRPr lang="zh-CN" altLang="en-US" sz="2400" noProof="1"/>
          </a:p>
          <a:p>
            <a:pPr marL="361950" indent="-361950" eaLnBrk="1" hangingPunct="1">
              <a:lnSpc>
                <a:spcPct val="120000"/>
              </a:lnSpc>
              <a:spcBef>
                <a:spcPct val="10000"/>
              </a:spcBef>
              <a:defRPr/>
            </a:pPr>
            <a:endParaRPr lang="zh-CN" altLang="en-US" sz="2400" noProof="1"/>
          </a:p>
          <a:p>
            <a:pPr marL="361950" indent="-361950" eaLnBrk="1" hangingPunct="1">
              <a:lnSpc>
                <a:spcPct val="120000"/>
              </a:lnSpc>
              <a:spcBef>
                <a:spcPct val="10000"/>
              </a:spcBef>
              <a:defRPr/>
            </a:pPr>
            <a:endParaRPr lang="zh-CN" altLang="en-US" sz="2400" noProof="1"/>
          </a:p>
          <a:p>
            <a:pPr marL="361950" indent="-361950" eaLnBrk="1" hangingPunct="1">
              <a:lnSpc>
                <a:spcPct val="115000"/>
              </a:lnSpc>
              <a:spcBef>
                <a:spcPct val="50000"/>
              </a:spcBef>
              <a:defRPr/>
            </a:pPr>
            <a:r>
              <a:rPr lang="zh-CN" altLang="en-US" sz="2400" noProof="1"/>
              <a:t>可知，要使</a:t>
            </a:r>
            <a:r>
              <a:rPr lang="en-US" altLang="zh-CN" sz="2400" noProof="1"/>
              <a:t>W=F</a:t>
            </a:r>
            <a:r>
              <a:rPr lang="zh-CN" altLang="en-US" sz="2400" noProof="1"/>
              <a:t>，只需令</a:t>
            </a:r>
            <a:r>
              <a:rPr lang="en-US" altLang="zh-CN" sz="2400" noProof="1"/>
              <a:t>A</a:t>
            </a:r>
            <a:r>
              <a:rPr lang="en-US" altLang="zh-CN" sz="2400" baseline="-25000" noProof="1"/>
              <a:t>2</a:t>
            </a:r>
            <a:r>
              <a:rPr lang="en-US" altLang="zh-CN" sz="2400" noProof="1"/>
              <a:t>=A</a:t>
            </a:r>
            <a:r>
              <a:rPr lang="zh-CN" altLang="en-US" sz="2400" noProof="1"/>
              <a:t>，</a:t>
            </a:r>
            <a:r>
              <a:rPr lang="en-US" altLang="zh-CN" sz="2400" noProof="1"/>
              <a:t>A</a:t>
            </a:r>
            <a:r>
              <a:rPr lang="en-US" altLang="zh-CN" sz="2400" baseline="-25000" noProof="1"/>
              <a:t>1</a:t>
            </a:r>
            <a:r>
              <a:rPr lang="en-US" altLang="zh-CN" sz="2400" noProof="1"/>
              <a:t>=B</a:t>
            </a:r>
            <a:r>
              <a:rPr lang="zh-CN" altLang="en-US" sz="2400" noProof="1"/>
              <a:t>，</a:t>
            </a:r>
            <a:r>
              <a:rPr lang="en-US" altLang="zh-CN" sz="2400" noProof="1"/>
              <a:t>A</a:t>
            </a:r>
            <a:r>
              <a:rPr lang="en-US" altLang="zh-CN" sz="2400" baseline="-25000" noProof="1"/>
              <a:t>0</a:t>
            </a:r>
            <a:r>
              <a:rPr lang="en-US" altLang="zh-CN" sz="2400" noProof="1"/>
              <a:t>=C</a:t>
            </a:r>
            <a:r>
              <a:rPr lang="zh-CN" altLang="en-US" sz="2400" noProof="1"/>
              <a:t>且</a:t>
            </a:r>
            <a:r>
              <a:rPr lang="en-US" altLang="zh-CN" sz="2400" noProof="1"/>
              <a:t>D</a:t>
            </a:r>
            <a:r>
              <a:rPr lang="en-US" altLang="zh-CN" sz="2400" baseline="-25000" noProof="1"/>
              <a:t>0</a:t>
            </a:r>
            <a:r>
              <a:rPr lang="en-US" altLang="zh-CN" sz="2400" noProof="1"/>
              <a:t>=D</a:t>
            </a:r>
            <a:r>
              <a:rPr lang="en-US" altLang="zh-CN" sz="2400" baseline="-25000" noProof="1"/>
              <a:t>1</a:t>
            </a:r>
            <a:r>
              <a:rPr lang="en-US" altLang="zh-CN" sz="2400" noProof="1"/>
              <a:t>=D</a:t>
            </a:r>
            <a:r>
              <a:rPr lang="en-US" altLang="zh-CN" sz="2400" baseline="-25000" noProof="1"/>
              <a:t>4</a:t>
            </a:r>
            <a:r>
              <a:rPr lang="en-US" altLang="zh-CN" sz="2400" noProof="1"/>
              <a:t>=D</a:t>
            </a:r>
            <a:r>
              <a:rPr lang="en-US" altLang="zh-CN" sz="2400" baseline="-25000" noProof="1"/>
              <a:t>7</a:t>
            </a:r>
            <a:r>
              <a:rPr lang="en-US" altLang="zh-CN" sz="2400" noProof="1"/>
              <a:t>=0</a:t>
            </a:r>
            <a:r>
              <a:rPr lang="zh-CN" altLang="en-US" sz="2400" noProof="1"/>
              <a:t>，而</a:t>
            </a:r>
            <a:r>
              <a:rPr lang="en-US" altLang="zh-CN" sz="2400" noProof="1"/>
              <a:t>D</a:t>
            </a:r>
            <a:r>
              <a:rPr lang="en-US" altLang="zh-CN" sz="2400" baseline="-25000" noProof="1"/>
              <a:t>2</a:t>
            </a:r>
            <a:r>
              <a:rPr lang="en-US" altLang="zh-CN" sz="2400" noProof="1"/>
              <a:t>=D</a:t>
            </a:r>
            <a:r>
              <a:rPr lang="en-US" altLang="zh-CN" sz="2400" baseline="-25000" noProof="1"/>
              <a:t>3</a:t>
            </a:r>
            <a:r>
              <a:rPr lang="en-US" altLang="zh-CN" sz="2400" noProof="1"/>
              <a:t>=D</a:t>
            </a:r>
            <a:r>
              <a:rPr lang="en-US" altLang="zh-CN" sz="2400" baseline="-25000" noProof="1"/>
              <a:t>5</a:t>
            </a:r>
            <a:r>
              <a:rPr lang="en-US" altLang="zh-CN" sz="2400" noProof="1"/>
              <a:t>=D</a:t>
            </a:r>
            <a:r>
              <a:rPr lang="en-US" altLang="zh-CN" sz="2400" baseline="-25000" noProof="1"/>
              <a:t>6</a:t>
            </a:r>
            <a:r>
              <a:rPr lang="en-US" altLang="zh-CN" sz="2400" noProof="1"/>
              <a:t>=1</a:t>
            </a:r>
            <a:r>
              <a:rPr lang="zh-CN" altLang="en-US" sz="2400" noProof="1"/>
              <a:t>即可。如图（</a:t>
            </a:r>
            <a:r>
              <a:rPr lang="en-US" altLang="zh-CN" sz="2400" noProof="1"/>
              <a:t>a</a:t>
            </a:r>
            <a:r>
              <a:rPr lang="zh-CN" altLang="en-US" sz="2400" noProof="1"/>
              <a:t>）所示</a:t>
            </a:r>
          </a:p>
        </p:txBody>
      </p:sp>
      <p:sp>
        <p:nvSpPr>
          <p:cNvPr id="5125" name="矩形 322564"/>
          <p:cNvSpPr>
            <a:spLocks noChangeArrowheads="1"/>
          </p:cNvSpPr>
          <p:nvPr/>
        </p:nvSpPr>
        <p:spPr bwMode="auto">
          <a:xfrm>
            <a:off x="0" y="281940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2564" name="对象 322563"/>
          <p:cNvGraphicFramePr>
            <a:graphicFrameLocks/>
          </p:cNvGraphicFramePr>
          <p:nvPr/>
        </p:nvGraphicFramePr>
        <p:xfrm>
          <a:off x="593725" y="3500438"/>
          <a:ext cx="7399338" cy="954087"/>
        </p:xfrm>
        <a:graphic>
          <a:graphicData uri="http://schemas.openxmlformats.org/presentationml/2006/ole">
            <mc:AlternateContent xmlns:mc="http://schemas.openxmlformats.org/markup-compatibility/2006">
              <mc:Choice xmlns:v="urn:schemas-microsoft-com:vml" Requires="v">
                <p:oleObj spid="_x0000_s5204" r:id="rId3" imgW="3937000" imgH="508000" progId="">
                  <p:embed/>
                </p:oleObj>
              </mc:Choice>
              <mc:Fallback>
                <p:oleObj r:id="rId3" imgW="3937000" imgH="508000" progId="">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25" y="3500438"/>
                        <a:ext cx="7399338" cy="9540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2566" name="对象 322565"/>
          <p:cNvGraphicFramePr>
            <a:graphicFrameLocks/>
          </p:cNvGraphicFramePr>
          <p:nvPr/>
        </p:nvGraphicFramePr>
        <p:xfrm>
          <a:off x="620713" y="4524375"/>
          <a:ext cx="4654550" cy="454025"/>
        </p:xfrm>
        <a:graphic>
          <a:graphicData uri="http://schemas.openxmlformats.org/presentationml/2006/ole">
            <mc:AlternateContent xmlns:mc="http://schemas.openxmlformats.org/markup-compatibility/2006">
              <mc:Choice xmlns:v="urn:schemas-microsoft-com:vml" Requires="v">
                <p:oleObj spid="_x0000_s5205" r:id="rId5" imgW="2476500" imgH="241300" progId="Equation.3">
                  <p:embed/>
                </p:oleObj>
              </mc:Choice>
              <mc:Fallback>
                <p:oleObj r:id="rId5" imgW="2476500" imgH="241300"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13" y="4524375"/>
                        <a:ext cx="4654550" cy="454025"/>
                      </a:xfrm>
                      <a:prstGeom prst="rect">
                        <a:avLst/>
                      </a:prstGeom>
                      <a:solidFill>
                        <a:srgbClr val="CCECFF"/>
                      </a:solidFill>
                      <a:ln w="9525">
                        <a:solidFill>
                          <a:srgbClr val="FF0000"/>
                        </a:solidFill>
                        <a:miter lim="800000"/>
                        <a:headEnd/>
                        <a:tailEnd/>
                      </a:ln>
                    </p:spPr>
                  </p:pic>
                </p:oleObj>
              </mc:Fallback>
            </mc:AlternateContent>
          </a:graphicData>
        </a:graphic>
      </p:graphicFrame>
      <p:sp>
        <p:nvSpPr>
          <p:cNvPr id="5126" name="标题 1"/>
          <p:cNvSpPr>
            <a:spLocks noGrp="1" noChangeArrowheads="1"/>
          </p:cNvSpPr>
          <p:nvPr>
            <p:ph type="title"/>
          </p:nvPr>
        </p:nvSpPr>
        <p:spPr>
          <a:xfrm>
            <a:off x="220663" y="30163"/>
            <a:ext cx="8431212" cy="1143000"/>
          </a:xfrm>
        </p:spPr>
        <p:txBody>
          <a:bodyPr/>
          <a:lstStyle/>
          <a:p>
            <a:pPr eaLnBrk="1" hangingPunct="1"/>
            <a:r>
              <a:rPr lang="zh-CN" altLang="en-US" sz="2800" b="1" smtClean="0">
                <a:solidFill>
                  <a:schemeClr val="tx1"/>
                </a:solidFill>
                <a:sym typeface="宋体" pitchFamily="2" charset="-122"/>
              </a:rPr>
              <a:t>三、用数据选择器设计逻辑电路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2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2563">
                                            <p:txEl>
                                              <p:pRg st="3" end="3"/>
                                            </p:txEl>
                                          </p:spTgt>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322564"/>
                                        </p:tgtEl>
                                        <p:attrNameLst>
                                          <p:attrName>style.visibility</p:attrName>
                                        </p:attrNameLst>
                                      </p:cBhvr>
                                      <p:to>
                                        <p:strVal val="visible"/>
                                      </p:to>
                                    </p:set>
                                    <p:animEffect transition="in" filter="wipe(left)">
                                      <p:cBhvr>
                                        <p:cTn id="21" dur="500"/>
                                        <p:tgtEl>
                                          <p:spTgt spid="322564"/>
                                        </p:tgtEl>
                                      </p:cBhvr>
                                    </p:animEffect>
                                  </p:childTnLst>
                                </p:cTn>
                              </p:par>
                              <p:par>
                                <p:cTn id="22" presetID="22" presetClass="entr" presetSubtype="8" fill="hold" nodeType="withEffect">
                                  <p:stCondLst>
                                    <p:cond delay="0"/>
                                  </p:stCondLst>
                                  <p:childTnLst>
                                    <p:set>
                                      <p:cBhvr>
                                        <p:cTn id="23" dur="1" fill="hold">
                                          <p:stCondLst>
                                            <p:cond delay="0"/>
                                          </p:stCondLst>
                                        </p:cTn>
                                        <p:tgtEl>
                                          <p:spTgt spid="322566"/>
                                        </p:tgtEl>
                                        <p:attrNameLst>
                                          <p:attrName>style.visibility</p:attrName>
                                        </p:attrNameLst>
                                      </p:cBhvr>
                                      <p:to>
                                        <p:strVal val="visible"/>
                                      </p:to>
                                    </p:set>
                                    <p:animEffect transition="in" filter="wipe(left)">
                                      <p:cBhvr>
                                        <p:cTn id="24" dur="500"/>
                                        <p:tgtEl>
                                          <p:spTgt spid="32256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22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p:cNvGraphicFramePr>
          <p:nvPr/>
        </p:nvGraphicFramePr>
        <p:xfrm>
          <a:off x="2116138" y="665163"/>
          <a:ext cx="4654550" cy="454025"/>
        </p:xfrm>
        <a:graphic>
          <a:graphicData uri="http://schemas.openxmlformats.org/presentationml/2006/ole">
            <mc:AlternateContent xmlns:mc="http://schemas.openxmlformats.org/markup-compatibility/2006">
              <mc:Choice xmlns:v="urn:schemas-microsoft-com:vml" Requires="v">
                <p:oleObj spid="_x0000_s6187" r:id="rId3" imgW="2476500" imgH="241300" progId="Equation.3">
                  <p:embed/>
                </p:oleObj>
              </mc:Choice>
              <mc:Fallback>
                <p:oleObj r:id="rId3" imgW="2476500" imgH="241300" progId="Equation.3">
                  <p:embed/>
                  <p:pic>
                    <p:nvPicPr>
                      <p:cNvPr id="0"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6138" y="665163"/>
                        <a:ext cx="4654550" cy="454025"/>
                      </a:xfrm>
                      <a:prstGeom prst="rect">
                        <a:avLst/>
                      </a:prstGeom>
                      <a:solidFill>
                        <a:srgbClr val="CCECFF"/>
                      </a:solidFill>
                      <a:ln w="9525">
                        <a:solidFill>
                          <a:srgbClr val="FF0000"/>
                        </a:solidFill>
                        <a:miter lim="800000"/>
                        <a:headEnd/>
                        <a:tailEnd/>
                      </a:ln>
                    </p:spPr>
                  </p:pic>
                </p:oleObj>
              </mc:Fallback>
            </mc:AlternateContent>
          </a:graphicData>
        </a:graphic>
      </p:graphicFrame>
      <p:pic>
        <p:nvPicPr>
          <p:cNvPr id="3" name="Picture 3"/>
          <p:cNvPicPr>
            <a:picLocks noChangeAspect="1" noChangeArrowheads="1"/>
          </p:cNvPicPr>
          <p:nvPr/>
        </p:nvPicPr>
        <p:blipFill>
          <a:blip r:embed="rId5"/>
          <a:srcRect/>
          <a:stretch>
            <a:fillRect/>
          </a:stretch>
        </p:blipFill>
        <p:spPr bwMode="auto">
          <a:xfrm>
            <a:off x="2495550" y="1495425"/>
            <a:ext cx="4152900" cy="3867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文本占位符 323586"/>
          <p:cNvSpPr>
            <a:spLocks noGrp="1" noChangeArrowheads="1"/>
          </p:cNvSpPr>
          <p:nvPr>
            <p:ph type="body" idx="1"/>
          </p:nvPr>
        </p:nvSpPr>
        <p:spPr>
          <a:xfrm>
            <a:off x="228600" y="1049338"/>
            <a:ext cx="8763000" cy="5403850"/>
          </a:xfrm>
        </p:spPr>
        <p:txBody>
          <a:bodyPr/>
          <a:lstStyle/>
          <a:p>
            <a:pPr marL="361950" indent="-361950" eaLnBrk="1" hangingPunct="1">
              <a:lnSpc>
                <a:spcPct val="120000"/>
              </a:lnSpc>
            </a:pPr>
            <a:r>
              <a:rPr lang="zh-CN" altLang="en-US" sz="2400" dirty="0" smtClean="0">
                <a:solidFill>
                  <a:schemeClr val="accent2"/>
                </a:solidFill>
              </a:rPr>
              <a:t>方案二：</a:t>
            </a:r>
            <a:r>
              <a:rPr lang="zh-CN" altLang="en-US" sz="2400" dirty="0" smtClean="0"/>
              <a:t>采用</a:t>
            </a:r>
            <a:r>
              <a:rPr lang="en-US" altLang="zh-CN" sz="2400" dirty="0" smtClean="0"/>
              <a:t>4</a:t>
            </a:r>
            <a:r>
              <a:rPr lang="zh-CN" altLang="en-US" sz="2400" dirty="0" smtClean="0"/>
              <a:t>路数据选择器实现</a:t>
            </a:r>
          </a:p>
          <a:p>
            <a:pPr marL="361950" indent="-361950" eaLnBrk="1" hangingPunct="1">
              <a:lnSpc>
                <a:spcPct val="120000"/>
              </a:lnSpc>
            </a:pPr>
            <a:r>
              <a:rPr lang="zh-CN" altLang="en-US" sz="2400" dirty="0" smtClean="0"/>
              <a:t>首先从函数的</a:t>
            </a:r>
            <a:r>
              <a:rPr lang="en-US" altLang="zh-CN" sz="2400" dirty="0" smtClean="0"/>
              <a:t>3</a:t>
            </a:r>
            <a:r>
              <a:rPr lang="zh-CN" altLang="en-US" sz="2400" dirty="0" smtClean="0"/>
              <a:t>个输入变量中任意选择两个与</a:t>
            </a:r>
            <a:r>
              <a:rPr lang="en-US" altLang="zh-CN" sz="2400" dirty="0" smtClean="0"/>
              <a:t>4</a:t>
            </a:r>
            <a:r>
              <a:rPr lang="zh-CN" altLang="en-US" sz="2400" dirty="0" smtClean="0"/>
              <a:t>路</a:t>
            </a:r>
            <a:r>
              <a:rPr lang="en-US" altLang="zh-CN" sz="2400" dirty="0" smtClean="0"/>
              <a:t>MUX</a:t>
            </a:r>
            <a:r>
              <a:rPr lang="zh-CN" altLang="en-US" sz="2400" dirty="0" smtClean="0"/>
              <a:t>的两个地址选择端相连。假定选择</a:t>
            </a:r>
            <a:r>
              <a:rPr lang="en-US" altLang="zh-CN" sz="2400" dirty="0" smtClean="0"/>
              <a:t>A</a:t>
            </a:r>
            <a:r>
              <a:rPr lang="zh-CN" altLang="en-US" sz="2400" dirty="0" smtClean="0"/>
              <a:t>、</a:t>
            </a:r>
            <a:r>
              <a:rPr lang="en-US" altLang="zh-CN" sz="2400" dirty="0" smtClean="0"/>
              <a:t>B</a:t>
            </a:r>
            <a:r>
              <a:rPr lang="zh-CN" altLang="en-US" sz="2400" dirty="0" smtClean="0"/>
              <a:t>与地址端</a:t>
            </a:r>
            <a:r>
              <a:rPr lang="en-US" altLang="zh-CN" sz="2400" dirty="0" smtClean="0"/>
              <a:t>A</a:t>
            </a:r>
            <a:r>
              <a:rPr lang="en-US" altLang="zh-CN" sz="2400" baseline="-25000" dirty="0" smtClean="0"/>
              <a:t>1</a:t>
            </a:r>
            <a:r>
              <a:rPr lang="zh-CN" altLang="en-US" sz="2400" dirty="0" smtClean="0"/>
              <a:t>、</a:t>
            </a:r>
            <a:r>
              <a:rPr lang="en-US" altLang="zh-CN" sz="2400" dirty="0" smtClean="0"/>
              <a:t>A</a:t>
            </a:r>
            <a:r>
              <a:rPr lang="en-US" altLang="zh-CN" sz="2400" baseline="-25000" dirty="0" smtClean="0"/>
              <a:t>0</a:t>
            </a:r>
            <a:r>
              <a:rPr lang="zh-CN" altLang="en-US" sz="2400" dirty="0" smtClean="0"/>
              <a:t>相连，则可将函数</a:t>
            </a:r>
            <a:r>
              <a:rPr lang="en-US" altLang="zh-CN" sz="2400" dirty="0" smtClean="0"/>
              <a:t>F</a:t>
            </a:r>
            <a:r>
              <a:rPr lang="zh-CN" altLang="en-US" sz="2400" dirty="0" smtClean="0"/>
              <a:t>变换如下： </a:t>
            </a:r>
          </a:p>
          <a:p>
            <a:pPr marL="361950" indent="-361950" eaLnBrk="1" hangingPunct="1">
              <a:lnSpc>
                <a:spcPct val="120000"/>
              </a:lnSpc>
            </a:pPr>
            <a:endParaRPr lang="zh-CN" altLang="en-US" sz="2400" dirty="0" smtClean="0"/>
          </a:p>
          <a:p>
            <a:pPr marL="361950" indent="-361950" eaLnBrk="1" hangingPunct="1">
              <a:lnSpc>
                <a:spcPct val="120000"/>
              </a:lnSpc>
            </a:pPr>
            <a:endParaRPr lang="zh-CN" altLang="en-US" sz="2400" dirty="0" smtClean="0"/>
          </a:p>
          <a:p>
            <a:pPr marL="361950" indent="-361950" eaLnBrk="1" hangingPunct="1">
              <a:lnSpc>
                <a:spcPct val="120000"/>
              </a:lnSpc>
            </a:pPr>
            <a:endParaRPr lang="zh-CN" altLang="en-US" sz="2400" dirty="0" smtClean="0"/>
          </a:p>
          <a:p>
            <a:pPr marL="361950" indent="-361950" eaLnBrk="1" hangingPunct="1">
              <a:lnSpc>
                <a:spcPct val="120000"/>
              </a:lnSpc>
            </a:pPr>
            <a:endParaRPr lang="zh-CN" altLang="en-US" sz="2400" dirty="0" smtClean="0"/>
          </a:p>
          <a:p>
            <a:pPr marL="361950" indent="-361950" eaLnBrk="1" hangingPunct="1">
              <a:lnSpc>
                <a:spcPct val="120000"/>
              </a:lnSpc>
            </a:pPr>
            <a:r>
              <a:rPr lang="zh-CN" altLang="en-US" sz="2400" dirty="0" smtClean="0"/>
              <a:t>将该式与</a:t>
            </a:r>
            <a:r>
              <a:rPr lang="en-US" altLang="zh-CN" sz="2400" dirty="0" smtClean="0"/>
              <a:t>4</a:t>
            </a:r>
            <a:r>
              <a:rPr lang="zh-CN" altLang="en-US" sz="2400" dirty="0" smtClean="0"/>
              <a:t>路</a:t>
            </a:r>
            <a:r>
              <a:rPr lang="en-US" altLang="zh-CN" sz="2400" dirty="0" smtClean="0"/>
              <a:t>MUX</a:t>
            </a:r>
            <a:r>
              <a:rPr lang="zh-CN" altLang="en-US" sz="2400" dirty="0" smtClean="0"/>
              <a:t>的输出</a:t>
            </a:r>
            <a:r>
              <a:rPr lang="en-US" altLang="zh-CN" sz="2400" dirty="0" smtClean="0"/>
              <a:t>W</a:t>
            </a:r>
            <a:r>
              <a:rPr lang="zh-CN" altLang="en-US" sz="2400" dirty="0" smtClean="0"/>
              <a:t>对比后可知，要使</a:t>
            </a:r>
            <a:r>
              <a:rPr lang="en-US" altLang="zh-CN" sz="2400" dirty="0" smtClean="0"/>
              <a:t>W</a:t>
            </a:r>
            <a:r>
              <a:rPr lang="zh-CN" altLang="en-US" sz="2400" dirty="0" smtClean="0"/>
              <a:t>与</a:t>
            </a:r>
            <a:r>
              <a:rPr lang="en-US" altLang="zh-CN" sz="2400" dirty="0" smtClean="0"/>
              <a:t>F</a:t>
            </a:r>
            <a:r>
              <a:rPr lang="zh-CN" altLang="en-US" sz="2400" dirty="0" smtClean="0"/>
              <a:t>相等，只需</a:t>
            </a:r>
            <a:r>
              <a:rPr lang="en-US" altLang="zh-CN" sz="2400" dirty="0" smtClean="0"/>
              <a:t>D</a:t>
            </a:r>
            <a:r>
              <a:rPr lang="en-US" altLang="zh-CN" sz="2400" baseline="-25000" dirty="0" smtClean="0"/>
              <a:t>0</a:t>
            </a:r>
            <a:r>
              <a:rPr lang="en-US" altLang="zh-CN" sz="2400" dirty="0" smtClean="0"/>
              <a:t>=0</a:t>
            </a:r>
            <a:r>
              <a:rPr lang="zh-CN" altLang="en-US" sz="2400" dirty="0" smtClean="0"/>
              <a:t>，</a:t>
            </a:r>
            <a:r>
              <a:rPr lang="en-US" altLang="zh-CN" sz="2400" dirty="0" smtClean="0"/>
              <a:t>D</a:t>
            </a:r>
            <a:r>
              <a:rPr lang="en-US" altLang="zh-CN" sz="2400" baseline="-25000" dirty="0" smtClean="0"/>
              <a:t>1</a:t>
            </a:r>
            <a:r>
              <a:rPr lang="en-US" altLang="zh-CN" sz="2400" dirty="0" smtClean="0"/>
              <a:t>=1</a:t>
            </a:r>
            <a:r>
              <a:rPr lang="zh-CN" altLang="en-US" sz="2400" dirty="0" smtClean="0"/>
              <a:t>，</a:t>
            </a:r>
            <a:r>
              <a:rPr lang="en-US" altLang="zh-CN" sz="2400" dirty="0" smtClean="0"/>
              <a:t>D</a:t>
            </a:r>
            <a:r>
              <a:rPr lang="en-US" altLang="zh-CN" sz="2400" baseline="-25000" dirty="0" smtClean="0"/>
              <a:t>2</a:t>
            </a:r>
            <a:r>
              <a:rPr lang="en-US" altLang="zh-CN" sz="2400" dirty="0" smtClean="0"/>
              <a:t>= C</a:t>
            </a:r>
            <a:r>
              <a:rPr lang="zh-CN" altLang="en-US" sz="2400" dirty="0" smtClean="0"/>
              <a:t>，</a:t>
            </a:r>
            <a:r>
              <a:rPr lang="en-US" altLang="zh-CN" sz="2400" dirty="0" smtClean="0"/>
              <a:t>D</a:t>
            </a:r>
            <a:r>
              <a:rPr lang="en-US" altLang="zh-CN" sz="2400" baseline="-25000" dirty="0" smtClean="0"/>
              <a:t>3</a:t>
            </a:r>
            <a:r>
              <a:rPr lang="en-US" altLang="zh-CN" sz="2400" dirty="0" smtClean="0"/>
              <a:t>=     </a:t>
            </a:r>
            <a:r>
              <a:rPr lang="zh-CN" altLang="en-US" sz="2400" dirty="0" smtClean="0"/>
              <a:t>，如图（</a:t>
            </a:r>
            <a:r>
              <a:rPr lang="en-US" altLang="zh-CN" sz="2400" dirty="0" smtClean="0"/>
              <a:t>b</a:t>
            </a:r>
            <a:r>
              <a:rPr lang="zh-CN" altLang="en-US" sz="2400" dirty="0" smtClean="0"/>
              <a:t>）所示。 </a:t>
            </a:r>
          </a:p>
        </p:txBody>
      </p:sp>
      <p:sp>
        <p:nvSpPr>
          <p:cNvPr id="7173" name="矩形 323588"/>
          <p:cNvSpPr>
            <a:spLocks noChangeArrowheads="1"/>
          </p:cNvSpPr>
          <p:nvPr/>
        </p:nvSpPr>
        <p:spPr bwMode="auto">
          <a:xfrm>
            <a:off x="0" y="306705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3588" name="对象 323587"/>
          <p:cNvGraphicFramePr>
            <a:graphicFrameLocks/>
          </p:cNvGraphicFramePr>
          <p:nvPr/>
        </p:nvGraphicFramePr>
        <p:xfrm>
          <a:off x="982663" y="3213100"/>
          <a:ext cx="5937250" cy="1522413"/>
        </p:xfrm>
        <a:graphic>
          <a:graphicData uri="http://schemas.openxmlformats.org/presentationml/2006/ole">
            <mc:AlternateContent xmlns:mc="http://schemas.openxmlformats.org/markup-compatibility/2006">
              <mc:Choice xmlns:v="urn:schemas-microsoft-com:vml" Requires="v">
                <p:oleObj spid="_x0000_s7252" r:id="rId3" imgW="2970511" imgH="761669" progId="">
                  <p:embed/>
                </p:oleObj>
              </mc:Choice>
              <mc:Fallback>
                <p:oleObj r:id="rId3" imgW="2970511" imgH="761669" progId="">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663" y="3213100"/>
                        <a:ext cx="59372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4" name="矩形 323590"/>
          <p:cNvSpPr>
            <a:spLocks noChangeArrowheads="1"/>
          </p:cNvSpPr>
          <p:nvPr/>
        </p:nvSpPr>
        <p:spPr bwMode="auto">
          <a:xfrm>
            <a:off x="0" y="3319463"/>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3590" name="对象 323589"/>
          <p:cNvGraphicFramePr>
            <a:graphicFrameLocks/>
          </p:cNvGraphicFramePr>
          <p:nvPr>
            <p:extLst>
              <p:ext uri="{D42A27DB-BD31-4B8C-83A1-F6EECF244321}">
                <p14:modId xmlns:p14="http://schemas.microsoft.com/office/powerpoint/2010/main" val="813173983"/>
              </p:ext>
            </p:extLst>
          </p:nvPr>
        </p:nvGraphicFramePr>
        <p:xfrm>
          <a:off x="4495096" y="5463134"/>
          <a:ext cx="280988" cy="403225"/>
        </p:xfrm>
        <a:graphic>
          <a:graphicData uri="http://schemas.openxmlformats.org/presentationml/2006/ole">
            <mc:AlternateContent xmlns:mc="http://schemas.openxmlformats.org/markup-compatibility/2006">
              <mc:Choice xmlns:v="urn:schemas-microsoft-com:vml" Requires="v">
                <p:oleObj spid="_x0000_s7253" r:id="rId5" imgW="152268" imgH="215713" progId="Equation.3">
                  <p:embed/>
                </p:oleObj>
              </mc:Choice>
              <mc:Fallback>
                <p:oleObj r:id="rId5" imgW="152268" imgH="215713"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096" y="5463134"/>
                        <a:ext cx="28098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35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35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2358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23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图片 324611" descr="LJ248"/>
          <p:cNvPicPr>
            <a:picLocks noChangeAspect="1" noChangeArrowheads="1"/>
          </p:cNvPicPr>
          <p:nvPr/>
        </p:nvPicPr>
        <p:blipFill>
          <a:blip r:embed="rId3"/>
          <a:srcRect/>
          <a:stretch>
            <a:fillRect/>
          </a:stretch>
        </p:blipFill>
        <p:spPr bwMode="auto">
          <a:xfrm>
            <a:off x="1116013" y="1989138"/>
            <a:ext cx="7129462" cy="3105150"/>
          </a:xfrm>
          <a:prstGeom prst="rect">
            <a:avLst/>
          </a:prstGeom>
          <a:noFill/>
          <a:ln w="9525">
            <a:noFill/>
            <a:miter lim="800000"/>
            <a:headEnd/>
            <a:tailEnd/>
          </a:ln>
        </p:spPr>
      </p:pic>
      <p:graphicFrame>
        <p:nvGraphicFramePr>
          <p:cNvPr id="323588" name="对象 323587"/>
          <p:cNvGraphicFramePr>
            <a:graphicFrameLocks/>
          </p:cNvGraphicFramePr>
          <p:nvPr/>
        </p:nvGraphicFramePr>
        <p:xfrm>
          <a:off x="1035050" y="419100"/>
          <a:ext cx="5937250" cy="1522413"/>
        </p:xfrm>
        <a:graphic>
          <a:graphicData uri="http://schemas.openxmlformats.org/presentationml/2006/ole">
            <mc:AlternateContent xmlns:mc="http://schemas.openxmlformats.org/markup-compatibility/2006">
              <mc:Choice xmlns:v="urn:schemas-microsoft-com:vml" Requires="v">
                <p:oleObj spid="_x0000_s8235" r:id="rId4" imgW="2970511" imgH="761669" progId="">
                  <p:embed/>
                </p:oleObj>
              </mc:Choice>
              <mc:Fallback>
                <p:oleObj r:id="rId4" imgW="2970511" imgH="761669" progId="">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419100"/>
                        <a:ext cx="5937250"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323588"/>
                                        </p:tgtEl>
                                        <p:attrNameLst>
                                          <p:attrName>style.visibility</p:attrName>
                                        </p:attrNameLst>
                                      </p:cBhvr>
                                      <p:to>
                                        <p:strVal val="visible"/>
                                      </p:to>
                                    </p:set>
                                    <p:animEffect transition="in" filter="wipe(left)">
                                      <p:cBhvr>
                                        <p:cTn id="7"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文本占位符 325634"/>
          <p:cNvSpPr>
            <a:spLocks noGrp="1" noChangeArrowheads="1"/>
          </p:cNvSpPr>
          <p:nvPr>
            <p:ph type="body" idx="1"/>
          </p:nvPr>
        </p:nvSpPr>
        <p:spPr>
          <a:xfrm>
            <a:off x="188913" y="258763"/>
            <a:ext cx="8802687" cy="6270625"/>
          </a:xfrm>
        </p:spPr>
        <p:txBody>
          <a:bodyPr/>
          <a:lstStyle/>
          <a:p>
            <a:pPr marL="268288" indent="-268288" eaLnBrk="1" hangingPunct="1"/>
            <a:r>
              <a:rPr lang="zh-CN" altLang="en-US" sz="2800" smtClean="0">
                <a:solidFill>
                  <a:schemeClr val="accent2"/>
                </a:solidFill>
              </a:rPr>
              <a:t>方案一</a:t>
            </a:r>
            <a:r>
              <a:rPr lang="zh-CN" altLang="en-US" sz="2800" smtClean="0"/>
              <a:t>给出了用</a:t>
            </a:r>
            <a:r>
              <a:rPr lang="en-US" altLang="zh-CN" sz="2800" smtClean="0"/>
              <a:t>2</a:t>
            </a:r>
            <a:r>
              <a:rPr lang="en-US" altLang="zh-CN" sz="2800" baseline="30000" smtClean="0"/>
              <a:t>n</a:t>
            </a:r>
            <a:r>
              <a:rPr lang="zh-CN" altLang="en-US" sz="2800" smtClean="0"/>
              <a:t>路</a:t>
            </a:r>
            <a:r>
              <a:rPr lang="en-US" altLang="zh-CN" sz="2800" smtClean="0"/>
              <a:t>MUX</a:t>
            </a:r>
            <a:r>
              <a:rPr lang="zh-CN" altLang="en-US" sz="2800" smtClean="0"/>
              <a:t>实现</a:t>
            </a:r>
            <a:r>
              <a:rPr lang="en-US" altLang="zh-CN" sz="2800" smtClean="0"/>
              <a:t>n</a:t>
            </a:r>
            <a:r>
              <a:rPr lang="zh-CN" altLang="en-US" sz="2800" smtClean="0"/>
              <a:t>个变量函数的</a:t>
            </a:r>
            <a:r>
              <a:rPr lang="zh-CN" altLang="en-US" sz="2800" smtClean="0">
                <a:solidFill>
                  <a:srgbClr val="FF0000"/>
                </a:solidFill>
              </a:rPr>
              <a:t>一般方法</a:t>
            </a:r>
            <a:r>
              <a:rPr lang="zh-CN" altLang="en-US" sz="2800" smtClean="0"/>
              <a:t>：将函数的</a:t>
            </a:r>
            <a:r>
              <a:rPr lang="en-US" altLang="zh-CN" sz="2800" smtClean="0"/>
              <a:t>n</a:t>
            </a:r>
            <a:r>
              <a:rPr lang="zh-CN" altLang="en-US" sz="2800" smtClean="0"/>
              <a:t>个变量依次连接到</a:t>
            </a:r>
            <a:r>
              <a:rPr lang="en-US" altLang="zh-CN" sz="2800" smtClean="0"/>
              <a:t>MUX</a:t>
            </a:r>
            <a:r>
              <a:rPr lang="zh-CN" altLang="en-US" sz="2800" smtClean="0"/>
              <a:t>的</a:t>
            </a:r>
            <a:r>
              <a:rPr lang="en-US" altLang="zh-CN" sz="2800" smtClean="0"/>
              <a:t>n</a:t>
            </a:r>
            <a:r>
              <a:rPr lang="zh-CN" altLang="en-US" sz="2800" smtClean="0"/>
              <a:t>个地址选择输入端，并将函数表达式表示成“最小项之和”的形式。若函数表达式中包含最小项</a:t>
            </a:r>
            <a:r>
              <a:rPr lang="en-US" altLang="zh-CN" sz="2800" smtClean="0"/>
              <a:t>m</a:t>
            </a:r>
            <a:r>
              <a:rPr lang="en-US" altLang="zh-CN" sz="2800" baseline="-25000" smtClean="0"/>
              <a:t>i</a:t>
            </a:r>
            <a:r>
              <a:rPr lang="zh-CN" altLang="en-US" sz="2800" smtClean="0"/>
              <a:t>，则将</a:t>
            </a:r>
            <a:r>
              <a:rPr lang="en-US" altLang="zh-CN" sz="2800" smtClean="0"/>
              <a:t>MUX</a:t>
            </a:r>
            <a:r>
              <a:rPr lang="zh-CN" altLang="en-US" sz="2800" smtClean="0"/>
              <a:t>相应的</a:t>
            </a:r>
            <a:r>
              <a:rPr lang="en-US" altLang="zh-CN" sz="2800" smtClean="0"/>
              <a:t>D</a:t>
            </a:r>
            <a:r>
              <a:rPr lang="en-US" altLang="zh-CN" sz="2800" baseline="-25000" smtClean="0"/>
              <a:t>i</a:t>
            </a:r>
            <a:r>
              <a:rPr lang="zh-CN" altLang="en-US" sz="2800" smtClean="0"/>
              <a:t>接</a:t>
            </a:r>
            <a:r>
              <a:rPr lang="en-US" altLang="zh-CN" sz="2800" smtClean="0"/>
              <a:t>1</a:t>
            </a:r>
            <a:r>
              <a:rPr lang="zh-CN" altLang="en-US" sz="2800" smtClean="0"/>
              <a:t>，否则</a:t>
            </a:r>
            <a:r>
              <a:rPr lang="en-US" altLang="zh-CN" sz="2800" smtClean="0"/>
              <a:t>D</a:t>
            </a:r>
            <a:r>
              <a:rPr lang="en-US" altLang="zh-CN" sz="2800" baseline="-25000" smtClean="0"/>
              <a:t>i</a:t>
            </a:r>
            <a:r>
              <a:rPr lang="zh-CN" altLang="en-US" sz="2800" smtClean="0"/>
              <a:t>接</a:t>
            </a:r>
            <a:r>
              <a:rPr lang="en-US" altLang="zh-CN" sz="2800" smtClean="0"/>
              <a:t>0</a:t>
            </a:r>
            <a:r>
              <a:rPr lang="zh-CN" altLang="en-US" sz="2800" smtClean="0"/>
              <a:t>。该方法简单，但不经济，因为</a:t>
            </a:r>
            <a:r>
              <a:rPr lang="en-US" altLang="zh-CN" sz="2800" smtClean="0"/>
              <a:t>MUX</a:t>
            </a:r>
            <a:r>
              <a:rPr lang="zh-CN" altLang="en-US" sz="2800" smtClean="0"/>
              <a:t>的数据输入端未能得到充分利用。 </a:t>
            </a:r>
          </a:p>
          <a:p>
            <a:pPr marL="268288" indent="-268288" eaLnBrk="1" hangingPunct="1"/>
            <a:r>
              <a:rPr lang="zh-CN" altLang="en-US" sz="2800" smtClean="0">
                <a:solidFill>
                  <a:schemeClr val="accent2"/>
                </a:solidFill>
              </a:rPr>
              <a:t>方案二</a:t>
            </a:r>
            <a:r>
              <a:rPr lang="zh-CN" altLang="en-US" sz="2800" smtClean="0"/>
              <a:t>给出了用</a:t>
            </a:r>
            <a:r>
              <a:rPr lang="en-US" altLang="zh-CN" sz="2800" smtClean="0"/>
              <a:t>2</a:t>
            </a:r>
            <a:r>
              <a:rPr lang="en-US" altLang="zh-CN" sz="2800" baseline="30000" smtClean="0"/>
              <a:t>n-1</a:t>
            </a:r>
            <a:r>
              <a:rPr lang="zh-CN" altLang="en-US" sz="2800" smtClean="0"/>
              <a:t>路</a:t>
            </a:r>
            <a:r>
              <a:rPr lang="en-US" altLang="zh-CN" sz="2800" smtClean="0"/>
              <a:t>MUX</a:t>
            </a:r>
            <a:r>
              <a:rPr lang="zh-CN" altLang="en-US" sz="2800" smtClean="0"/>
              <a:t>实现含有</a:t>
            </a:r>
            <a:r>
              <a:rPr lang="en-US" altLang="zh-CN" sz="2800" smtClean="0"/>
              <a:t>n</a:t>
            </a:r>
            <a:r>
              <a:rPr lang="zh-CN" altLang="en-US" sz="2800" smtClean="0"/>
              <a:t>个变量的逻辑函数功能的</a:t>
            </a:r>
            <a:r>
              <a:rPr lang="zh-CN" altLang="en-US" sz="2800" smtClean="0">
                <a:solidFill>
                  <a:srgbClr val="FF0000"/>
                </a:solidFill>
              </a:rPr>
              <a:t>一般方法</a:t>
            </a:r>
            <a:r>
              <a:rPr lang="zh-CN" altLang="en-US" sz="2800" smtClean="0"/>
              <a:t>：从函数的</a:t>
            </a:r>
            <a:r>
              <a:rPr lang="en-US" altLang="zh-CN" sz="2800" smtClean="0"/>
              <a:t>n</a:t>
            </a:r>
            <a:r>
              <a:rPr lang="zh-CN" altLang="en-US" sz="2800" smtClean="0"/>
              <a:t>个变量中任意选择</a:t>
            </a:r>
            <a:r>
              <a:rPr lang="en-US" altLang="zh-CN" sz="2800" smtClean="0"/>
              <a:t>n-1</a:t>
            </a:r>
            <a:r>
              <a:rPr lang="zh-CN" altLang="en-US" sz="2800" smtClean="0"/>
              <a:t>个作为地址选择输入端，并根据所选定的地址输入端将函数变换成                   的形式，以确定各数据输入端</a:t>
            </a:r>
            <a:r>
              <a:rPr lang="en-US" altLang="zh-CN" sz="2800" smtClean="0"/>
              <a:t>D</a:t>
            </a:r>
            <a:r>
              <a:rPr lang="en-US" altLang="zh-CN" sz="2800" baseline="-25000" smtClean="0"/>
              <a:t>i</a:t>
            </a:r>
            <a:r>
              <a:rPr lang="zh-CN" altLang="en-US" sz="2800" smtClean="0"/>
              <a:t>的取值。假定剩余变量为</a:t>
            </a:r>
            <a:r>
              <a:rPr lang="en-US" altLang="zh-CN" sz="2800" smtClean="0"/>
              <a:t>X</a:t>
            </a:r>
            <a:r>
              <a:rPr lang="zh-CN" altLang="en-US" sz="2800" smtClean="0"/>
              <a:t>，则</a:t>
            </a:r>
            <a:r>
              <a:rPr lang="en-US" altLang="zh-CN" sz="2800" smtClean="0"/>
              <a:t>D</a:t>
            </a:r>
            <a:r>
              <a:rPr lang="en-US" altLang="zh-CN" sz="2800" baseline="-25000" smtClean="0"/>
              <a:t>i</a:t>
            </a:r>
            <a:r>
              <a:rPr lang="zh-CN" altLang="en-US" sz="2800" smtClean="0"/>
              <a:t>的取值只可能是</a:t>
            </a:r>
            <a:r>
              <a:rPr lang="en-US" altLang="zh-CN" sz="2800" smtClean="0"/>
              <a:t>0</a:t>
            </a:r>
            <a:r>
              <a:rPr lang="zh-CN" altLang="en-US" sz="2800" smtClean="0"/>
              <a:t>，</a:t>
            </a:r>
            <a:r>
              <a:rPr lang="en-US" altLang="zh-CN" sz="2800" smtClean="0"/>
              <a:t>1</a:t>
            </a:r>
            <a:r>
              <a:rPr lang="zh-CN" altLang="en-US" sz="2800" smtClean="0"/>
              <a:t>，</a:t>
            </a:r>
            <a:r>
              <a:rPr lang="en-US" altLang="zh-CN" sz="2800" smtClean="0"/>
              <a:t>X</a:t>
            </a:r>
            <a:r>
              <a:rPr lang="zh-CN" altLang="en-US" sz="2800" smtClean="0"/>
              <a:t>或     之一。</a:t>
            </a:r>
          </a:p>
        </p:txBody>
      </p:sp>
      <p:sp>
        <p:nvSpPr>
          <p:cNvPr id="9221" name="矩形 325636"/>
          <p:cNvSpPr>
            <a:spLocks noChangeArrowheads="1"/>
          </p:cNvSpPr>
          <p:nvPr/>
        </p:nvSpPr>
        <p:spPr bwMode="auto">
          <a:xfrm>
            <a:off x="0" y="2987675"/>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5636" name="对象 325635"/>
          <p:cNvGraphicFramePr>
            <a:graphicFrameLocks/>
          </p:cNvGraphicFramePr>
          <p:nvPr/>
        </p:nvGraphicFramePr>
        <p:xfrm>
          <a:off x="2659063" y="4186238"/>
          <a:ext cx="1565275" cy="523875"/>
        </p:xfrm>
        <a:graphic>
          <a:graphicData uri="http://schemas.openxmlformats.org/presentationml/2006/ole">
            <mc:AlternateContent xmlns:mc="http://schemas.openxmlformats.org/markup-compatibility/2006">
              <mc:Choice xmlns:v="urn:schemas-microsoft-com:vml" Requires="v">
                <p:oleObj spid="_x0000_s9300" r:id="rId3" imgW="825500" imgH="457200" progId="Equation.3">
                  <p:embed/>
                </p:oleObj>
              </mc:Choice>
              <mc:Fallback>
                <p:oleObj r:id="rId3" imgW="825500" imgH="457200" progId="Equation.3">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4186238"/>
                        <a:ext cx="15652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22" name="矩形 325638"/>
          <p:cNvSpPr>
            <a:spLocks noChangeArrowheads="1"/>
          </p:cNvSpPr>
          <p:nvPr/>
        </p:nvSpPr>
        <p:spPr bwMode="auto">
          <a:xfrm>
            <a:off x="0" y="3116263"/>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325640" name="对象 325639"/>
          <p:cNvGraphicFramePr>
            <a:graphicFrameLocks/>
          </p:cNvGraphicFramePr>
          <p:nvPr/>
        </p:nvGraphicFramePr>
        <p:xfrm>
          <a:off x="2659063" y="5014913"/>
          <a:ext cx="347662" cy="473075"/>
        </p:xfrm>
        <a:graphic>
          <a:graphicData uri="http://schemas.openxmlformats.org/presentationml/2006/ole">
            <mc:AlternateContent xmlns:mc="http://schemas.openxmlformats.org/markup-compatibility/2006">
              <mc:Choice xmlns:v="urn:schemas-microsoft-com:vml" Requires="v">
                <p:oleObj spid="_x0000_s9301" r:id="rId5" imgW="164957" imgH="203024" progId="Equation.3">
                  <p:embed/>
                </p:oleObj>
              </mc:Choice>
              <mc:Fallback>
                <p:oleObj r:id="rId5" imgW="164957" imgH="203024"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9063" y="5014913"/>
                        <a:ext cx="3476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56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38914" name="标题 2049"/>
          <p:cNvSpPr>
            <a:spLocks noGrp="1" noChangeArrowheads="1"/>
          </p:cNvSpPr>
          <p:nvPr>
            <p:ph type="title"/>
          </p:nvPr>
        </p:nvSpPr>
        <p:spPr>
          <a:xfrm>
            <a:off x="3657600" y="609600"/>
            <a:ext cx="4800600" cy="609600"/>
          </a:xfrm>
        </p:spPr>
        <p:txBody>
          <a:bodyPr/>
          <a:lstStyle/>
          <a:p>
            <a:pPr algn="l" eaLnBrk="1" hangingPunct="1"/>
            <a:r>
              <a:rPr lang="zh-CN" altLang="en-US" sz="3200" b="1" smtClean="0">
                <a:solidFill>
                  <a:srgbClr val="FFFF66"/>
                </a:solidFill>
              </a:rPr>
              <a:t>第</a:t>
            </a:r>
            <a:r>
              <a:rPr lang="en-US" altLang="zh-CN" sz="3200" b="1" smtClean="0">
                <a:solidFill>
                  <a:srgbClr val="FFFF66"/>
                </a:solidFill>
              </a:rPr>
              <a:t>4</a:t>
            </a:r>
            <a:r>
              <a:rPr lang="zh-CN" altLang="en-US" sz="3200" b="1" smtClean="0">
                <a:solidFill>
                  <a:srgbClr val="FFFF66"/>
                </a:solidFill>
              </a:rPr>
              <a:t>章 组合逻辑功能器件</a:t>
            </a:r>
          </a:p>
        </p:txBody>
      </p:sp>
      <p:sp>
        <p:nvSpPr>
          <p:cNvPr id="38915"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38916"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38917"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38918" name="组合 2053"/>
          <p:cNvGrpSpPr>
            <a:grpSpLocks/>
          </p:cNvGrpSpPr>
          <p:nvPr/>
        </p:nvGrpSpPr>
        <p:grpSpPr bwMode="auto">
          <a:xfrm>
            <a:off x="2209800" y="6019800"/>
            <a:ext cx="841375" cy="609600"/>
            <a:chOff x="1536" y="3840"/>
            <a:chExt cx="386" cy="288"/>
          </a:xfrm>
        </p:grpSpPr>
        <p:sp>
          <p:nvSpPr>
            <p:cNvPr id="38930"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31"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8919" name="组合 2056"/>
          <p:cNvGrpSpPr>
            <a:grpSpLocks/>
          </p:cNvGrpSpPr>
          <p:nvPr/>
        </p:nvGrpSpPr>
        <p:grpSpPr bwMode="auto">
          <a:xfrm>
            <a:off x="6629400" y="5638800"/>
            <a:ext cx="381000" cy="304800"/>
            <a:chOff x="1536" y="3840"/>
            <a:chExt cx="386" cy="288"/>
          </a:xfrm>
        </p:grpSpPr>
        <p:sp>
          <p:nvSpPr>
            <p:cNvPr id="38928"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9"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38920" name="组合 2059"/>
          <p:cNvGrpSpPr>
            <a:grpSpLocks/>
          </p:cNvGrpSpPr>
          <p:nvPr/>
        </p:nvGrpSpPr>
        <p:grpSpPr bwMode="auto">
          <a:xfrm>
            <a:off x="3962400" y="6019800"/>
            <a:ext cx="612775" cy="381000"/>
            <a:chOff x="1536" y="3840"/>
            <a:chExt cx="386" cy="288"/>
          </a:xfrm>
        </p:grpSpPr>
        <p:sp>
          <p:nvSpPr>
            <p:cNvPr id="38926"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7"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38921"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4.2 </a:t>
            </a:r>
            <a:r>
              <a:rPr lang="zh-CN" altLang="en-US" sz="2800" b="1">
                <a:solidFill>
                  <a:srgbClr val="FF0000"/>
                </a:solidFill>
                <a:latin typeface="楷体_GB2312" pitchFamily="49" charset="-122"/>
                <a:ea typeface="楷体_GB2312" pitchFamily="49" charset="-122"/>
              </a:rPr>
              <a:t>译码器</a:t>
            </a:r>
            <a:r>
              <a:rPr lang="en-US" altLang="zh-CN" sz="2800" b="1">
                <a:solidFill>
                  <a:srgbClr val="FF0000"/>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38922" name="组合 2063"/>
          <p:cNvGrpSpPr>
            <a:grpSpLocks/>
          </p:cNvGrpSpPr>
          <p:nvPr/>
        </p:nvGrpSpPr>
        <p:grpSpPr bwMode="auto">
          <a:xfrm>
            <a:off x="457200" y="5715000"/>
            <a:ext cx="381000" cy="304800"/>
            <a:chOff x="1536" y="3840"/>
            <a:chExt cx="386" cy="288"/>
          </a:xfrm>
        </p:grpSpPr>
        <p:sp>
          <p:nvSpPr>
            <p:cNvPr id="38924"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38925"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38923"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20481"/>
          <p:cNvSpPr txBox="1">
            <a:spLocks noChangeArrowheads="1"/>
          </p:cNvSpPr>
          <p:nvPr/>
        </p:nvSpPr>
        <p:spPr bwMode="auto">
          <a:xfrm>
            <a:off x="190500" y="20955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4.2 </a:t>
            </a:r>
            <a:r>
              <a:rPr lang="zh-CN" altLang="en-US" sz="3600" b="1">
                <a:solidFill>
                  <a:srgbClr val="0000FF"/>
                </a:solidFill>
                <a:ea typeface="隶书" pitchFamily="49" charset="-122"/>
              </a:rPr>
              <a:t>译码器</a:t>
            </a:r>
          </a:p>
        </p:txBody>
      </p:sp>
      <p:sp>
        <p:nvSpPr>
          <p:cNvPr id="39939" name="文本框 20482"/>
          <p:cNvSpPr txBox="1">
            <a:spLocks noChangeArrowheads="1"/>
          </p:cNvSpPr>
          <p:nvPr/>
        </p:nvSpPr>
        <p:spPr bwMode="auto">
          <a:xfrm>
            <a:off x="323850" y="838200"/>
            <a:ext cx="8153400" cy="463550"/>
          </a:xfrm>
          <a:prstGeom prst="rect">
            <a:avLst/>
          </a:prstGeom>
          <a:noFill/>
          <a:ln w="38100">
            <a:noFill/>
            <a:miter lim="800000"/>
            <a:headEnd/>
            <a:tailEnd/>
          </a:ln>
        </p:spPr>
        <p:txBody>
          <a:bodyPr lIns="90000" tIns="46800" rIns="90000" bIns="46800">
            <a:spAutoFit/>
          </a:bodyPr>
          <a:lstStyle/>
          <a:p>
            <a:pPr indent="762000">
              <a:spcBef>
                <a:spcPct val="50000"/>
              </a:spcBef>
              <a:buFont typeface="Arial" pitchFamily="34" charset="0"/>
              <a:buNone/>
            </a:pPr>
            <a:r>
              <a:rPr lang="zh-CN" altLang="en-US" b="1"/>
              <a:t>将某二进制编码翻译成电路的某种状态</a:t>
            </a:r>
          </a:p>
        </p:txBody>
      </p:sp>
      <p:sp>
        <p:nvSpPr>
          <p:cNvPr id="39940" name="文本框 20483"/>
          <p:cNvSpPr txBox="1">
            <a:spLocks noChangeArrowheads="1"/>
          </p:cNvSpPr>
          <p:nvPr/>
        </p:nvSpPr>
        <p:spPr bwMode="auto">
          <a:xfrm>
            <a:off x="387350" y="152400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一、二进制译码器</a:t>
            </a:r>
          </a:p>
        </p:txBody>
      </p:sp>
      <p:sp>
        <p:nvSpPr>
          <p:cNvPr id="39941" name="文本框 20484"/>
          <p:cNvSpPr txBox="1">
            <a:spLocks noChangeArrowheads="1"/>
          </p:cNvSpPr>
          <p:nvPr/>
        </p:nvSpPr>
        <p:spPr bwMode="auto">
          <a:xfrm>
            <a:off x="304800" y="2057400"/>
            <a:ext cx="8458200" cy="968375"/>
          </a:xfrm>
          <a:prstGeom prst="rect">
            <a:avLst/>
          </a:prstGeom>
          <a:noFill/>
          <a:ln w="38100">
            <a:noFill/>
            <a:miter lim="800000"/>
            <a:headEnd/>
            <a:tailEnd/>
          </a:ln>
        </p:spPr>
        <p:txBody>
          <a:bodyPr lIns="90000" tIns="46800" rIns="90000" bIns="46800">
            <a:spAutoFit/>
          </a:bodyPr>
          <a:lstStyle/>
          <a:p>
            <a:pPr>
              <a:lnSpc>
                <a:spcPct val="120000"/>
              </a:lnSpc>
              <a:spcBef>
                <a:spcPct val="50000"/>
              </a:spcBef>
              <a:buFont typeface="Arial" pitchFamily="34" charset="0"/>
              <a:buNone/>
            </a:pPr>
            <a:r>
              <a:rPr lang="zh-CN" altLang="en-US" b="1" u="sng">
                <a:solidFill>
                  <a:srgbClr val="0000FF"/>
                </a:solidFill>
              </a:rPr>
              <a:t>二进制译码器的作用：</a:t>
            </a:r>
            <a:r>
              <a:rPr lang="zh-CN" altLang="en-US" b="1"/>
              <a:t>将</a:t>
            </a:r>
            <a:r>
              <a:rPr lang="en-US" altLang="zh-CN" b="1" i="1"/>
              <a:t>n</a:t>
            </a:r>
            <a:r>
              <a:rPr lang="zh-CN" altLang="en-US" b="1"/>
              <a:t>个输入的不同组合译成</a:t>
            </a:r>
            <a:r>
              <a:rPr lang="en-US" altLang="zh-CN" b="1"/>
              <a:t>2</a:t>
            </a:r>
            <a:r>
              <a:rPr lang="en-US" altLang="zh-CN" b="1" i="1" baseline="50000">
                <a:ea typeface="楷体_GB2312" pitchFamily="49" charset="-122"/>
              </a:rPr>
              <a:t>n</a:t>
            </a:r>
            <a:r>
              <a:rPr lang="zh-CN" altLang="en-US" b="1"/>
              <a:t>种电路状态。也叫</a:t>
            </a:r>
            <a:r>
              <a:rPr lang="en-US" altLang="zh-CN" b="1" i="1"/>
              <a:t>n</a:t>
            </a:r>
            <a:r>
              <a:rPr lang="en-US" altLang="zh-CN" b="1"/>
              <a:t>---2</a:t>
            </a:r>
            <a:r>
              <a:rPr lang="en-US" altLang="zh-CN" b="1" i="1" baseline="50000">
                <a:ea typeface="楷体_GB2312" pitchFamily="49" charset="-122"/>
              </a:rPr>
              <a:t>n</a:t>
            </a:r>
            <a:r>
              <a:rPr lang="zh-CN" altLang="zh-CN" b="1"/>
              <a:t>线译码器。例如：</a:t>
            </a:r>
            <a:r>
              <a:rPr lang="zh-CN" altLang="en-US" b="1"/>
              <a:t>计算机中的地址译码电路</a:t>
            </a:r>
          </a:p>
        </p:txBody>
      </p:sp>
      <p:sp>
        <p:nvSpPr>
          <p:cNvPr id="39942" name="文本框 20485"/>
          <p:cNvSpPr txBox="1">
            <a:spLocks noChangeArrowheads="1"/>
          </p:cNvSpPr>
          <p:nvPr/>
        </p:nvSpPr>
        <p:spPr bwMode="auto">
          <a:xfrm>
            <a:off x="1700213" y="3048000"/>
            <a:ext cx="3195637"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译码器的输入</a:t>
            </a:r>
            <a:r>
              <a:rPr lang="en-US" altLang="zh-CN" sz="2800" b="1">
                <a:ea typeface="楷体_GB2312" pitchFamily="49" charset="-122"/>
              </a:rPr>
              <a:t>——</a:t>
            </a:r>
          </a:p>
        </p:txBody>
      </p:sp>
      <p:sp>
        <p:nvSpPr>
          <p:cNvPr id="39943" name="文本框 20486"/>
          <p:cNvSpPr txBox="1">
            <a:spLocks noChangeArrowheads="1"/>
          </p:cNvSpPr>
          <p:nvPr/>
        </p:nvSpPr>
        <p:spPr bwMode="auto">
          <a:xfrm>
            <a:off x="4724400" y="3048000"/>
            <a:ext cx="3600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一组二进制代码</a:t>
            </a:r>
          </a:p>
        </p:txBody>
      </p:sp>
      <p:sp>
        <p:nvSpPr>
          <p:cNvPr id="39944" name="文本框 20487"/>
          <p:cNvSpPr txBox="1">
            <a:spLocks noChangeArrowheads="1"/>
          </p:cNvSpPr>
          <p:nvPr/>
        </p:nvSpPr>
        <p:spPr bwMode="auto">
          <a:xfrm>
            <a:off x="1714500" y="3771900"/>
            <a:ext cx="3233738"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译码器的输出</a:t>
            </a:r>
            <a:r>
              <a:rPr lang="en-US" altLang="zh-CN" sz="2800" b="1">
                <a:ea typeface="楷体_GB2312" pitchFamily="49" charset="-122"/>
              </a:rPr>
              <a:t>——</a:t>
            </a:r>
          </a:p>
        </p:txBody>
      </p:sp>
      <p:sp>
        <p:nvSpPr>
          <p:cNvPr id="39945" name="文本框 20488"/>
          <p:cNvSpPr txBox="1">
            <a:spLocks noChangeArrowheads="1"/>
          </p:cNvSpPr>
          <p:nvPr/>
        </p:nvSpPr>
        <p:spPr bwMode="auto">
          <a:xfrm>
            <a:off x="4743450" y="3810000"/>
            <a:ext cx="3600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ea typeface="楷体_GB2312" pitchFamily="49" charset="-122"/>
              </a:rPr>
              <a:t>一组高低电平信号</a:t>
            </a:r>
          </a:p>
        </p:txBody>
      </p:sp>
      <p:sp>
        <p:nvSpPr>
          <p:cNvPr id="39946" name="文本框 20489"/>
          <p:cNvSpPr txBox="1">
            <a:spLocks noChangeArrowheads="1"/>
          </p:cNvSpPr>
          <p:nvPr/>
        </p:nvSpPr>
        <p:spPr bwMode="auto">
          <a:xfrm>
            <a:off x="457200" y="4343400"/>
            <a:ext cx="1787525"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u="sng">
                <a:solidFill>
                  <a:srgbClr val="0000FF"/>
                </a:solidFill>
              </a:rPr>
              <a:t>常用类型</a:t>
            </a:r>
            <a:r>
              <a:rPr lang="en-US" altLang="zh-CN" b="1" u="sng">
                <a:solidFill>
                  <a:srgbClr val="0000FF"/>
                </a:solidFill>
              </a:rPr>
              <a:t>:</a:t>
            </a:r>
          </a:p>
        </p:txBody>
      </p:sp>
      <p:sp>
        <p:nvSpPr>
          <p:cNvPr id="39947" name="文本框 20490"/>
          <p:cNvSpPr txBox="1">
            <a:spLocks noChangeArrowheads="1"/>
          </p:cNvSpPr>
          <p:nvPr/>
        </p:nvSpPr>
        <p:spPr bwMode="auto">
          <a:xfrm>
            <a:off x="2493963" y="4695825"/>
            <a:ext cx="5430837" cy="155257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2</a:t>
            </a:r>
            <a:r>
              <a:rPr lang="zh-CN" altLang="en-US" b="1"/>
              <a:t>线</a:t>
            </a:r>
            <a:r>
              <a:rPr lang="en-US" altLang="zh-CN" b="1"/>
              <a:t>— 4</a:t>
            </a:r>
            <a:r>
              <a:rPr lang="zh-CN" altLang="en-US" b="1"/>
              <a:t>线译码器          型号</a:t>
            </a:r>
            <a:r>
              <a:rPr lang="en-US" altLang="zh-CN" b="1"/>
              <a:t>:  74LS139</a:t>
            </a:r>
          </a:p>
          <a:p>
            <a:pPr>
              <a:spcBef>
                <a:spcPct val="50000"/>
              </a:spcBef>
              <a:buFont typeface="Arial" pitchFamily="34" charset="0"/>
              <a:buNone/>
            </a:pPr>
            <a:r>
              <a:rPr lang="en-US" altLang="zh-CN" b="1"/>
              <a:t>3 </a:t>
            </a:r>
            <a:r>
              <a:rPr lang="zh-CN" altLang="en-US" b="1"/>
              <a:t>线</a:t>
            </a:r>
            <a:r>
              <a:rPr lang="en-US" altLang="zh-CN" b="1"/>
              <a:t>— 8</a:t>
            </a:r>
            <a:r>
              <a:rPr lang="zh-CN" altLang="en-US" b="1"/>
              <a:t>线译码器         型号</a:t>
            </a:r>
            <a:r>
              <a:rPr lang="en-US" altLang="zh-CN" b="1"/>
              <a:t>:  74LS138</a:t>
            </a:r>
          </a:p>
          <a:p>
            <a:pPr>
              <a:spcBef>
                <a:spcPct val="50000"/>
              </a:spcBef>
              <a:buFont typeface="Arial" pitchFamily="34" charset="0"/>
              <a:buNone/>
            </a:pPr>
            <a:r>
              <a:rPr lang="en-US" altLang="zh-CN" b="1"/>
              <a:t>4 </a:t>
            </a:r>
            <a:r>
              <a:rPr lang="zh-CN" altLang="en-US" b="1"/>
              <a:t>线</a:t>
            </a:r>
            <a:r>
              <a:rPr lang="en-US" altLang="zh-CN" b="1"/>
              <a:t>— 16</a:t>
            </a:r>
            <a:r>
              <a:rPr lang="zh-CN" altLang="en-US" b="1"/>
              <a:t>线译码器        型号</a:t>
            </a:r>
            <a:r>
              <a:rPr lang="en-US" altLang="zh-CN" b="1"/>
              <a:t>:  74LS154</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2530"/>
          <p:cNvGrpSpPr>
            <a:grpSpLocks/>
          </p:cNvGrpSpPr>
          <p:nvPr/>
        </p:nvGrpSpPr>
        <p:grpSpPr bwMode="auto">
          <a:xfrm>
            <a:off x="546100" y="1466850"/>
            <a:ext cx="3957638" cy="2114550"/>
            <a:chOff x="344" y="768"/>
            <a:chExt cx="2493" cy="1332"/>
          </a:xfrm>
        </p:grpSpPr>
        <p:sp>
          <p:nvSpPr>
            <p:cNvPr id="41031" name="矩形 22531"/>
            <p:cNvSpPr>
              <a:spLocks noChangeArrowheads="1"/>
            </p:cNvSpPr>
            <p:nvPr/>
          </p:nvSpPr>
          <p:spPr bwMode="auto">
            <a:xfrm>
              <a:off x="1218" y="800"/>
              <a:ext cx="654" cy="1254"/>
            </a:xfrm>
            <a:prstGeom prst="rect">
              <a:avLst/>
            </a:prstGeom>
            <a:solidFill>
              <a:srgbClr val="00FF00"/>
            </a:solidFill>
            <a:ln w="9525">
              <a:solidFill>
                <a:schemeClr val="tx1"/>
              </a:solidFill>
              <a:miter lim="800000"/>
              <a:headEnd/>
              <a:tailEnd/>
            </a:ln>
          </p:spPr>
          <p:txBody>
            <a:bodyPr/>
            <a:lstStyle/>
            <a:p>
              <a:pPr>
                <a:buFont typeface="Arial" pitchFamily="34" charset="0"/>
                <a:buNone/>
              </a:pPr>
              <a:endParaRPr lang="zh-CN" altLang="en-US"/>
            </a:p>
          </p:txBody>
        </p:sp>
        <p:sp>
          <p:nvSpPr>
            <p:cNvPr id="41032" name="直接连接符 22532"/>
            <p:cNvSpPr>
              <a:spLocks noChangeShapeType="1"/>
            </p:cNvSpPr>
            <p:nvPr/>
          </p:nvSpPr>
          <p:spPr bwMode="auto">
            <a:xfrm>
              <a:off x="739" y="1004"/>
              <a:ext cx="491" cy="0"/>
            </a:xfrm>
            <a:prstGeom prst="line">
              <a:avLst/>
            </a:prstGeom>
            <a:noFill/>
            <a:ln w="9525">
              <a:solidFill>
                <a:schemeClr val="tx1"/>
              </a:solidFill>
              <a:round/>
              <a:headEnd/>
              <a:tailEnd/>
            </a:ln>
          </p:spPr>
          <p:txBody>
            <a:bodyPr/>
            <a:lstStyle/>
            <a:p>
              <a:endParaRPr lang="zh-CN" altLang="en-US"/>
            </a:p>
          </p:txBody>
        </p:sp>
        <p:sp>
          <p:nvSpPr>
            <p:cNvPr id="41033" name="直接连接符 22533"/>
            <p:cNvSpPr>
              <a:spLocks noChangeShapeType="1"/>
            </p:cNvSpPr>
            <p:nvPr/>
          </p:nvSpPr>
          <p:spPr bwMode="auto">
            <a:xfrm>
              <a:off x="1883" y="1601"/>
              <a:ext cx="491" cy="0"/>
            </a:xfrm>
            <a:prstGeom prst="line">
              <a:avLst/>
            </a:prstGeom>
            <a:noFill/>
            <a:ln w="9525">
              <a:solidFill>
                <a:schemeClr val="tx1"/>
              </a:solidFill>
              <a:round/>
              <a:headEnd/>
              <a:tailEnd/>
            </a:ln>
          </p:spPr>
          <p:txBody>
            <a:bodyPr/>
            <a:lstStyle/>
            <a:p>
              <a:endParaRPr lang="zh-CN" altLang="en-US"/>
            </a:p>
          </p:txBody>
        </p:sp>
        <p:sp>
          <p:nvSpPr>
            <p:cNvPr id="41034" name="直接连接符 22534"/>
            <p:cNvSpPr>
              <a:spLocks noChangeShapeType="1"/>
            </p:cNvSpPr>
            <p:nvPr/>
          </p:nvSpPr>
          <p:spPr bwMode="auto">
            <a:xfrm>
              <a:off x="1877" y="1249"/>
              <a:ext cx="491" cy="0"/>
            </a:xfrm>
            <a:prstGeom prst="line">
              <a:avLst/>
            </a:prstGeom>
            <a:noFill/>
            <a:ln w="9525">
              <a:solidFill>
                <a:schemeClr val="tx1"/>
              </a:solidFill>
              <a:round/>
              <a:headEnd/>
              <a:tailEnd/>
            </a:ln>
          </p:spPr>
          <p:txBody>
            <a:bodyPr/>
            <a:lstStyle/>
            <a:p>
              <a:endParaRPr lang="zh-CN" altLang="en-US"/>
            </a:p>
          </p:txBody>
        </p:sp>
        <p:sp>
          <p:nvSpPr>
            <p:cNvPr id="41035" name="直接连接符 22535"/>
            <p:cNvSpPr>
              <a:spLocks noChangeShapeType="1"/>
            </p:cNvSpPr>
            <p:nvPr/>
          </p:nvSpPr>
          <p:spPr bwMode="auto">
            <a:xfrm>
              <a:off x="1869" y="951"/>
              <a:ext cx="491" cy="0"/>
            </a:xfrm>
            <a:prstGeom prst="line">
              <a:avLst/>
            </a:prstGeom>
            <a:noFill/>
            <a:ln w="9525">
              <a:solidFill>
                <a:schemeClr val="tx1"/>
              </a:solidFill>
              <a:round/>
              <a:headEnd/>
              <a:tailEnd/>
            </a:ln>
          </p:spPr>
          <p:txBody>
            <a:bodyPr/>
            <a:lstStyle/>
            <a:p>
              <a:endParaRPr lang="zh-CN" altLang="en-US"/>
            </a:p>
          </p:txBody>
        </p:sp>
        <p:sp>
          <p:nvSpPr>
            <p:cNvPr id="41036" name="直接连接符 22536"/>
            <p:cNvSpPr>
              <a:spLocks noChangeShapeType="1"/>
            </p:cNvSpPr>
            <p:nvPr/>
          </p:nvSpPr>
          <p:spPr bwMode="auto">
            <a:xfrm>
              <a:off x="1877" y="1888"/>
              <a:ext cx="491" cy="0"/>
            </a:xfrm>
            <a:prstGeom prst="line">
              <a:avLst/>
            </a:prstGeom>
            <a:noFill/>
            <a:ln w="9525">
              <a:solidFill>
                <a:schemeClr val="tx1"/>
              </a:solidFill>
              <a:round/>
              <a:headEnd/>
              <a:tailEnd/>
            </a:ln>
          </p:spPr>
          <p:txBody>
            <a:bodyPr/>
            <a:lstStyle/>
            <a:p>
              <a:endParaRPr lang="zh-CN" altLang="en-US"/>
            </a:p>
          </p:txBody>
        </p:sp>
        <p:sp>
          <p:nvSpPr>
            <p:cNvPr id="41037" name="直接连接符 22537"/>
            <p:cNvSpPr>
              <a:spLocks noChangeShapeType="1"/>
            </p:cNvSpPr>
            <p:nvPr/>
          </p:nvSpPr>
          <p:spPr bwMode="auto">
            <a:xfrm>
              <a:off x="733" y="1778"/>
              <a:ext cx="491" cy="0"/>
            </a:xfrm>
            <a:prstGeom prst="line">
              <a:avLst/>
            </a:prstGeom>
            <a:noFill/>
            <a:ln w="9525">
              <a:solidFill>
                <a:schemeClr val="tx1"/>
              </a:solidFill>
              <a:round/>
              <a:headEnd/>
              <a:tailEnd/>
            </a:ln>
          </p:spPr>
          <p:txBody>
            <a:bodyPr/>
            <a:lstStyle/>
            <a:p>
              <a:endParaRPr lang="zh-CN" altLang="en-US"/>
            </a:p>
          </p:txBody>
        </p:sp>
        <p:sp>
          <p:nvSpPr>
            <p:cNvPr id="41038" name="文本框 22538"/>
            <p:cNvSpPr txBox="1">
              <a:spLocks noChangeArrowheads="1"/>
            </p:cNvSpPr>
            <p:nvPr/>
          </p:nvSpPr>
          <p:spPr bwMode="auto">
            <a:xfrm>
              <a:off x="344" y="782"/>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1039" name="文本框 22539"/>
            <p:cNvSpPr txBox="1">
              <a:spLocks noChangeArrowheads="1"/>
            </p:cNvSpPr>
            <p:nvPr/>
          </p:nvSpPr>
          <p:spPr bwMode="auto">
            <a:xfrm>
              <a:off x="349" y="1588"/>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1040" name="组合 22540"/>
            <p:cNvGrpSpPr>
              <a:grpSpLocks/>
            </p:cNvGrpSpPr>
            <p:nvPr/>
          </p:nvGrpSpPr>
          <p:grpSpPr bwMode="auto">
            <a:xfrm>
              <a:off x="2406" y="1131"/>
              <a:ext cx="418" cy="327"/>
              <a:chOff x="3024" y="2532"/>
              <a:chExt cx="418" cy="327"/>
            </a:xfrm>
          </p:grpSpPr>
          <p:sp>
            <p:nvSpPr>
              <p:cNvPr id="41050" name="文本框 22541"/>
              <p:cNvSpPr txBox="1">
                <a:spLocks noChangeArrowheads="1"/>
              </p:cNvSpPr>
              <p:nvPr/>
            </p:nvSpPr>
            <p:spPr bwMode="auto">
              <a:xfrm>
                <a:off x="3024" y="2532"/>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1051" name="直接连接符 22542"/>
              <p:cNvSpPr>
                <a:spLocks noChangeShapeType="1"/>
              </p:cNvSpPr>
              <p:nvPr/>
            </p:nvSpPr>
            <p:spPr bwMode="auto">
              <a:xfrm>
                <a:off x="3042" y="2568"/>
                <a:ext cx="218" cy="0"/>
              </a:xfrm>
              <a:prstGeom prst="line">
                <a:avLst/>
              </a:prstGeom>
              <a:noFill/>
              <a:ln w="9525">
                <a:solidFill>
                  <a:schemeClr val="tx1"/>
                </a:solidFill>
                <a:round/>
                <a:headEnd/>
                <a:tailEnd/>
              </a:ln>
            </p:spPr>
            <p:txBody>
              <a:bodyPr/>
              <a:lstStyle/>
              <a:p>
                <a:endParaRPr lang="zh-CN" altLang="en-US"/>
              </a:p>
            </p:txBody>
          </p:sp>
        </p:grpSp>
        <p:grpSp>
          <p:nvGrpSpPr>
            <p:cNvPr id="41041" name="组合 22543"/>
            <p:cNvGrpSpPr>
              <a:grpSpLocks/>
            </p:cNvGrpSpPr>
            <p:nvPr/>
          </p:nvGrpSpPr>
          <p:grpSpPr bwMode="auto">
            <a:xfrm>
              <a:off x="2410" y="1773"/>
              <a:ext cx="418" cy="327"/>
              <a:chOff x="3992" y="2791"/>
              <a:chExt cx="418" cy="327"/>
            </a:xfrm>
          </p:grpSpPr>
          <p:sp>
            <p:nvSpPr>
              <p:cNvPr id="41048" name="文本框 22544"/>
              <p:cNvSpPr txBox="1">
                <a:spLocks noChangeArrowheads="1"/>
              </p:cNvSpPr>
              <p:nvPr/>
            </p:nvSpPr>
            <p:spPr bwMode="auto">
              <a:xfrm>
                <a:off x="3992" y="2791"/>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1049" name="直接连接符 22545"/>
              <p:cNvSpPr>
                <a:spLocks noChangeShapeType="1"/>
              </p:cNvSpPr>
              <p:nvPr/>
            </p:nvSpPr>
            <p:spPr bwMode="auto">
              <a:xfrm>
                <a:off x="4010" y="2827"/>
                <a:ext cx="218" cy="0"/>
              </a:xfrm>
              <a:prstGeom prst="line">
                <a:avLst/>
              </a:prstGeom>
              <a:noFill/>
              <a:ln w="9525">
                <a:solidFill>
                  <a:schemeClr val="tx1"/>
                </a:solidFill>
                <a:round/>
                <a:headEnd/>
                <a:tailEnd/>
              </a:ln>
            </p:spPr>
            <p:txBody>
              <a:bodyPr/>
              <a:lstStyle/>
              <a:p>
                <a:endParaRPr lang="zh-CN" altLang="en-US"/>
              </a:p>
            </p:txBody>
          </p:sp>
        </p:grpSp>
        <p:grpSp>
          <p:nvGrpSpPr>
            <p:cNvPr id="41042" name="组合 22546"/>
            <p:cNvGrpSpPr>
              <a:grpSpLocks/>
            </p:cNvGrpSpPr>
            <p:nvPr/>
          </p:nvGrpSpPr>
          <p:grpSpPr bwMode="auto">
            <a:xfrm>
              <a:off x="2399" y="768"/>
              <a:ext cx="418" cy="327"/>
              <a:chOff x="1691" y="2654"/>
              <a:chExt cx="418" cy="327"/>
            </a:xfrm>
          </p:grpSpPr>
          <p:sp>
            <p:nvSpPr>
              <p:cNvPr id="41046" name="文本框 22547"/>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47" name="直接连接符 2254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1043" name="组合 22549"/>
            <p:cNvGrpSpPr>
              <a:grpSpLocks/>
            </p:cNvGrpSpPr>
            <p:nvPr/>
          </p:nvGrpSpPr>
          <p:grpSpPr bwMode="auto">
            <a:xfrm>
              <a:off x="2419" y="1474"/>
              <a:ext cx="418" cy="327"/>
              <a:chOff x="3470" y="1597"/>
              <a:chExt cx="418" cy="327"/>
            </a:xfrm>
          </p:grpSpPr>
          <p:sp>
            <p:nvSpPr>
              <p:cNvPr id="41044" name="文本框 22550"/>
              <p:cNvSpPr txBox="1">
                <a:spLocks noChangeArrowheads="1"/>
              </p:cNvSpPr>
              <p:nvPr/>
            </p:nvSpPr>
            <p:spPr bwMode="auto">
              <a:xfrm>
                <a:off x="3470" y="1597"/>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1045" name="直接连接符 22551"/>
              <p:cNvSpPr>
                <a:spLocks noChangeShapeType="1"/>
              </p:cNvSpPr>
              <p:nvPr/>
            </p:nvSpPr>
            <p:spPr bwMode="auto">
              <a:xfrm>
                <a:off x="3488" y="1633"/>
                <a:ext cx="218" cy="0"/>
              </a:xfrm>
              <a:prstGeom prst="line">
                <a:avLst/>
              </a:prstGeom>
              <a:noFill/>
              <a:ln w="9525">
                <a:solidFill>
                  <a:schemeClr val="tx1"/>
                </a:solidFill>
                <a:round/>
                <a:headEnd/>
                <a:tailEnd/>
              </a:ln>
            </p:spPr>
            <p:txBody>
              <a:bodyPr/>
              <a:lstStyle/>
              <a:p>
                <a:endParaRPr lang="zh-CN" altLang="en-US"/>
              </a:p>
            </p:txBody>
          </p:sp>
        </p:grpSp>
      </p:grpSp>
      <p:grpSp>
        <p:nvGrpSpPr>
          <p:cNvPr id="7" name="组合 22552"/>
          <p:cNvGrpSpPr>
            <a:grpSpLocks/>
          </p:cNvGrpSpPr>
          <p:nvPr/>
        </p:nvGrpSpPr>
        <p:grpSpPr bwMode="auto">
          <a:xfrm>
            <a:off x="4949825" y="152400"/>
            <a:ext cx="3848100" cy="4068763"/>
            <a:chOff x="3118" y="382"/>
            <a:chExt cx="2424" cy="2563"/>
          </a:xfrm>
        </p:grpSpPr>
        <p:sp>
          <p:nvSpPr>
            <p:cNvPr id="41012" name="文本框 22553"/>
            <p:cNvSpPr txBox="1">
              <a:spLocks noChangeArrowheads="1"/>
            </p:cNvSpPr>
            <p:nvPr/>
          </p:nvSpPr>
          <p:spPr bwMode="auto">
            <a:xfrm>
              <a:off x="3615" y="382"/>
              <a:ext cx="794"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zh-CN" altLang="en-US" sz="2800" b="1"/>
                <a:t>真值表</a:t>
              </a:r>
            </a:p>
          </p:txBody>
        </p:sp>
        <p:grpSp>
          <p:nvGrpSpPr>
            <p:cNvPr id="41013" name="组合 22554"/>
            <p:cNvGrpSpPr>
              <a:grpSpLocks/>
            </p:cNvGrpSpPr>
            <p:nvPr/>
          </p:nvGrpSpPr>
          <p:grpSpPr bwMode="auto">
            <a:xfrm>
              <a:off x="3118" y="764"/>
              <a:ext cx="2424" cy="2181"/>
              <a:chOff x="3118" y="764"/>
              <a:chExt cx="2424" cy="2181"/>
            </a:xfrm>
          </p:grpSpPr>
          <p:grpSp>
            <p:nvGrpSpPr>
              <p:cNvPr id="41014" name="组合 22555"/>
              <p:cNvGrpSpPr>
                <a:grpSpLocks/>
              </p:cNvGrpSpPr>
              <p:nvPr/>
            </p:nvGrpSpPr>
            <p:grpSpPr bwMode="auto">
              <a:xfrm>
                <a:off x="4287" y="869"/>
                <a:ext cx="418" cy="327"/>
                <a:chOff x="3470" y="1597"/>
                <a:chExt cx="418" cy="327"/>
              </a:xfrm>
            </p:grpSpPr>
            <p:sp>
              <p:nvSpPr>
                <p:cNvPr id="41029" name="文本框 22556"/>
                <p:cNvSpPr txBox="1">
                  <a:spLocks noChangeArrowheads="1"/>
                </p:cNvSpPr>
                <p:nvPr/>
              </p:nvSpPr>
              <p:spPr bwMode="auto">
                <a:xfrm>
                  <a:off x="3470" y="1597"/>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1030" name="直接连接符 22557"/>
                <p:cNvSpPr>
                  <a:spLocks noChangeShapeType="1"/>
                </p:cNvSpPr>
                <p:nvPr/>
              </p:nvSpPr>
              <p:spPr bwMode="auto">
                <a:xfrm>
                  <a:off x="3488" y="1633"/>
                  <a:ext cx="218" cy="0"/>
                </a:xfrm>
                <a:prstGeom prst="line">
                  <a:avLst/>
                </a:prstGeom>
                <a:noFill/>
                <a:ln w="9525">
                  <a:solidFill>
                    <a:schemeClr val="tx1"/>
                  </a:solidFill>
                  <a:round/>
                  <a:headEnd/>
                  <a:tailEnd/>
                </a:ln>
              </p:spPr>
              <p:txBody>
                <a:bodyPr/>
                <a:lstStyle/>
                <a:p>
                  <a:endParaRPr lang="zh-CN" altLang="en-US"/>
                </a:p>
              </p:txBody>
            </p:sp>
          </p:grpSp>
          <p:sp>
            <p:nvSpPr>
              <p:cNvPr id="41015" name="文本框 22558"/>
              <p:cNvSpPr txBox="1">
                <a:spLocks noChangeArrowheads="1"/>
              </p:cNvSpPr>
              <p:nvPr/>
            </p:nvSpPr>
            <p:spPr bwMode="auto">
              <a:xfrm>
                <a:off x="3204" y="841"/>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1016" name="文本框 22559"/>
              <p:cNvSpPr txBox="1">
                <a:spLocks noChangeArrowheads="1"/>
              </p:cNvSpPr>
              <p:nvPr/>
            </p:nvSpPr>
            <p:spPr bwMode="auto">
              <a:xfrm>
                <a:off x="3537" y="847"/>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1017" name="组合 22560"/>
              <p:cNvGrpSpPr>
                <a:grpSpLocks/>
              </p:cNvGrpSpPr>
              <p:nvPr/>
            </p:nvGrpSpPr>
            <p:grpSpPr bwMode="auto">
              <a:xfrm>
                <a:off x="4667" y="865"/>
                <a:ext cx="418" cy="327"/>
                <a:chOff x="3024" y="2532"/>
                <a:chExt cx="418" cy="327"/>
              </a:xfrm>
            </p:grpSpPr>
            <p:sp>
              <p:nvSpPr>
                <p:cNvPr id="41027" name="文本框 22561"/>
                <p:cNvSpPr txBox="1">
                  <a:spLocks noChangeArrowheads="1"/>
                </p:cNvSpPr>
                <p:nvPr/>
              </p:nvSpPr>
              <p:spPr bwMode="auto">
                <a:xfrm>
                  <a:off x="3024" y="2532"/>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1028" name="直接连接符 22562"/>
                <p:cNvSpPr>
                  <a:spLocks noChangeShapeType="1"/>
                </p:cNvSpPr>
                <p:nvPr/>
              </p:nvSpPr>
              <p:spPr bwMode="auto">
                <a:xfrm>
                  <a:off x="3042" y="2568"/>
                  <a:ext cx="218" cy="0"/>
                </a:xfrm>
                <a:prstGeom prst="line">
                  <a:avLst/>
                </a:prstGeom>
                <a:noFill/>
                <a:ln w="9525">
                  <a:solidFill>
                    <a:schemeClr val="tx1"/>
                  </a:solidFill>
                  <a:round/>
                  <a:headEnd/>
                  <a:tailEnd/>
                </a:ln>
              </p:spPr>
              <p:txBody>
                <a:bodyPr/>
                <a:lstStyle/>
                <a:p>
                  <a:endParaRPr lang="zh-CN" altLang="en-US"/>
                </a:p>
              </p:txBody>
            </p:sp>
          </p:grpSp>
          <p:grpSp>
            <p:nvGrpSpPr>
              <p:cNvPr id="41018" name="组合 22563"/>
              <p:cNvGrpSpPr>
                <a:grpSpLocks/>
              </p:cNvGrpSpPr>
              <p:nvPr/>
            </p:nvGrpSpPr>
            <p:grpSpPr bwMode="auto">
              <a:xfrm>
                <a:off x="3907" y="869"/>
                <a:ext cx="418" cy="327"/>
                <a:chOff x="3992" y="2791"/>
                <a:chExt cx="418" cy="327"/>
              </a:xfrm>
            </p:grpSpPr>
            <p:sp>
              <p:nvSpPr>
                <p:cNvPr id="41025" name="文本框 22564"/>
                <p:cNvSpPr txBox="1">
                  <a:spLocks noChangeArrowheads="1"/>
                </p:cNvSpPr>
                <p:nvPr/>
              </p:nvSpPr>
              <p:spPr bwMode="auto">
                <a:xfrm>
                  <a:off x="3992" y="2791"/>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1026" name="直接连接符 22565"/>
                <p:cNvSpPr>
                  <a:spLocks noChangeShapeType="1"/>
                </p:cNvSpPr>
                <p:nvPr/>
              </p:nvSpPr>
              <p:spPr bwMode="auto">
                <a:xfrm>
                  <a:off x="4010" y="2827"/>
                  <a:ext cx="218" cy="0"/>
                </a:xfrm>
                <a:prstGeom prst="line">
                  <a:avLst/>
                </a:prstGeom>
                <a:noFill/>
                <a:ln w="9525">
                  <a:solidFill>
                    <a:schemeClr val="tx1"/>
                  </a:solidFill>
                  <a:round/>
                  <a:headEnd/>
                  <a:tailEnd/>
                </a:ln>
              </p:spPr>
              <p:txBody>
                <a:bodyPr/>
                <a:lstStyle/>
                <a:p>
                  <a:endParaRPr lang="zh-CN" altLang="en-US"/>
                </a:p>
              </p:txBody>
            </p:sp>
          </p:grpSp>
          <p:sp>
            <p:nvSpPr>
              <p:cNvPr id="41019" name="直接连接符 22566"/>
              <p:cNvSpPr>
                <a:spLocks noChangeShapeType="1"/>
              </p:cNvSpPr>
              <p:nvPr/>
            </p:nvSpPr>
            <p:spPr bwMode="auto">
              <a:xfrm>
                <a:off x="3118" y="1227"/>
                <a:ext cx="2379" cy="0"/>
              </a:xfrm>
              <a:prstGeom prst="line">
                <a:avLst/>
              </a:prstGeom>
              <a:noFill/>
              <a:ln w="9525">
                <a:solidFill>
                  <a:schemeClr val="tx1"/>
                </a:solidFill>
                <a:round/>
                <a:headEnd/>
                <a:tailEnd/>
              </a:ln>
            </p:spPr>
            <p:txBody>
              <a:bodyPr/>
              <a:lstStyle/>
              <a:p>
                <a:endParaRPr lang="zh-CN" altLang="en-US"/>
              </a:p>
            </p:txBody>
          </p:sp>
          <p:sp>
            <p:nvSpPr>
              <p:cNvPr id="41020" name="直接连接符 22567"/>
              <p:cNvSpPr>
                <a:spLocks noChangeShapeType="1"/>
              </p:cNvSpPr>
              <p:nvPr/>
            </p:nvSpPr>
            <p:spPr bwMode="auto">
              <a:xfrm>
                <a:off x="3878" y="764"/>
                <a:ext cx="0" cy="2181"/>
              </a:xfrm>
              <a:prstGeom prst="line">
                <a:avLst/>
              </a:prstGeom>
              <a:noFill/>
              <a:ln w="9525">
                <a:solidFill>
                  <a:schemeClr val="tx1"/>
                </a:solidFill>
                <a:round/>
                <a:headEnd/>
                <a:tailEnd/>
              </a:ln>
            </p:spPr>
            <p:txBody>
              <a:bodyPr/>
              <a:lstStyle/>
              <a:p>
                <a:endParaRPr lang="zh-CN" altLang="en-US"/>
              </a:p>
            </p:txBody>
          </p:sp>
          <p:sp>
            <p:nvSpPr>
              <p:cNvPr id="41021" name="文本框 22568"/>
              <p:cNvSpPr txBox="1">
                <a:spLocks noChangeArrowheads="1"/>
              </p:cNvSpPr>
              <p:nvPr/>
            </p:nvSpPr>
            <p:spPr bwMode="auto">
              <a:xfrm>
                <a:off x="3237" y="1284"/>
                <a:ext cx="2305" cy="1539"/>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0    0     1     1     1    0</a:t>
                </a:r>
              </a:p>
              <a:p>
                <a:pPr>
                  <a:spcBef>
                    <a:spcPct val="50000"/>
                  </a:spcBef>
                  <a:buFont typeface="Arial" pitchFamily="34" charset="0"/>
                  <a:buNone/>
                </a:pPr>
                <a:r>
                  <a:rPr lang="en-US" altLang="zh-CN" sz="2800" b="1"/>
                  <a:t>0    1     1     1     0    1</a:t>
                </a:r>
              </a:p>
              <a:p>
                <a:pPr>
                  <a:spcBef>
                    <a:spcPct val="50000"/>
                  </a:spcBef>
                  <a:buFont typeface="Arial" pitchFamily="34" charset="0"/>
                  <a:buNone/>
                </a:pPr>
                <a:r>
                  <a:rPr lang="en-US" altLang="zh-CN" sz="2800" b="1"/>
                  <a:t>1    0     1     0     1    1</a:t>
                </a:r>
              </a:p>
              <a:p>
                <a:pPr>
                  <a:spcBef>
                    <a:spcPct val="50000"/>
                  </a:spcBef>
                  <a:buFont typeface="Arial" pitchFamily="34" charset="0"/>
                  <a:buNone/>
                </a:pPr>
                <a:r>
                  <a:rPr lang="en-US" altLang="zh-CN" sz="2800" b="1"/>
                  <a:t>1    1     0     1     1    1  </a:t>
                </a:r>
              </a:p>
            </p:txBody>
          </p:sp>
          <p:grpSp>
            <p:nvGrpSpPr>
              <p:cNvPr id="41022" name="组合 22569"/>
              <p:cNvGrpSpPr>
                <a:grpSpLocks/>
              </p:cNvGrpSpPr>
              <p:nvPr/>
            </p:nvGrpSpPr>
            <p:grpSpPr bwMode="auto">
              <a:xfrm>
                <a:off x="5046" y="872"/>
                <a:ext cx="418" cy="327"/>
                <a:chOff x="1691" y="2654"/>
                <a:chExt cx="418" cy="327"/>
              </a:xfrm>
            </p:grpSpPr>
            <p:sp>
              <p:nvSpPr>
                <p:cNvPr id="41023" name="文本框 22570"/>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24" name="直接连接符 2257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grpSp>
      <p:grpSp>
        <p:nvGrpSpPr>
          <p:cNvPr id="13" name="组合 22572"/>
          <p:cNvGrpSpPr>
            <a:grpSpLocks/>
          </p:cNvGrpSpPr>
          <p:nvPr/>
        </p:nvGrpSpPr>
        <p:grpSpPr bwMode="auto">
          <a:xfrm>
            <a:off x="317500" y="3646488"/>
            <a:ext cx="3422650" cy="2754312"/>
            <a:chOff x="200" y="2348"/>
            <a:chExt cx="2156" cy="1735"/>
          </a:xfrm>
        </p:grpSpPr>
        <p:grpSp>
          <p:nvGrpSpPr>
            <p:cNvPr id="40991" name="组合 22573"/>
            <p:cNvGrpSpPr>
              <a:grpSpLocks/>
            </p:cNvGrpSpPr>
            <p:nvPr/>
          </p:nvGrpSpPr>
          <p:grpSpPr bwMode="auto">
            <a:xfrm>
              <a:off x="322" y="2348"/>
              <a:ext cx="2034" cy="351"/>
              <a:chOff x="322" y="2348"/>
              <a:chExt cx="2034" cy="351"/>
            </a:xfrm>
          </p:grpSpPr>
          <p:grpSp>
            <p:nvGrpSpPr>
              <p:cNvPr id="41008" name="组合 22574"/>
              <p:cNvGrpSpPr>
                <a:grpSpLocks/>
              </p:cNvGrpSpPr>
              <p:nvPr/>
            </p:nvGrpSpPr>
            <p:grpSpPr bwMode="auto">
              <a:xfrm>
                <a:off x="1074" y="2348"/>
                <a:ext cx="418" cy="327"/>
                <a:chOff x="1691" y="2654"/>
                <a:chExt cx="418" cy="327"/>
              </a:xfrm>
            </p:grpSpPr>
            <p:sp>
              <p:nvSpPr>
                <p:cNvPr id="41010" name="文本框 22575"/>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1011" name="直接连接符 22576"/>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41009" name="文本框 22577"/>
              <p:cNvSpPr txBox="1">
                <a:spLocks noChangeArrowheads="1"/>
              </p:cNvSpPr>
              <p:nvPr/>
            </p:nvSpPr>
            <p:spPr bwMode="auto">
              <a:xfrm>
                <a:off x="322" y="2372"/>
                <a:ext cx="203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zh-CN" altLang="en-US" sz="2800" b="1"/>
                  <a:t>画关于      的卡诺图</a:t>
                </a:r>
              </a:p>
            </p:txBody>
          </p:sp>
        </p:grpSp>
        <p:sp>
          <p:nvSpPr>
            <p:cNvPr id="40992" name="矩形 22578"/>
            <p:cNvSpPr>
              <a:spLocks noChangeArrowheads="1"/>
            </p:cNvSpPr>
            <p:nvPr/>
          </p:nvSpPr>
          <p:spPr bwMode="auto">
            <a:xfrm>
              <a:off x="733" y="3223"/>
              <a:ext cx="928" cy="855"/>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0993" name="直接连接符 22579"/>
            <p:cNvSpPr>
              <a:spLocks noChangeShapeType="1"/>
            </p:cNvSpPr>
            <p:nvPr/>
          </p:nvSpPr>
          <p:spPr bwMode="auto">
            <a:xfrm>
              <a:off x="745" y="3672"/>
              <a:ext cx="928" cy="0"/>
            </a:xfrm>
            <a:prstGeom prst="line">
              <a:avLst/>
            </a:prstGeom>
            <a:noFill/>
            <a:ln w="28575">
              <a:solidFill>
                <a:schemeClr val="tx1"/>
              </a:solidFill>
              <a:round/>
              <a:headEnd/>
              <a:tailEnd/>
            </a:ln>
          </p:spPr>
          <p:txBody>
            <a:bodyPr/>
            <a:lstStyle/>
            <a:p>
              <a:endParaRPr lang="zh-CN" altLang="en-US"/>
            </a:p>
          </p:txBody>
        </p:sp>
        <p:sp>
          <p:nvSpPr>
            <p:cNvPr id="40994" name="直接连接符 22580"/>
            <p:cNvSpPr>
              <a:spLocks noChangeShapeType="1"/>
            </p:cNvSpPr>
            <p:nvPr/>
          </p:nvSpPr>
          <p:spPr bwMode="auto">
            <a:xfrm flipH="1" flipV="1">
              <a:off x="382" y="2873"/>
              <a:ext cx="354" cy="354"/>
            </a:xfrm>
            <a:prstGeom prst="line">
              <a:avLst/>
            </a:prstGeom>
            <a:noFill/>
            <a:ln w="28575">
              <a:solidFill>
                <a:schemeClr val="tx1"/>
              </a:solidFill>
              <a:round/>
              <a:headEnd/>
              <a:tailEnd/>
            </a:ln>
          </p:spPr>
          <p:txBody>
            <a:bodyPr/>
            <a:lstStyle/>
            <a:p>
              <a:endParaRPr lang="zh-CN" altLang="en-US"/>
            </a:p>
          </p:txBody>
        </p:sp>
        <p:sp>
          <p:nvSpPr>
            <p:cNvPr id="40995" name="文本框 22581"/>
            <p:cNvSpPr txBox="1">
              <a:spLocks noChangeArrowheads="1"/>
            </p:cNvSpPr>
            <p:nvPr/>
          </p:nvSpPr>
          <p:spPr bwMode="auto">
            <a:xfrm>
              <a:off x="200" y="2920"/>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0996" name="文本框 22582"/>
            <p:cNvSpPr txBox="1">
              <a:spLocks noChangeArrowheads="1"/>
            </p:cNvSpPr>
            <p:nvPr/>
          </p:nvSpPr>
          <p:spPr bwMode="auto">
            <a:xfrm>
              <a:off x="570" y="2725"/>
              <a:ext cx="437"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0997" name="文本框 22583"/>
            <p:cNvSpPr txBox="1">
              <a:spLocks noChangeArrowheads="1"/>
            </p:cNvSpPr>
            <p:nvPr/>
          </p:nvSpPr>
          <p:spPr bwMode="auto">
            <a:xfrm>
              <a:off x="840" y="2940"/>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0998" name="文本框 22584"/>
            <p:cNvSpPr txBox="1">
              <a:spLocks noChangeArrowheads="1"/>
            </p:cNvSpPr>
            <p:nvPr/>
          </p:nvSpPr>
          <p:spPr bwMode="auto">
            <a:xfrm>
              <a:off x="1284" y="291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0999" name="文本框 22585"/>
            <p:cNvSpPr txBox="1">
              <a:spLocks noChangeArrowheads="1"/>
            </p:cNvSpPr>
            <p:nvPr/>
          </p:nvSpPr>
          <p:spPr bwMode="auto">
            <a:xfrm>
              <a:off x="468" y="3720"/>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0" name="直接连接符 22586"/>
            <p:cNvSpPr>
              <a:spLocks noChangeShapeType="1"/>
            </p:cNvSpPr>
            <p:nvPr/>
          </p:nvSpPr>
          <p:spPr bwMode="auto">
            <a:xfrm>
              <a:off x="1176" y="3243"/>
              <a:ext cx="0" cy="840"/>
            </a:xfrm>
            <a:prstGeom prst="line">
              <a:avLst/>
            </a:prstGeom>
            <a:noFill/>
            <a:ln w="28575">
              <a:solidFill>
                <a:schemeClr val="tx1"/>
              </a:solidFill>
              <a:round/>
              <a:headEnd/>
              <a:tailEnd/>
            </a:ln>
          </p:spPr>
          <p:txBody>
            <a:bodyPr/>
            <a:lstStyle/>
            <a:p>
              <a:endParaRPr lang="zh-CN" altLang="en-US"/>
            </a:p>
          </p:txBody>
        </p:sp>
        <p:sp>
          <p:nvSpPr>
            <p:cNvPr id="41001" name="文本框 22587"/>
            <p:cNvSpPr txBox="1">
              <a:spLocks noChangeArrowheads="1"/>
            </p:cNvSpPr>
            <p:nvPr/>
          </p:nvSpPr>
          <p:spPr bwMode="auto">
            <a:xfrm>
              <a:off x="1260" y="327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2" name="文本框 22588"/>
            <p:cNvSpPr txBox="1">
              <a:spLocks noChangeArrowheads="1"/>
            </p:cNvSpPr>
            <p:nvPr/>
          </p:nvSpPr>
          <p:spPr bwMode="auto">
            <a:xfrm>
              <a:off x="828" y="3708"/>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3" name="文本框 22589"/>
            <p:cNvSpPr txBox="1">
              <a:spLocks noChangeArrowheads="1"/>
            </p:cNvSpPr>
            <p:nvPr/>
          </p:nvSpPr>
          <p:spPr bwMode="auto">
            <a:xfrm>
              <a:off x="1284" y="369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1</a:t>
              </a:r>
            </a:p>
          </p:txBody>
        </p:sp>
        <p:sp>
          <p:nvSpPr>
            <p:cNvPr id="41004" name="文本框 22590"/>
            <p:cNvSpPr txBox="1">
              <a:spLocks noChangeArrowheads="1"/>
            </p:cNvSpPr>
            <p:nvPr/>
          </p:nvSpPr>
          <p:spPr bwMode="auto">
            <a:xfrm>
              <a:off x="840" y="3288"/>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1005" name="文本框 22591"/>
            <p:cNvSpPr txBox="1">
              <a:spLocks noChangeArrowheads="1"/>
            </p:cNvSpPr>
            <p:nvPr/>
          </p:nvSpPr>
          <p:spPr bwMode="auto">
            <a:xfrm>
              <a:off x="444" y="3276"/>
              <a:ext cx="28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0</a:t>
              </a:r>
            </a:p>
          </p:txBody>
        </p:sp>
        <p:sp>
          <p:nvSpPr>
            <p:cNvPr id="41006" name="椭圆 22592"/>
            <p:cNvSpPr>
              <a:spLocks noChangeArrowheads="1"/>
            </p:cNvSpPr>
            <p:nvPr/>
          </p:nvSpPr>
          <p:spPr bwMode="auto">
            <a:xfrm>
              <a:off x="816" y="3720"/>
              <a:ext cx="720" cy="324"/>
            </a:xfrm>
            <a:prstGeom prst="ellipse">
              <a:avLst/>
            </a:prstGeom>
            <a:noFill/>
            <a:ln w="9525">
              <a:solidFill>
                <a:srgbClr val="FF00FF"/>
              </a:solidFill>
              <a:round/>
              <a:headEnd/>
              <a:tailEnd/>
            </a:ln>
          </p:spPr>
          <p:txBody>
            <a:bodyPr/>
            <a:lstStyle/>
            <a:p>
              <a:pPr>
                <a:buFont typeface="Arial" pitchFamily="34" charset="0"/>
                <a:buNone/>
              </a:pPr>
              <a:endParaRPr lang="zh-CN" altLang="en-US"/>
            </a:p>
          </p:txBody>
        </p:sp>
        <p:sp>
          <p:nvSpPr>
            <p:cNvPr id="41007" name="椭圆 22593"/>
            <p:cNvSpPr>
              <a:spLocks noChangeArrowheads="1"/>
            </p:cNvSpPr>
            <p:nvPr/>
          </p:nvSpPr>
          <p:spPr bwMode="auto">
            <a:xfrm>
              <a:off x="1248" y="3300"/>
              <a:ext cx="252" cy="744"/>
            </a:xfrm>
            <a:prstGeom prst="ellipse">
              <a:avLst/>
            </a:prstGeom>
            <a:noFill/>
            <a:ln w="9525">
              <a:solidFill>
                <a:srgbClr val="0000FF"/>
              </a:solidFill>
              <a:round/>
              <a:headEnd/>
              <a:tailEnd/>
            </a:ln>
          </p:spPr>
          <p:txBody>
            <a:bodyPr/>
            <a:lstStyle/>
            <a:p>
              <a:pPr>
                <a:buFont typeface="Arial" pitchFamily="34" charset="0"/>
                <a:buNone/>
              </a:pPr>
              <a:endParaRPr lang="zh-CN" altLang="en-US"/>
            </a:p>
          </p:txBody>
        </p:sp>
      </p:grpSp>
      <p:grpSp>
        <p:nvGrpSpPr>
          <p:cNvPr id="16" name="组合 22594"/>
          <p:cNvGrpSpPr>
            <a:grpSpLocks/>
          </p:cNvGrpSpPr>
          <p:nvPr/>
        </p:nvGrpSpPr>
        <p:grpSpPr bwMode="auto">
          <a:xfrm>
            <a:off x="4953000" y="4281488"/>
            <a:ext cx="2971800" cy="519112"/>
            <a:chOff x="2412" y="3324"/>
            <a:chExt cx="1872" cy="327"/>
          </a:xfrm>
        </p:grpSpPr>
        <p:sp>
          <p:nvSpPr>
            <p:cNvPr id="40985" name="文本框 22595"/>
            <p:cNvSpPr txBox="1">
              <a:spLocks noChangeArrowheads="1"/>
            </p:cNvSpPr>
            <p:nvPr/>
          </p:nvSpPr>
          <p:spPr bwMode="auto">
            <a:xfrm>
              <a:off x="2412" y="332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grpSp>
          <p:nvGrpSpPr>
            <p:cNvPr id="40986" name="组合 22596"/>
            <p:cNvGrpSpPr>
              <a:grpSpLocks/>
            </p:cNvGrpSpPr>
            <p:nvPr/>
          </p:nvGrpSpPr>
          <p:grpSpPr bwMode="auto">
            <a:xfrm>
              <a:off x="2472" y="3348"/>
              <a:ext cx="1632" cy="48"/>
              <a:chOff x="2472" y="3348"/>
              <a:chExt cx="1632" cy="48"/>
            </a:xfrm>
          </p:grpSpPr>
          <p:sp>
            <p:nvSpPr>
              <p:cNvPr id="40987" name="直接连接符 22597"/>
              <p:cNvSpPr>
                <a:spLocks noChangeShapeType="1"/>
              </p:cNvSpPr>
              <p:nvPr/>
            </p:nvSpPr>
            <p:spPr bwMode="auto">
              <a:xfrm>
                <a:off x="2472" y="3372"/>
                <a:ext cx="132" cy="0"/>
              </a:xfrm>
              <a:prstGeom prst="line">
                <a:avLst/>
              </a:prstGeom>
              <a:noFill/>
              <a:ln w="9525">
                <a:solidFill>
                  <a:schemeClr val="tx1"/>
                </a:solidFill>
                <a:round/>
                <a:headEnd/>
                <a:tailEnd/>
              </a:ln>
            </p:spPr>
            <p:txBody>
              <a:bodyPr/>
              <a:lstStyle/>
              <a:p>
                <a:endParaRPr lang="zh-CN" altLang="en-US"/>
              </a:p>
            </p:txBody>
          </p:sp>
          <p:sp>
            <p:nvSpPr>
              <p:cNvPr id="40988" name="直接连接符 22598"/>
              <p:cNvSpPr>
                <a:spLocks noChangeShapeType="1"/>
              </p:cNvSpPr>
              <p:nvPr/>
            </p:nvSpPr>
            <p:spPr bwMode="auto">
              <a:xfrm>
                <a:off x="3732" y="3396"/>
                <a:ext cx="132" cy="0"/>
              </a:xfrm>
              <a:prstGeom prst="line">
                <a:avLst/>
              </a:prstGeom>
              <a:noFill/>
              <a:ln w="9525">
                <a:solidFill>
                  <a:schemeClr val="tx1"/>
                </a:solidFill>
                <a:round/>
                <a:headEnd/>
                <a:tailEnd/>
              </a:ln>
            </p:spPr>
            <p:txBody>
              <a:bodyPr/>
              <a:lstStyle/>
              <a:p>
                <a:endParaRPr lang="zh-CN" altLang="en-US"/>
              </a:p>
            </p:txBody>
          </p:sp>
          <p:sp>
            <p:nvSpPr>
              <p:cNvPr id="40989" name="直接连接符 22599"/>
              <p:cNvSpPr>
                <a:spLocks noChangeShapeType="1"/>
              </p:cNvSpPr>
              <p:nvPr/>
            </p:nvSpPr>
            <p:spPr bwMode="auto">
              <a:xfrm>
                <a:off x="3972" y="3396"/>
                <a:ext cx="132" cy="0"/>
              </a:xfrm>
              <a:prstGeom prst="line">
                <a:avLst/>
              </a:prstGeom>
              <a:noFill/>
              <a:ln w="9525">
                <a:solidFill>
                  <a:schemeClr val="tx1"/>
                </a:solidFill>
                <a:round/>
                <a:headEnd/>
                <a:tailEnd/>
              </a:ln>
            </p:spPr>
            <p:txBody>
              <a:bodyPr/>
              <a:lstStyle/>
              <a:p>
                <a:endParaRPr lang="zh-CN" altLang="en-US"/>
              </a:p>
            </p:txBody>
          </p:sp>
          <p:sp>
            <p:nvSpPr>
              <p:cNvPr id="40990" name="直接连接符 22600"/>
              <p:cNvSpPr>
                <a:spLocks noChangeShapeType="1"/>
              </p:cNvSpPr>
              <p:nvPr/>
            </p:nvSpPr>
            <p:spPr bwMode="auto">
              <a:xfrm>
                <a:off x="3732" y="3348"/>
                <a:ext cx="360" cy="0"/>
              </a:xfrm>
              <a:prstGeom prst="line">
                <a:avLst/>
              </a:prstGeom>
              <a:noFill/>
              <a:ln w="9525">
                <a:solidFill>
                  <a:schemeClr val="tx1"/>
                </a:solidFill>
                <a:round/>
                <a:headEnd/>
                <a:tailEnd/>
              </a:ln>
            </p:spPr>
            <p:txBody>
              <a:bodyPr/>
              <a:lstStyle/>
              <a:p>
                <a:endParaRPr lang="zh-CN" altLang="en-US"/>
              </a:p>
            </p:txBody>
          </p:sp>
        </p:grpSp>
      </p:grpSp>
      <p:grpSp>
        <p:nvGrpSpPr>
          <p:cNvPr id="18" name="组合 22601"/>
          <p:cNvGrpSpPr>
            <a:grpSpLocks/>
          </p:cNvGrpSpPr>
          <p:nvPr/>
        </p:nvGrpSpPr>
        <p:grpSpPr bwMode="auto">
          <a:xfrm>
            <a:off x="4953000" y="5500688"/>
            <a:ext cx="2971800" cy="519112"/>
            <a:chOff x="902" y="1224"/>
            <a:chExt cx="1872" cy="327"/>
          </a:xfrm>
        </p:grpSpPr>
        <p:sp>
          <p:nvSpPr>
            <p:cNvPr id="40980" name="文本框 22602"/>
            <p:cNvSpPr txBox="1">
              <a:spLocks noChangeArrowheads="1"/>
            </p:cNvSpPr>
            <p:nvPr/>
          </p:nvSpPr>
          <p:spPr bwMode="auto">
            <a:xfrm>
              <a:off x="902" y="122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0981" name="直接连接符 22603"/>
            <p:cNvSpPr>
              <a:spLocks noChangeShapeType="1"/>
            </p:cNvSpPr>
            <p:nvPr/>
          </p:nvSpPr>
          <p:spPr bwMode="auto">
            <a:xfrm>
              <a:off x="962" y="1272"/>
              <a:ext cx="132" cy="0"/>
            </a:xfrm>
            <a:prstGeom prst="line">
              <a:avLst/>
            </a:prstGeom>
            <a:noFill/>
            <a:ln w="9525">
              <a:solidFill>
                <a:schemeClr val="tx1"/>
              </a:solidFill>
              <a:round/>
              <a:headEnd/>
              <a:tailEnd/>
            </a:ln>
          </p:spPr>
          <p:txBody>
            <a:bodyPr/>
            <a:lstStyle/>
            <a:p>
              <a:endParaRPr lang="zh-CN" altLang="en-US"/>
            </a:p>
          </p:txBody>
        </p:sp>
        <p:sp>
          <p:nvSpPr>
            <p:cNvPr id="40982" name="直接连接符 22604"/>
            <p:cNvSpPr>
              <a:spLocks noChangeShapeType="1"/>
            </p:cNvSpPr>
            <p:nvPr/>
          </p:nvSpPr>
          <p:spPr bwMode="auto">
            <a:xfrm>
              <a:off x="1342" y="1285"/>
              <a:ext cx="132" cy="0"/>
            </a:xfrm>
            <a:prstGeom prst="line">
              <a:avLst/>
            </a:prstGeom>
            <a:noFill/>
            <a:ln w="9525">
              <a:solidFill>
                <a:schemeClr val="tx1"/>
              </a:solidFill>
              <a:round/>
              <a:headEnd/>
              <a:tailEnd/>
            </a:ln>
          </p:spPr>
          <p:txBody>
            <a:bodyPr/>
            <a:lstStyle/>
            <a:p>
              <a:endParaRPr lang="zh-CN" altLang="en-US"/>
            </a:p>
          </p:txBody>
        </p:sp>
        <p:sp>
          <p:nvSpPr>
            <p:cNvPr id="40983" name="直接连接符 22605"/>
            <p:cNvSpPr>
              <a:spLocks noChangeShapeType="1"/>
            </p:cNvSpPr>
            <p:nvPr/>
          </p:nvSpPr>
          <p:spPr bwMode="auto">
            <a:xfrm>
              <a:off x="2462" y="1296"/>
              <a:ext cx="132" cy="0"/>
            </a:xfrm>
            <a:prstGeom prst="line">
              <a:avLst/>
            </a:prstGeom>
            <a:noFill/>
            <a:ln w="9525">
              <a:solidFill>
                <a:schemeClr val="tx1"/>
              </a:solidFill>
              <a:round/>
              <a:headEnd/>
              <a:tailEnd/>
            </a:ln>
          </p:spPr>
          <p:txBody>
            <a:bodyPr/>
            <a:lstStyle/>
            <a:p>
              <a:endParaRPr lang="zh-CN" altLang="en-US"/>
            </a:p>
          </p:txBody>
        </p:sp>
        <p:sp>
          <p:nvSpPr>
            <p:cNvPr id="40984" name="直接连接符 22606"/>
            <p:cNvSpPr>
              <a:spLocks noChangeShapeType="1"/>
            </p:cNvSpPr>
            <p:nvPr/>
          </p:nvSpPr>
          <p:spPr bwMode="auto">
            <a:xfrm>
              <a:off x="2222" y="1248"/>
              <a:ext cx="360" cy="0"/>
            </a:xfrm>
            <a:prstGeom prst="line">
              <a:avLst/>
            </a:prstGeom>
            <a:noFill/>
            <a:ln w="9525">
              <a:solidFill>
                <a:schemeClr val="tx1"/>
              </a:solidFill>
              <a:round/>
              <a:headEnd/>
              <a:tailEnd/>
            </a:ln>
          </p:spPr>
          <p:txBody>
            <a:bodyPr/>
            <a:lstStyle/>
            <a:p>
              <a:endParaRPr lang="zh-CN" altLang="en-US"/>
            </a:p>
          </p:txBody>
        </p:sp>
      </p:grpSp>
      <p:grpSp>
        <p:nvGrpSpPr>
          <p:cNvPr id="19" name="组合 22607"/>
          <p:cNvGrpSpPr>
            <a:grpSpLocks/>
          </p:cNvGrpSpPr>
          <p:nvPr/>
        </p:nvGrpSpPr>
        <p:grpSpPr bwMode="auto">
          <a:xfrm>
            <a:off x="4953000" y="4967288"/>
            <a:ext cx="2971800" cy="519112"/>
            <a:chOff x="926" y="1728"/>
            <a:chExt cx="1872" cy="327"/>
          </a:xfrm>
        </p:grpSpPr>
        <p:sp>
          <p:nvSpPr>
            <p:cNvPr id="40975" name="文本框 22608"/>
            <p:cNvSpPr txBox="1">
              <a:spLocks noChangeArrowheads="1"/>
            </p:cNvSpPr>
            <p:nvPr/>
          </p:nvSpPr>
          <p:spPr bwMode="auto">
            <a:xfrm>
              <a:off x="926" y="1728"/>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dirty="0"/>
                <a:t>Y</a:t>
              </a:r>
              <a:r>
                <a:rPr lang="en-US" altLang="zh-CN" sz="2800" b="1" baseline="-25000" dirty="0"/>
                <a:t>1</a:t>
              </a:r>
              <a:r>
                <a:rPr lang="en-US" altLang="zh-CN" sz="2800" b="1" dirty="0"/>
                <a:t>=A</a:t>
              </a:r>
              <a:r>
                <a:rPr lang="en-US" altLang="zh-CN" sz="2800" b="1" baseline="-25000" dirty="0"/>
                <a:t>1</a:t>
              </a:r>
              <a:r>
                <a:rPr lang="en-US" altLang="zh-CN" sz="2800" b="1" dirty="0"/>
                <a:t> + A</a:t>
              </a:r>
              <a:r>
                <a:rPr lang="en-US" altLang="zh-CN" sz="2800" b="1" baseline="-25000" dirty="0"/>
                <a:t>0 </a:t>
              </a:r>
              <a:r>
                <a:rPr lang="en-US" altLang="zh-CN" sz="2800" b="1" dirty="0"/>
                <a:t>=A</a:t>
              </a:r>
              <a:r>
                <a:rPr lang="en-US" altLang="zh-CN" sz="2800" b="1" baseline="-25000" dirty="0"/>
                <a:t>1</a:t>
              </a:r>
              <a:r>
                <a:rPr lang="en-US" altLang="zh-CN" sz="2800" b="1" dirty="0"/>
                <a:t>A</a:t>
              </a:r>
              <a:r>
                <a:rPr lang="en-US" altLang="zh-CN" sz="2800" b="1" baseline="-25000" dirty="0"/>
                <a:t>0</a:t>
              </a:r>
              <a:endParaRPr lang="en-US" altLang="zh-CN" sz="2800" b="1" dirty="0"/>
            </a:p>
          </p:txBody>
        </p:sp>
        <p:sp>
          <p:nvSpPr>
            <p:cNvPr id="40976" name="直接连接符 22609"/>
            <p:cNvSpPr>
              <a:spLocks noChangeShapeType="1"/>
            </p:cNvSpPr>
            <p:nvPr/>
          </p:nvSpPr>
          <p:spPr bwMode="auto">
            <a:xfrm>
              <a:off x="986" y="1776"/>
              <a:ext cx="132" cy="0"/>
            </a:xfrm>
            <a:prstGeom prst="line">
              <a:avLst/>
            </a:prstGeom>
            <a:noFill/>
            <a:ln w="9525">
              <a:solidFill>
                <a:schemeClr val="tx1"/>
              </a:solidFill>
              <a:round/>
              <a:headEnd/>
              <a:tailEnd/>
            </a:ln>
          </p:spPr>
          <p:txBody>
            <a:bodyPr/>
            <a:lstStyle/>
            <a:p>
              <a:endParaRPr lang="zh-CN" altLang="en-US"/>
            </a:p>
          </p:txBody>
        </p:sp>
        <p:sp>
          <p:nvSpPr>
            <p:cNvPr id="40977" name="直接连接符 22610"/>
            <p:cNvSpPr>
              <a:spLocks noChangeShapeType="1"/>
            </p:cNvSpPr>
            <p:nvPr/>
          </p:nvSpPr>
          <p:spPr bwMode="auto">
            <a:xfrm>
              <a:off x="2250" y="1800"/>
              <a:ext cx="145" cy="0"/>
            </a:xfrm>
            <a:prstGeom prst="line">
              <a:avLst/>
            </a:prstGeom>
            <a:noFill/>
            <a:ln w="9525">
              <a:solidFill>
                <a:schemeClr val="tx1"/>
              </a:solidFill>
              <a:round/>
              <a:headEnd/>
              <a:tailEnd/>
            </a:ln>
          </p:spPr>
          <p:txBody>
            <a:bodyPr/>
            <a:lstStyle/>
            <a:p>
              <a:endParaRPr lang="zh-CN" altLang="en-US"/>
            </a:p>
          </p:txBody>
        </p:sp>
        <p:sp>
          <p:nvSpPr>
            <p:cNvPr id="40978" name="直接连接符 22611"/>
            <p:cNvSpPr>
              <a:spLocks noChangeShapeType="1"/>
            </p:cNvSpPr>
            <p:nvPr/>
          </p:nvSpPr>
          <p:spPr bwMode="auto">
            <a:xfrm>
              <a:off x="1836" y="1800"/>
              <a:ext cx="132" cy="0"/>
            </a:xfrm>
            <a:prstGeom prst="line">
              <a:avLst/>
            </a:prstGeom>
            <a:noFill/>
            <a:ln w="9525">
              <a:solidFill>
                <a:schemeClr val="tx1"/>
              </a:solidFill>
              <a:round/>
              <a:headEnd/>
              <a:tailEnd/>
            </a:ln>
          </p:spPr>
          <p:txBody>
            <a:bodyPr/>
            <a:lstStyle/>
            <a:p>
              <a:endParaRPr lang="zh-CN" altLang="en-US"/>
            </a:p>
          </p:txBody>
        </p:sp>
        <p:sp>
          <p:nvSpPr>
            <p:cNvPr id="40979" name="直接连接符 22612"/>
            <p:cNvSpPr>
              <a:spLocks noChangeShapeType="1"/>
            </p:cNvSpPr>
            <p:nvPr/>
          </p:nvSpPr>
          <p:spPr bwMode="auto">
            <a:xfrm>
              <a:off x="2246" y="1752"/>
              <a:ext cx="360" cy="0"/>
            </a:xfrm>
            <a:prstGeom prst="line">
              <a:avLst/>
            </a:prstGeom>
            <a:noFill/>
            <a:ln w="9525">
              <a:solidFill>
                <a:schemeClr val="tx1"/>
              </a:solidFill>
              <a:round/>
              <a:headEnd/>
              <a:tailEnd/>
            </a:ln>
          </p:spPr>
          <p:txBody>
            <a:bodyPr/>
            <a:lstStyle/>
            <a:p>
              <a:endParaRPr lang="zh-CN" altLang="en-US"/>
            </a:p>
          </p:txBody>
        </p:sp>
      </p:grpSp>
      <p:grpSp>
        <p:nvGrpSpPr>
          <p:cNvPr id="20" name="组合 22613"/>
          <p:cNvGrpSpPr>
            <a:grpSpLocks/>
          </p:cNvGrpSpPr>
          <p:nvPr/>
        </p:nvGrpSpPr>
        <p:grpSpPr bwMode="auto">
          <a:xfrm>
            <a:off x="4953000" y="6110288"/>
            <a:ext cx="2971800" cy="519112"/>
            <a:chOff x="902" y="2364"/>
            <a:chExt cx="1872" cy="327"/>
          </a:xfrm>
        </p:grpSpPr>
        <p:sp>
          <p:nvSpPr>
            <p:cNvPr id="40970" name="文本框 22614"/>
            <p:cNvSpPr txBox="1">
              <a:spLocks noChangeArrowheads="1"/>
            </p:cNvSpPr>
            <p:nvPr/>
          </p:nvSpPr>
          <p:spPr bwMode="auto">
            <a:xfrm>
              <a:off x="902" y="236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0971" name="直接连接符 22615"/>
            <p:cNvSpPr>
              <a:spLocks noChangeShapeType="1"/>
            </p:cNvSpPr>
            <p:nvPr/>
          </p:nvSpPr>
          <p:spPr bwMode="auto">
            <a:xfrm>
              <a:off x="962" y="2412"/>
              <a:ext cx="132" cy="0"/>
            </a:xfrm>
            <a:prstGeom prst="line">
              <a:avLst/>
            </a:prstGeom>
            <a:noFill/>
            <a:ln w="9525">
              <a:solidFill>
                <a:schemeClr val="tx1"/>
              </a:solidFill>
              <a:round/>
              <a:headEnd/>
              <a:tailEnd/>
            </a:ln>
          </p:spPr>
          <p:txBody>
            <a:bodyPr/>
            <a:lstStyle/>
            <a:p>
              <a:endParaRPr lang="zh-CN" altLang="en-US"/>
            </a:p>
          </p:txBody>
        </p:sp>
        <p:sp>
          <p:nvSpPr>
            <p:cNvPr id="40972" name="直接连接符 22616"/>
            <p:cNvSpPr>
              <a:spLocks noChangeShapeType="1"/>
            </p:cNvSpPr>
            <p:nvPr/>
          </p:nvSpPr>
          <p:spPr bwMode="auto">
            <a:xfrm>
              <a:off x="1322" y="2436"/>
              <a:ext cx="132" cy="0"/>
            </a:xfrm>
            <a:prstGeom prst="line">
              <a:avLst/>
            </a:prstGeom>
            <a:noFill/>
            <a:ln w="9525">
              <a:solidFill>
                <a:schemeClr val="tx1"/>
              </a:solidFill>
              <a:round/>
              <a:headEnd/>
              <a:tailEnd/>
            </a:ln>
          </p:spPr>
          <p:txBody>
            <a:bodyPr/>
            <a:lstStyle/>
            <a:p>
              <a:endParaRPr lang="zh-CN" altLang="en-US"/>
            </a:p>
          </p:txBody>
        </p:sp>
        <p:sp>
          <p:nvSpPr>
            <p:cNvPr id="40973" name="直接连接符 22617"/>
            <p:cNvSpPr>
              <a:spLocks noChangeShapeType="1"/>
            </p:cNvSpPr>
            <p:nvPr/>
          </p:nvSpPr>
          <p:spPr bwMode="auto">
            <a:xfrm>
              <a:off x="1814" y="2436"/>
              <a:ext cx="132" cy="0"/>
            </a:xfrm>
            <a:prstGeom prst="line">
              <a:avLst/>
            </a:prstGeom>
            <a:noFill/>
            <a:ln w="9525">
              <a:solidFill>
                <a:schemeClr val="tx1"/>
              </a:solidFill>
              <a:round/>
              <a:headEnd/>
              <a:tailEnd/>
            </a:ln>
          </p:spPr>
          <p:txBody>
            <a:bodyPr/>
            <a:lstStyle/>
            <a:p>
              <a:endParaRPr lang="zh-CN" altLang="en-US"/>
            </a:p>
          </p:txBody>
        </p:sp>
        <p:sp>
          <p:nvSpPr>
            <p:cNvPr id="40974" name="直接连接符 22618"/>
            <p:cNvSpPr>
              <a:spLocks noChangeShapeType="1"/>
            </p:cNvSpPr>
            <p:nvPr/>
          </p:nvSpPr>
          <p:spPr bwMode="auto">
            <a:xfrm>
              <a:off x="2222" y="2388"/>
              <a:ext cx="360" cy="0"/>
            </a:xfrm>
            <a:prstGeom prst="line">
              <a:avLst/>
            </a:prstGeom>
            <a:noFill/>
            <a:ln w="9525">
              <a:solidFill>
                <a:schemeClr val="tx1"/>
              </a:solidFill>
              <a:round/>
              <a:headEnd/>
              <a:tailEnd/>
            </a:ln>
          </p:spPr>
          <p:txBody>
            <a:bodyPr/>
            <a:lstStyle/>
            <a:p>
              <a:endParaRPr lang="zh-CN" altLang="en-US"/>
            </a:p>
          </p:txBody>
        </p:sp>
      </p:grpSp>
      <p:sp>
        <p:nvSpPr>
          <p:cNvPr id="40969" name="矩形 22619"/>
          <p:cNvSpPr>
            <a:spLocks noChangeArrowheads="1"/>
          </p:cNvSpPr>
          <p:nvPr/>
        </p:nvSpPr>
        <p:spPr bwMode="auto">
          <a:xfrm>
            <a:off x="304800" y="304800"/>
            <a:ext cx="3571875" cy="522288"/>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2800" b="1">
                <a:solidFill>
                  <a:srgbClr val="FF0066"/>
                </a:solidFill>
              </a:rPr>
              <a:t>1</a:t>
            </a:r>
            <a:r>
              <a:rPr lang="zh-CN" altLang="en-US" sz="2800" b="1">
                <a:solidFill>
                  <a:srgbClr val="FF0066"/>
                </a:solidFill>
              </a:rPr>
              <a:t>、 </a:t>
            </a:r>
            <a:r>
              <a:rPr lang="en-US" altLang="zh-CN" sz="2800" b="1">
                <a:solidFill>
                  <a:srgbClr val="FF0066"/>
                </a:solidFill>
              </a:rPr>
              <a:t>2 </a:t>
            </a:r>
            <a:r>
              <a:rPr lang="zh-CN" altLang="en-US" sz="2800" b="1">
                <a:solidFill>
                  <a:srgbClr val="FF0066"/>
                </a:solidFill>
              </a:rPr>
              <a:t>线</a:t>
            </a:r>
            <a:r>
              <a:rPr lang="en-US" altLang="zh-CN" sz="2800" b="1">
                <a:solidFill>
                  <a:srgbClr val="FF0066"/>
                </a:solidFill>
              </a:rPr>
              <a:t>— 4</a:t>
            </a:r>
            <a:r>
              <a:rPr lang="zh-CN" altLang="en-US" sz="2800" b="1">
                <a:solidFill>
                  <a:srgbClr val="FF0066"/>
                </a:solidFill>
              </a:rPr>
              <a:t>线译码器</a:t>
            </a:r>
            <a:r>
              <a:rPr lang="zh-CN" altLang="en-US" sz="2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3553"/>
          <p:cNvSpPr>
            <a:spLocks noChangeArrowheads="1"/>
          </p:cNvSpPr>
          <p:nvPr/>
        </p:nvSpPr>
        <p:spPr bwMode="auto">
          <a:xfrm>
            <a:off x="1219200" y="1905000"/>
            <a:ext cx="7334250" cy="3524250"/>
          </a:xfrm>
          <a:prstGeom prst="rect">
            <a:avLst/>
          </a:prstGeom>
          <a:solidFill>
            <a:srgbClr val="99FF66"/>
          </a:solidFill>
          <a:ln w="9525">
            <a:solidFill>
              <a:schemeClr val="tx1"/>
            </a:solidFill>
            <a:miter lim="800000"/>
            <a:headEnd/>
            <a:tailEnd/>
          </a:ln>
        </p:spPr>
        <p:txBody>
          <a:bodyPr/>
          <a:lstStyle/>
          <a:p>
            <a:pPr>
              <a:buFont typeface="Arial" pitchFamily="34" charset="0"/>
              <a:buNone/>
            </a:pPr>
            <a:endParaRPr lang="zh-CN" altLang="en-US"/>
          </a:p>
        </p:txBody>
      </p:sp>
      <p:grpSp>
        <p:nvGrpSpPr>
          <p:cNvPr id="41987" name="组合 23674"/>
          <p:cNvGrpSpPr>
            <a:grpSpLocks/>
          </p:cNvGrpSpPr>
          <p:nvPr/>
        </p:nvGrpSpPr>
        <p:grpSpPr bwMode="auto">
          <a:xfrm>
            <a:off x="754063" y="115888"/>
            <a:ext cx="7094537" cy="1331912"/>
            <a:chOff x="475" y="73"/>
            <a:chExt cx="4469" cy="839"/>
          </a:xfrm>
        </p:grpSpPr>
        <p:grpSp>
          <p:nvGrpSpPr>
            <p:cNvPr id="42084" name="组合 23555"/>
            <p:cNvGrpSpPr>
              <a:grpSpLocks/>
            </p:cNvGrpSpPr>
            <p:nvPr/>
          </p:nvGrpSpPr>
          <p:grpSpPr bwMode="auto">
            <a:xfrm>
              <a:off x="475" y="73"/>
              <a:ext cx="1872" cy="327"/>
              <a:chOff x="782" y="720"/>
              <a:chExt cx="1872" cy="327"/>
            </a:xfrm>
          </p:grpSpPr>
          <p:sp>
            <p:nvSpPr>
              <p:cNvPr id="42101" name="文本框 23556"/>
              <p:cNvSpPr txBox="1">
                <a:spLocks noChangeArrowheads="1"/>
              </p:cNvSpPr>
              <p:nvPr/>
            </p:nvSpPr>
            <p:spPr bwMode="auto">
              <a:xfrm>
                <a:off x="782" y="720"/>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102" name="直接连接符 23557"/>
              <p:cNvSpPr>
                <a:spLocks noChangeShapeType="1"/>
              </p:cNvSpPr>
              <p:nvPr/>
            </p:nvSpPr>
            <p:spPr bwMode="auto">
              <a:xfrm>
                <a:off x="842" y="768"/>
                <a:ext cx="132" cy="0"/>
              </a:xfrm>
              <a:prstGeom prst="line">
                <a:avLst/>
              </a:prstGeom>
              <a:noFill/>
              <a:ln w="9525">
                <a:solidFill>
                  <a:schemeClr val="tx1"/>
                </a:solidFill>
                <a:round/>
                <a:headEnd/>
                <a:tailEnd/>
              </a:ln>
            </p:spPr>
            <p:txBody>
              <a:bodyPr/>
              <a:lstStyle/>
              <a:p>
                <a:endParaRPr lang="zh-CN" altLang="en-US"/>
              </a:p>
            </p:txBody>
          </p:sp>
          <p:sp>
            <p:nvSpPr>
              <p:cNvPr id="42103" name="直接连接符 23558"/>
              <p:cNvSpPr>
                <a:spLocks noChangeShapeType="1"/>
              </p:cNvSpPr>
              <p:nvPr/>
            </p:nvSpPr>
            <p:spPr bwMode="auto">
              <a:xfrm>
                <a:off x="2102" y="792"/>
                <a:ext cx="132" cy="0"/>
              </a:xfrm>
              <a:prstGeom prst="line">
                <a:avLst/>
              </a:prstGeom>
              <a:noFill/>
              <a:ln w="9525">
                <a:solidFill>
                  <a:schemeClr val="tx1"/>
                </a:solidFill>
                <a:round/>
                <a:headEnd/>
                <a:tailEnd/>
              </a:ln>
            </p:spPr>
            <p:txBody>
              <a:bodyPr/>
              <a:lstStyle/>
              <a:p>
                <a:endParaRPr lang="zh-CN" altLang="en-US"/>
              </a:p>
            </p:txBody>
          </p:sp>
          <p:sp>
            <p:nvSpPr>
              <p:cNvPr id="42104" name="直接连接符 23559"/>
              <p:cNvSpPr>
                <a:spLocks noChangeShapeType="1"/>
              </p:cNvSpPr>
              <p:nvPr/>
            </p:nvSpPr>
            <p:spPr bwMode="auto">
              <a:xfrm>
                <a:off x="2342" y="792"/>
                <a:ext cx="132" cy="0"/>
              </a:xfrm>
              <a:prstGeom prst="line">
                <a:avLst/>
              </a:prstGeom>
              <a:noFill/>
              <a:ln w="9525">
                <a:solidFill>
                  <a:schemeClr val="tx1"/>
                </a:solidFill>
                <a:round/>
                <a:headEnd/>
                <a:tailEnd/>
              </a:ln>
            </p:spPr>
            <p:txBody>
              <a:bodyPr/>
              <a:lstStyle/>
              <a:p>
                <a:endParaRPr lang="zh-CN" altLang="en-US"/>
              </a:p>
            </p:txBody>
          </p:sp>
          <p:sp>
            <p:nvSpPr>
              <p:cNvPr id="42105" name="直接连接符 23560"/>
              <p:cNvSpPr>
                <a:spLocks noChangeShapeType="1"/>
              </p:cNvSpPr>
              <p:nvPr/>
            </p:nvSpPr>
            <p:spPr bwMode="auto">
              <a:xfrm>
                <a:off x="2102" y="744"/>
                <a:ext cx="360" cy="0"/>
              </a:xfrm>
              <a:prstGeom prst="line">
                <a:avLst/>
              </a:prstGeom>
              <a:noFill/>
              <a:ln w="9525">
                <a:solidFill>
                  <a:schemeClr val="tx1"/>
                </a:solidFill>
                <a:round/>
                <a:headEnd/>
                <a:tailEnd/>
              </a:ln>
            </p:spPr>
            <p:txBody>
              <a:bodyPr/>
              <a:lstStyle/>
              <a:p>
                <a:endParaRPr lang="zh-CN" altLang="en-US"/>
              </a:p>
            </p:txBody>
          </p:sp>
        </p:grpSp>
        <p:sp>
          <p:nvSpPr>
            <p:cNvPr id="42085" name="文本框 23562"/>
            <p:cNvSpPr txBox="1">
              <a:spLocks noChangeArrowheads="1"/>
            </p:cNvSpPr>
            <p:nvPr/>
          </p:nvSpPr>
          <p:spPr bwMode="auto">
            <a:xfrm>
              <a:off x="528" y="576"/>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086" name="直接连接符 23563"/>
            <p:cNvSpPr>
              <a:spLocks noChangeShapeType="1"/>
            </p:cNvSpPr>
            <p:nvPr/>
          </p:nvSpPr>
          <p:spPr bwMode="auto">
            <a:xfrm>
              <a:off x="588" y="624"/>
              <a:ext cx="132" cy="0"/>
            </a:xfrm>
            <a:prstGeom prst="line">
              <a:avLst/>
            </a:prstGeom>
            <a:noFill/>
            <a:ln w="9525">
              <a:solidFill>
                <a:schemeClr val="tx1"/>
              </a:solidFill>
              <a:round/>
              <a:headEnd/>
              <a:tailEnd/>
            </a:ln>
          </p:spPr>
          <p:txBody>
            <a:bodyPr/>
            <a:lstStyle/>
            <a:p>
              <a:endParaRPr lang="zh-CN" altLang="en-US"/>
            </a:p>
          </p:txBody>
        </p:sp>
        <p:sp>
          <p:nvSpPr>
            <p:cNvPr id="42087" name="直接连接符 23564"/>
            <p:cNvSpPr>
              <a:spLocks noChangeShapeType="1"/>
            </p:cNvSpPr>
            <p:nvPr/>
          </p:nvSpPr>
          <p:spPr bwMode="auto">
            <a:xfrm>
              <a:off x="968" y="648"/>
              <a:ext cx="132" cy="0"/>
            </a:xfrm>
            <a:prstGeom prst="line">
              <a:avLst/>
            </a:prstGeom>
            <a:noFill/>
            <a:ln w="9525">
              <a:solidFill>
                <a:schemeClr val="tx1"/>
              </a:solidFill>
              <a:round/>
              <a:headEnd/>
              <a:tailEnd/>
            </a:ln>
          </p:spPr>
          <p:txBody>
            <a:bodyPr/>
            <a:lstStyle/>
            <a:p>
              <a:endParaRPr lang="zh-CN" altLang="en-US"/>
            </a:p>
          </p:txBody>
        </p:sp>
        <p:sp>
          <p:nvSpPr>
            <p:cNvPr id="42088" name="直接连接符 23565"/>
            <p:cNvSpPr>
              <a:spLocks noChangeShapeType="1"/>
            </p:cNvSpPr>
            <p:nvPr/>
          </p:nvSpPr>
          <p:spPr bwMode="auto">
            <a:xfrm>
              <a:off x="2081" y="648"/>
              <a:ext cx="132" cy="0"/>
            </a:xfrm>
            <a:prstGeom prst="line">
              <a:avLst/>
            </a:prstGeom>
            <a:noFill/>
            <a:ln w="9525">
              <a:solidFill>
                <a:schemeClr val="tx1"/>
              </a:solidFill>
              <a:round/>
              <a:headEnd/>
              <a:tailEnd/>
            </a:ln>
          </p:spPr>
          <p:txBody>
            <a:bodyPr/>
            <a:lstStyle/>
            <a:p>
              <a:endParaRPr lang="zh-CN" altLang="en-US"/>
            </a:p>
          </p:txBody>
        </p:sp>
        <p:sp>
          <p:nvSpPr>
            <p:cNvPr id="42089" name="直接连接符 23566"/>
            <p:cNvSpPr>
              <a:spLocks noChangeShapeType="1"/>
            </p:cNvSpPr>
            <p:nvPr/>
          </p:nvSpPr>
          <p:spPr bwMode="auto">
            <a:xfrm>
              <a:off x="1848" y="600"/>
              <a:ext cx="360" cy="0"/>
            </a:xfrm>
            <a:prstGeom prst="line">
              <a:avLst/>
            </a:prstGeom>
            <a:noFill/>
            <a:ln w="9525">
              <a:solidFill>
                <a:schemeClr val="tx1"/>
              </a:solidFill>
              <a:round/>
              <a:headEnd/>
              <a:tailEnd/>
            </a:ln>
          </p:spPr>
          <p:txBody>
            <a:bodyPr/>
            <a:lstStyle/>
            <a:p>
              <a:endParaRPr lang="zh-CN" altLang="en-US"/>
            </a:p>
          </p:txBody>
        </p:sp>
        <p:sp>
          <p:nvSpPr>
            <p:cNvPr id="42090" name="文本框 23568"/>
            <p:cNvSpPr txBox="1">
              <a:spLocks noChangeArrowheads="1"/>
            </p:cNvSpPr>
            <p:nvPr/>
          </p:nvSpPr>
          <p:spPr bwMode="auto">
            <a:xfrm>
              <a:off x="3024" y="192"/>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dirty="0"/>
                <a:t>Y</a:t>
              </a:r>
              <a:r>
                <a:rPr lang="en-US" altLang="zh-CN" sz="2800" b="1" baseline="-25000" dirty="0"/>
                <a:t>1</a:t>
              </a:r>
              <a:r>
                <a:rPr lang="en-US" altLang="zh-CN" sz="2800" b="1" dirty="0"/>
                <a:t>=A</a:t>
              </a:r>
              <a:r>
                <a:rPr lang="en-US" altLang="zh-CN" sz="2800" b="1" baseline="-25000" dirty="0"/>
                <a:t>1</a:t>
              </a:r>
              <a:r>
                <a:rPr lang="en-US" altLang="zh-CN" sz="2800" b="1" dirty="0"/>
                <a:t> + A</a:t>
              </a:r>
              <a:r>
                <a:rPr lang="en-US" altLang="zh-CN" sz="2800" b="1" baseline="-25000" dirty="0"/>
                <a:t>0 </a:t>
              </a:r>
              <a:r>
                <a:rPr lang="en-US" altLang="zh-CN" sz="2800" b="1" dirty="0"/>
                <a:t>=A</a:t>
              </a:r>
              <a:r>
                <a:rPr lang="en-US" altLang="zh-CN" sz="2800" b="1" baseline="-25000" dirty="0"/>
                <a:t>1</a:t>
              </a:r>
              <a:r>
                <a:rPr lang="en-US" altLang="zh-CN" sz="2800" b="1" dirty="0"/>
                <a:t>A</a:t>
              </a:r>
              <a:r>
                <a:rPr lang="en-US" altLang="zh-CN" sz="2800" b="1" baseline="-25000" dirty="0"/>
                <a:t>0</a:t>
              </a:r>
              <a:endParaRPr lang="en-US" altLang="zh-CN" sz="2800" b="1" dirty="0"/>
            </a:p>
          </p:txBody>
        </p:sp>
        <p:sp>
          <p:nvSpPr>
            <p:cNvPr id="42091" name="直接连接符 23569"/>
            <p:cNvSpPr>
              <a:spLocks noChangeShapeType="1"/>
            </p:cNvSpPr>
            <p:nvPr/>
          </p:nvSpPr>
          <p:spPr bwMode="auto">
            <a:xfrm>
              <a:off x="3084" y="240"/>
              <a:ext cx="132" cy="0"/>
            </a:xfrm>
            <a:prstGeom prst="line">
              <a:avLst/>
            </a:prstGeom>
            <a:noFill/>
            <a:ln w="9525">
              <a:solidFill>
                <a:schemeClr val="tx1"/>
              </a:solidFill>
              <a:round/>
              <a:headEnd/>
              <a:tailEnd/>
            </a:ln>
          </p:spPr>
          <p:txBody>
            <a:bodyPr/>
            <a:lstStyle/>
            <a:p>
              <a:endParaRPr lang="zh-CN" altLang="en-US"/>
            </a:p>
          </p:txBody>
        </p:sp>
        <p:sp>
          <p:nvSpPr>
            <p:cNvPr id="42092" name="直接连接符 23570"/>
            <p:cNvSpPr>
              <a:spLocks noChangeShapeType="1"/>
            </p:cNvSpPr>
            <p:nvPr/>
          </p:nvSpPr>
          <p:spPr bwMode="auto">
            <a:xfrm>
              <a:off x="4330" y="264"/>
              <a:ext cx="132" cy="0"/>
            </a:xfrm>
            <a:prstGeom prst="line">
              <a:avLst/>
            </a:prstGeom>
            <a:noFill/>
            <a:ln w="9525">
              <a:solidFill>
                <a:schemeClr val="tx1"/>
              </a:solidFill>
              <a:round/>
              <a:headEnd/>
              <a:tailEnd/>
            </a:ln>
          </p:spPr>
          <p:txBody>
            <a:bodyPr/>
            <a:lstStyle/>
            <a:p>
              <a:endParaRPr lang="zh-CN" altLang="en-US"/>
            </a:p>
          </p:txBody>
        </p:sp>
        <p:sp>
          <p:nvSpPr>
            <p:cNvPr id="42093" name="直接连接符 23571"/>
            <p:cNvSpPr>
              <a:spLocks noChangeShapeType="1"/>
            </p:cNvSpPr>
            <p:nvPr/>
          </p:nvSpPr>
          <p:spPr bwMode="auto">
            <a:xfrm>
              <a:off x="3929" y="264"/>
              <a:ext cx="132" cy="0"/>
            </a:xfrm>
            <a:prstGeom prst="line">
              <a:avLst/>
            </a:prstGeom>
            <a:noFill/>
            <a:ln w="9525">
              <a:solidFill>
                <a:schemeClr val="tx1"/>
              </a:solidFill>
              <a:round/>
              <a:headEnd/>
              <a:tailEnd/>
            </a:ln>
          </p:spPr>
          <p:txBody>
            <a:bodyPr/>
            <a:lstStyle/>
            <a:p>
              <a:endParaRPr lang="zh-CN" altLang="en-US"/>
            </a:p>
          </p:txBody>
        </p:sp>
        <p:sp>
          <p:nvSpPr>
            <p:cNvPr id="42094" name="直接连接符 23572"/>
            <p:cNvSpPr>
              <a:spLocks noChangeShapeType="1"/>
            </p:cNvSpPr>
            <p:nvPr/>
          </p:nvSpPr>
          <p:spPr bwMode="auto">
            <a:xfrm>
              <a:off x="4344" y="216"/>
              <a:ext cx="360" cy="0"/>
            </a:xfrm>
            <a:prstGeom prst="line">
              <a:avLst/>
            </a:prstGeom>
            <a:noFill/>
            <a:ln w="9525">
              <a:solidFill>
                <a:schemeClr val="tx1"/>
              </a:solidFill>
              <a:round/>
              <a:headEnd/>
              <a:tailEnd/>
            </a:ln>
          </p:spPr>
          <p:txBody>
            <a:bodyPr/>
            <a:lstStyle/>
            <a:p>
              <a:endParaRPr lang="zh-CN" altLang="en-US"/>
            </a:p>
          </p:txBody>
        </p:sp>
        <p:grpSp>
          <p:nvGrpSpPr>
            <p:cNvPr id="42095" name="组合 23573"/>
            <p:cNvGrpSpPr>
              <a:grpSpLocks/>
            </p:cNvGrpSpPr>
            <p:nvPr/>
          </p:nvGrpSpPr>
          <p:grpSpPr bwMode="auto">
            <a:xfrm>
              <a:off x="3072" y="585"/>
              <a:ext cx="1872" cy="327"/>
              <a:chOff x="902" y="2364"/>
              <a:chExt cx="1872" cy="327"/>
            </a:xfrm>
          </p:grpSpPr>
          <p:sp>
            <p:nvSpPr>
              <p:cNvPr id="42096" name="文本框 23574"/>
              <p:cNvSpPr txBox="1">
                <a:spLocks noChangeArrowheads="1"/>
              </p:cNvSpPr>
              <p:nvPr/>
            </p:nvSpPr>
            <p:spPr bwMode="auto">
              <a:xfrm>
                <a:off x="902" y="2364"/>
                <a:ext cx="1872"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a:t>
                </a:r>
                <a:r>
                  <a:rPr lang="en-US" altLang="zh-CN" sz="2800" b="1"/>
                  <a:t>=A</a:t>
                </a:r>
                <a:r>
                  <a:rPr lang="en-US" altLang="zh-CN" sz="2800" b="1" baseline="-25000"/>
                  <a:t>1</a:t>
                </a:r>
                <a:r>
                  <a:rPr lang="en-US" altLang="zh-CN" sz="2800" b="1"/>
                  <a:t> + A</a:t>
                </a:r>
                <a:r>
                  <a:rPr lang="en-US" altLang="zh-CN" sz="2800" b="1" baseline="-25000"/>
                  <a:t>0 </a:t>
                </a: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42097" name="直接连接符 23575"/>
              <p:cNvSpPr>
                <a:spLocks noChangeShapeType="1"/>
              </p:cNvSpPr>
              <p:nvPr/>
            </p:nvSpPr>
            <p:spPr bwMode="auto">
              <a:xfrm>
                <a:off x="962" y="2412"/>
                <a:ext cx="132" cy="0"/>
              </a:xfrm>
              <a:prstGeom prst="line">
                <a:avLst/>
              </a:prstGeom>
              <a:noFill/>
              <a:ln w="9525">
                <a:solidFill>
                  <a:schemeClr val="tx1"/>
                </a:solidFill>
                <a:round/>
                <a:headEnd/>
                <a:tailEnd/>
              </a:ln>
            </p:spPr>
            <p:txBody>
              <a:bodyPr/>
              <a:lstStyle/>
              <a:p>
                <a:endParaRPr lang="zh-CN" altLang="en-US"/>
              </a:p>
            </p:txBody>
          </p:sp>
          <p:sp>
            <p:nvSpPr>
              <p:cNvPr id="42098" name="直接连接符 23576"/>
              <p:cNvSpPr>
                <a:spLocks noChangeShapeType="1"/>
              </p:cNvSpPr>
              <p:nvPr/>
            </p:nvSpPr>
            <p:spPr bwMode="auto">
              <a:xfrm>
                <a:off x="1322" y="2436"/>
                <a:ext cx="132" cy="0"/>
              </a:xfrm>
              <a:prstGeom prst="line">
                <a:avLst/>
              </a:prstGeom>
              <a:noFill/>
              <a:ln w="9525">
                <a:solidFill>
                  <a:schemeClr val="tx1"/>
                </a:solidFill>
                <a:round/>
                <a:headEnd/>
                <a:tailEnd/>
              </a:ln>
            </p:spPr>
            <p:txBody>
              <a:bodyPr/>
              <a:lstStyle/>
              <a:p>
                <a:endParaRPr lang="zh-CN" altLang="en-US"/>
              </a:p>
            </p:txBody>
          </p:sp>
          <p:sp>
            <p:nvSpPr>
              <p:cNvPr id="42099" name="直接连接符 23577"/>
              <p:cNvSpPr>
                <a:spLocks noChangeShapeType="1"/>
              </p:cNvSpPr>
              <p:nvPr/>
            </p:nvSpPr>
            <p:spPr bwMode="auto">
              <a:xfrm>
                <a:off x="1814" y="2436"/>
                <a:ext cx="132" cy="0"/>
              </a:xfrm>
              <a:prstGeom prst="line">
                <a:avLst/>
              </a:prstGeom>
              <a:noFill/>
              <a:ln w="9525">
                <a:solidFill>
                  <a:schemeClr val="tx1"/>
                </a:solidFill>
                <a:round/>
                <a:headEnd/>
                <a:tailEnd/>
              </a:ln>
            </p:spPr>
            <p:txBody>
              <a:bodyPr/>
              <a:lstStyle/>
              <a:p>
                <a:endParaRPr lang="zh-CN" altLang="en-US"/>
              </a:p>
            </p:txBody>
          </p:sp>
          <p:sp>
            <p:nvSpPr>
              <p:cNvPr id="42100" name="直接连接符 23578"/>
              <p:cNvSpPr>
                <a:spLocks noChangeShapeType="1"/>
              </p:cNvSpPr>
              <p:nvPr/>
            </p:nvSpPr>
            <p:spPr bwMode="auto">
              <a:xfrm>
                <a:off x="2222" y="2388"/>
                <a:ext cx="360" cy="0"/>
              </a:xfrm>
              <a:prstGeom prst="line">
                <a:avLst/>
              </a:prstGeom>
              <a:noFill/>
              <a:ln w="9525">
                <a:solidFill>
                  <a:schemeClr val="tx1"/>
                </a:solidFill>
                <a:round/>
                <a:headEnd/>
                <a:tailEnd/>
              </a:ln>
            </p:spPr>
            <p:txBody>
              <a:bodyPr/>
              <a:lstStyle/>
              <a:p>
                <a:endParaRPr lang="zh-CN" altLang="en-US"/>
              </a:p>
            </p:txBody>
          </p:sp>
        </p:grpSp>
      </p:grpSp>
      <p:grpSp>
        <p:nvGrpSpPr>
          <p:cNvPr id="41988" name="组合 23579"/>
          <p:cNvGrpSpPr>
            <a:grpSpLocks/>
          </p:cNvGrpSpPr>
          <p:nvPr/>
        </p:nvGrpSpPr>
        <p:grpSpPr bwMode="auto">
          <a:xfrm>
            <a:off x="314325" y="2579688"/>
            <a:ext cx="8094663" cy="3716337"/>
            <a:chOff x="198" y="1817"/>
            <a:chExt cx="5099" cy="2341"/>
          </a:xfrm>
        </p:grpSpPr>
        <p:grpSp>
          <p:nvGrpSpPr>
            <p:cNvPr id="42006" name="组合 23580"/>
            <p:cNvGrpSpPr>
              <a:grpSpLocks/>
            </p:cNvGrpSpPr>
            <p:nvPr/>
          </p:nvGrpSpPr>
          <p:grpSpPr bwMode="auto">
            <a:xfrm>
              <a:off x="895" y="2055"/>
              <a:ext cx="862" cy="399"/>
              <a:chOff x="640" y="473"/>
              <a:chExt cx="862" cy="399"/>
            </a:xfrm>
          </p:grpSpPr>
          <p:sp>
            <p:nvSpPr>
              <p:cNvPr id="42079" name="矩形 23581"/>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80" name="文本框 23582"/>
              <p:cNvSpPr txBox="1">
                <a:spLocks noChangeArrowheads="1"/>
              </p:cNvSpPr>
              <p:nvPr/>
            </p:nvSpPr>
            <p:spPr bwMode="auto">
              <a:xfrm>
                <a:off x="909" y="528"/>
                <a:ext cx="218" cy="327"/>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42081" name="椭圆 23583"/>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82" name="直接连接符 23584"/>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42083" name="直接连接符 23585"/>
              <p:cNvSpPr>
                <a:spLocks noChangeShapeType="1"/>
              </p:cNvSpPr>
              <p:nvPr/>
            </p:nvSpPr>
            <p:spPr bwMode="auto">
              <a:xfrm>
                <a:off x="1265" y="639"/>
                <a:ext cx="237" cy="0"/>
              </a:xfrm>
              <a:prstGeom prst="line">
                <a:avLst/>
              </a:prstGeom>
              <a:noFill/>
              <a:ln w="28575">
                <a:solidFill>
                  <a:schemeClr val="tx1"/>
                </a:solidFill>
                <a:round/>
                <a:headEnd/>
                <a:tailEnd/>
              </a:ln>
            </p:spPr>
            <p:txBody>
              <a:bodyPr/>
              <a:lstStyle/>
              <a:p>
                <a:endParaRPr lang="zh-CN" altLang="en-US"/>
              </a:p>
            </p:txBody>
          </p:sp>
        </p:grpSp>
        <p:grpSp>
          <p:nvGrpSpPr>
            <p:cNvPr id="42007" name="组合 23586"/>
            <p:cNvGrpSpPr>
              <a:grpSpLocks/>
            </p:cNvGrpSpPr>
            <p:nvPr/>
          </p:nvGrpSpPr>
          <p:grpSpPr bwMode="auto">
            <a:xfrm>
              <a:off x="909" y="2605"/>
              <a:ext cx="862" cy="399"/>
              <a:chOff x="640" y="473"/>
              <a:chExt cx="862" cy="399"/>
            </a:xfrm>
          </p:grpSpPr>
          <p:sp>
            <p:nvSpPr>
              <p:cNvPr id="42074" name="矩形 23587"/>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75" name="文本框 23588"/>
              <p:cNvSpPr txBox="1">
                <a:spLocks noChangeArrowheads="1"/>
              </p:cNvSpPr>
              <p:nvPr/>
            </p:nvSpPr>
            <p:spPr bwMode="auto">
              <a:xfrm>
                <a:off x="909" y="528"/>
                <a:ext cx="218" cy="327"/>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42076" name="椭圆 23589"/>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77" name="直接连接符 23590"/>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42078" name="直接连接符 23591"/>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sp>
          <p:nvSpPr>
            <p:cNvPr id="42008" name="直接连接符 23592"/>
            <p:cNvSpPr>
              <a:spLocks noChangeShapeType="1"/>
            </p:cNvSpPr>
            <p:nvPr/>
          </p:nvSpPr>
          <p:spPr bwMode="auto">
            <a:xfrm>
              <a:off x="601" y="1981"/>
              <a:ext cx="4672" cy="0"/>
            </a:xfrm>
            <a:prstGeom prst="line">
              <a:avLst/>
            </a:prstGeom>
            <a:noFill/>
            <a:ln w="28575">
              <a:solidFill>
                <a:schemeClr val="tx1"/>
              </a:solidFill>
              <a:round/>
              <a:headEnd/>
              <a:tailEnd/>
            </a:ln>
          </p:spPr>
          <p:txBody>
            <a:bodyPr/>
            <a:lstStyle/>
            <a:p>
              <a:endParaRPr lang="zh-CN" altLang="en-US"/>
            </a:p>
          </p:txBody>
        </p:sp>
        <p:sp>
          <p:nvSpPr>
            <p:cNvPr id="42009" name="直接连接符 23593"/>
            <p:cNvSpPr>
              <a:spLocks noChangeShapeType="1"/>
            </p:cNvSpPr>
            <p:nvPr/>
          </p:nvSpPr>
          <p:spPr bwMode="auto">
            <a:xfrm>
              <a:off x="1756" y="2223"/>
              <a:ext cx="3508" cy="0"/>
            </a:xfrm>
            <a:prstGeom prst="line">
              <a:avLst/>
            </a:prstGeom>
            <a:noFill/>
            <a:ln w="28575">
              <a:solidFill>
                <a:schemeClr val="tx1"/>
              </a:solidFill>
              <a:round/>
              <a:headEnd/>
              <a:tailEnd/>
            </a:ln>
          </p:spPr>
          <p:txBody>
            <a:bodyPr/>
            <a:lstStyle/>
            <a:p>
              <a:endParaRPr lang="zh-CN" altLang="en-US"/>
            </a:p>
          </p:txBody>
        </p:sp>
        <p:sp>
          <p:nvSpPr>
            <p:cNvPr id="42010" name="直接连接符 23594"/>
            <p:cNvSpPr>
              <a:spLocks noChangeShapeType="1"/>
            </p:cNvSpPr>
            <p:nvPr/>
          </p:nvSpPr>
          <p:spPr bwMode="auto">
            <a:xfrm>
              <a:off x="625" y="2532"/>
              <a:ext cx="4672" cy="0"/>
            </a:xfrm>
            <a:prstGeom prst="line">
              <a:avLst/>
            </a:prstGeom>
            <a:noFill/>
            <a:ln w="28575">
              <a:solidFill>
                <a:schemeClr val="tx1"/>
              </a:solidFill>
              <a:round/>
              <a:headEnd/>
              <a:tailEnd/>
            </a:ln>
          </p:spPr>
          <p:txBody>
            <a:bodyPr/>
            <a:lstStyle/>
            <a:p>
              <a:endParaRPr lang="zh-CN" altLang="en-US"/>
            </a:p>
          </p:txBody>
        </p:sp>
        <p:sp>
          <p:nvSpPr>
            <p:cNvPr id="42011" name="直接连接符 23595"/>
            <p:cNvSpPr>
              <a:spLocks noChangeShapeType="1"/>
            </p:cNvSpPr>
            <p:nvPr/>
          </p:nvSpPr>
          <p:spPr bwMode="auto">
            <a:xfrm>
              <a:off x="1752" y="2779"/>
              <a:ext cx="3508" cy="0"/>
            </a:xfrm>
            <a:prstGeom prst="line">
              <a:avLst/>
            </a:prstGeom>
            <a:noFill/>
            <a:ln w="28575">
              <a:solidFill>
                <a:schemeClr val="tx1"/>
              </a:solidFill>
              <a:round/>
              <a:headEnd/>
              <a:tailEnd/>
            </a:ln>
          </p:spPr>
          <p:txBody>
            <a:bodyPr/>
            <a:lstStyle/>
            <a:p>
              <a:endParaRPr lang="zh-CN" altLang="en-US"/>
            </a:p>
          </p:txBody>
        </p:sp>
        <p:sp>
          <p:nvSpPr>
            <p:cNvPr id="42012" name="直接连接符 23596"/>
            <p:cNvSpPr>
              <a:spLocks noChangeShapeType="1"/>
            </p:cNvSpPr>
            <p:nvPr/>
          </p:nvSpPr>
          <p:spPr bwMode="auto">
            <a:xfrm>
              <a:off x="900" y="1981"/>
              <a:ext cx="0" cy="255"/>
            </a:xfrm>
            <a:prstGeom prst="line">
              <a:avLst/>
            </a:prstGeom>
            <a:noFill/>
            <a:ln w="28575">
              <a:solidFill>
                <a:schemeClr val="tx1"/>
              </a:solidFill>
              <a:round/>
              <a:headEnd/>
              <a:tailEnd/>
            </a:ln>
          </p:spPr>
          <p:txBody>
            <a:bodyPr/>
            <a:lstStyle/>
            <a:p>
              <a:endParaRPr lang="zh-CN" altLang="en-US"/>
            </a:p>
          </p:txBody>
        </p:sp>
        <p:sp>
          <p:nvSpPr>
            <p:cNvPr id="42013" name="直接连接符 23597"/>
            <p:cNvSpPr>
              <a:spLocks noChangeShapeType="1"/>
            </p:cNvSpPr>
            <p:nvPr/>
          </p:nvSpPr>
          <p:spPr bwMode="auto">
            <a:xfrm>
              <a:off x="914" y="2531"/>
              <a:ext cx="0" cy="255"/>
            </a:xfrm>
            <a:prstGeom prst="line">
              <a:avLst/>
            </a:prstGeom>
            <a:noFill/>
            <a:ln w="28575">
              <a:solidFill>
                <a:schemeClr val="tx1"/>
              </a:solidFill>
              <a:round/>
              <a:headEnd/>
              <a:tailEnd/>
            </a:ln>
          </p:spPr>
          <p:txBody>
            <a:bodyPr/>
            <a:lstStyle/>
            <a:p>
              <a:endParaRPr lang="zh-CN" altLang="en-US"/>
            </a:p>
          </p:txBody>
        </p:sp>
        <p:grpSp>
          <p:nvGrpSpPr>
            <p:cNvPr id="42014" name="组合 23598"/>
            <p:cNvGrpSpPr>
              <a:grpSpLocks/>
            </p:cNvGrpSpPr>
            <p:nvPr/>
          </p:nvGrpSpPr>
          <p:grpSpPr bwMode="auto">
            <a:xfrm>
              <a:off x="2057" y="2900"/>
              <a:ext cx="399" cy="863"/>
              <a:chOff x="2057" y="2900"/>
              <a:chExt cx="399" cy="863"/>
            </a:xfrm>
          </p:grpSpPr>
          <p:sp>
            <p:nvSpPr>
              <p:cNvPr id="42068" name="直接连接符 23599"/>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69" name="矩形 23600"/>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70" name="椭圆 23601"/>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71" name="直接连接符 23602"/>
              <p:cNvSpPr>
                <a:spLocks noChangeShapeType="1"/>
              </p:cNvSpPr>
              <p:nvPr/>
            </p:nvSpPr>
            <p:spPr bwMode="auto">
              <a:xfrm rot="5400000">
                <a:off x="2288" y="3019"/>
                <a:ext cx="237" cy="0"/>
              </a:xfrm>
              <a:prstGeom prst="line">
                <a:avLst/>
              </a:prstGeom>
              <a:noFill/>
              <a:ln w="28575">
                <a:solidFill>
                  <a:schemeClr val="tx1"/>
                </a:solidFill>
                <a:round/>
                <a:headEnd/>
                <a:tailEnd/>
              </a:ln>
            </p:spPr>
            <p:txBody>
              <a:bodyPr/>
              <a:lstStyle/>
              <a:p>
                <a:endParaRPr lang="zh-CN" altLang="en-US"/>
              </a:p>
            </p:txBody>
          </p:sp>
          <p:sp>
            <p:nvSpPr>
              <p:cNvPr id="42072" name="直接连接符 23603"/>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73" name="文本框 23604"/>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5" name="组合 23605"/>
            <p:cNvGrpSpPr>
              <a:grpSpLocks/>
            </p:cNvGrpSpPr>
            <p:nvPr/>
          </p:nvGrpSpPr>
          <p:grpSpPr bwMode="auto">
            <a:xfrm>
              <a:off x="2848" y="2531"/>
              <a:ext cx="399" cy="1234"/>
              <a:chOff x="2057" y="2529"/>
              <a:chExt cx="399" cy="1234"/>
            </a:xfrm>
          </p:grpSpPr>
          <p:sp>
            <p:nvSpPr>
              <p:cNvPr id="42062" name="直接连接符 23606"/>
              <p:cNvSpPr>
                <a:spLocks noChangeShapeType="1"/>
              </p:cNvSpPr>
              <p:nvPr/>
            </p:nvSpPr>
            <p:spPr bwMode="auto">
              <a:xfrm rot="5400000">
                <a:off x="2005" y="3029"/>
                <a:ext cx="237" cy="0"/>
              </a:xfrm>
              <a:prstGeom prst="line">
                <a:avLst/>
              </a:prstGeom>
              <a:noFill/>
              <a:ln w="28575">
                <a:solidFill>
                  <a:schemeClr val="tx1"/>
                </a:solidFill>
                <a:round/>
                <a:headEnd/>
                <a:tailEnd/>
              </a:ln>
            </p:spPr>
            <p:txBody>
              <a:bodyPr/>
              <a:lstStyle/>
              <a:p>
                <a:endParaRPr lang="zh-CN" altLang="en-US"/>
              </a:p>
            </p:txBody>
          </p:sp>
          <p:sp>
            <p:nvSpPr>
              <p:cNvPr id="42063" name="矩形 23607"/>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64" name="椭圆 23608"/>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65" name="直接连接符 23609"/>
              <p:cNvSpPr>
                <a:spLocks noChangeShapeType="1"/>
              </p:cNvSpPr>
              <p:nvPr/>
            </p:nvSpPr>
            <p:spPr bwMode="auto">
              <a:xfrm rot="5400000">
                <a:off x="2102" y="2833"/>
                <a:ext cx="608" cy="0"/>
              </a:xfrm>
              <a:prstGeom prst="line">
                <a:avLst/>
              </a:prstGeom>
              <a:noFill/>
              <a:ln w="28575">
                <a:solidFill>
                  <a:schemeClr val="tx1"/>
                </a:solidFill>
                <a:round/>
                <a:headEnd/>
                <a:tailEnd/>
              </a:ln>
            </p:spPr>
            <p:txBody>
              <a:bodyPr/>
              <a:lstStyle/>
              <a:p>
                <a:endParaRPr lang="zh-CN" altLang="en-US"/>
              </a:p>
            </p:txBody>
          </p:sp>
          <p:sp>
            <p:nvSpPr>
              <p:cNvPr id="42066" name="直接连接符 23610"/>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67" name="文本框 23611"/>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6" name="组合 23612"/>
            <p:cNvGrpSpPr>
              <a:grpSpLocks/>
            </p:cNvGrpSpPr>
            <p:nvPr/>
          </p:nvGrpSpPr>
          <p:grpSpPr bwMode="auto">
            <a:xfrm>
              <a:off x="3622" y="2900"/>
              <a:ext cx="399" cy="863"/>
              <a:chOff x="2058" y="2901"/>
              <a:chExt cx="399" cy="863"/>
            </a:xfrm>
          </p:grpSpPr>
          <p:sp>
            <p:nvSpPr>
              <p:cNvPr id="42056" name="直接连接符 23613"/>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57" name="矩形 23614"/>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58" name="椭圆 23615"/>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59" name="直接连接符 23616"/>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60" name="直接连接符 23617"/>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61" name="文本框 23618"/>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7" name="组合 23619"/>
            <p:cNvGrpSpPr>
              <a:grpSpLocks/>
            </p:cNvGrpSpPr>
            <p:nvPr/>
          </p:nvGrpSpPr>
          <p:grpSpPr bwMode="auto">
            <a:xfrm>
              <a:off x="4385" y="2903"/>
              <a:ext cx="399" cy="863"/>
              <a:chOff x="2058" y="2901"/>
              <a:chExt cx="399" cy="863"/>
            </a:xfrm>
          </p:grpSpPr>
          <p:sp>
            <p:nvSpPr>
              <p:cNvPr id="42050" name="直接连接符 23620"/>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42051" name="矩形 23621"/>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2052" name="椭圆 23622"/>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42053" name="直接连接符 23623"/>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42054" name="直接连接符 23624"/>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42055" name="文本框 23625"/>
              <p:cNvSpPr txBox="1">
                <a:spLocks noChangeArrowheads="1"/>
              </p:cNvSpPr>
              <p:nvPr/>
            </p:nvSpPr>
            <p:spPr bwMode="auto">
              <a:xfrm>
                <a:off x="2108" y="3101"/>
                <a:ext cx="303"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42018" name="组合 23626"/>
            <p:cNvGrpSpPr>
              <a:grpSpLocks/>
            </p:cNvGrpSpPr>
            <p:nvPr/>
          </p:nvGrpSpPr>
          <p:grpSpPr bwMode="auto">
            <a:xfrm>
              <a:off x="2140" y="3829"/>
              <a:ext cx="418" cy="327"/>
              <a:chOff x="1691" y="2654"/>
              <a:chExt cx="418" cy="327"/>
            </a:xfrm>
          </p:grpSpPr>
          <p:sp>
            <p:nvSpPr>
              <p:cNvPr id="42048" name="文本框 23627"/>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   </a:t>
                </a:r>
                <a:endParaRPr lang="en-US" altLang="zh-CN" sz="2800" b="1"/>
              </a:p>
            </p:txBody>
          </p:sp>
          <p:sp>
            <p:nvSpPr>
              <p:cNvPr id="42049" name="直接连接符 2362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19" name="组合 23629"/>
            <p:cNvGrpSpPr>
              <a:grpSpLocks/>
            </p:cNvGrpSpPr>
            <p:nvPr/>
          </p:nvGrpSpPr>
          <p:grpSpPr bwMode="auto">
            <a:xfrm>
              <a:off x="2923" y="3829"/>
              <a:ext cx="418" cy="327"/>
              <a:chOff x="1691" y="2654"/>
              <a:chExt cx="418" cy="327"/>
            </a:xfrm>
          </p:grpSpPr>
          <p:sp>
            <p:nvSpPr>
              <p:cNvPr id="42046" name="文本框 23630"/>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   </a:t>
                </a:r>
                <a:endParaRPr lang="en-US" altLang="zh-CN" sz="2800" b="1"/>
              </a:p>
            </p:txBody>
          </p:sp>
          <p:sp>
            <p:nvSpPr>
              <p:cNvPr id="42047" name="直接连接符 2363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20" name="组合 23632"/>
            <p:cNvGrpSpPr>
              <a:grpSpLocks/>
            </p:cNvGrpSpPr>
            <p:nvPr/>
          </p:nvGrpSpPr>
          <p:grpSpPr bwMode="auto">
            <a:xfrm>
              <a:off x="3704" y="3831"/>
              <a:ext cx="418" cy="327"/>
              <a:chOff x="1691" y="2654"/>
              <a:chExt cx="418" cy="327"/>
            </a:xfrm>
          </p:grpSpPr>
          <p:sp>
            <p:nvSpPr>
              <p:cNvPr id="42044" name="文本框 23633"/>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   </a:t>
                </a:r>
                <a:endParaRPr lang="en-US" altLang="zh-CN" sz="2800" b="1"/>
              </a:p>
            </p:txBody>
          </p:sp>
          <p:sp>
            <p:nvSpPr>
              <p:cNvPr id="42045" name="直接连接符 23634"/>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42021" name="组合 23635"/>
            <p:cNvGrpSpPr>
              <a:grpSpLocks/>
            </p:cNvGrpSpPr>
            <p:nvPr/>
          </p:nvGrpSpPr>
          <p:grpSpPr bwMode="auto">
            <a:xfrm>
              <a:off x="4468" y="3831"/>
              <a:ext cx="418" cy="327"/>
              <a:chOff x="1691" y="2654"/>
              <a:chExt cx="418" cy="327"/>
            </a:xfrm>
          </p:grpSpPr>
          <p:sp>
            <p:nvSpPr>
              <p:cNvPr id="42042" name="文本框 23636"/>
              <p:cNvSpPr txBox="1">
                <a:spLocks noChangeArrowheads="1"/>
              </p:cNvSpPr>
              <p:nvPr/>
            </p:nvSpPr>
            <p:spPr bwMode="auto">
              <a:xfrm>
                <a:off x="1691" y="2654"/>
                <a:ext cx="41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   </a:t>
                </a:r>
                <a:endParaRPr lang="en-US" altLang="zh-CN" sz="2800" b="1"/>
              </a:p>
            </p:txBody>
          </p:sp>
          <p:sp>
            <p:nvSpPr>
              <p:cNvPr id="42043" name="直接连接符 23637"/>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42022" name="文本框 23638"/>
            <p:cNvSpPr txBox="1">
              <a:spLocks noChangeArrowheads="1"/>
            </p:cNvSpPr>
            <p:nvPr/>
          </p:nvSpPr>
          <p:spPr bwMode="auto">
            <a:xfrm>
              <a:off x="198" y="1817"/>
              <a:ext cx="35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2023" name="文本框 23639"/>
            <p:cNvSpPr txBox="1">
              <a:spLocks noChangeArrowheads="1"/>
            </p:cNvSpPr>
            <p:nvPr/>
          </p:nvSpPr>
          <p:spPr bwMode="auto">
            <a:xfrm>
              <a:off x="204" y="2367"/>
              <a:ext cx="354"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2024" name="直接连接符 23640"/>
            <p:cNvSpPr>
              <a:spLocks noChangeShapeType="1"/>
            </p:cNvSpPr>
            <p:nvPr/>
          </p:nvSpPr>
          <p:spPr bwMode="auto">
            <a:xfrm flipV="1">
              <a:off x="2118" y="2227"/>
              <a:ext cx="0" cy="700"/>
            </a:xfrm>
            <a:prstGeom prst="line">
              <a:avLst/>
            </a:prstGeom>
            <a:noFill/>
            <a:ln w="28575">
              <a:solidFill>
                <a:schemeClr val="tx1"/>
              </a:solidFill>
              <a:round/>
              <a:headEnd/>
              <a:tailEnd/>
            </a:ln>
          </p:spPr>
          <p:txBody>
            <a:bodyPr/>
            <a:lstStyle/>
            <a:p>
              <a:endParaRPr lang="zh-CN" altLang="en-US"/>
            </a:p>
          </p:txBody>
        </p:sp>
        <p:sp>
          <p:nvSpPr>
            <p:cNvPr id="42025" name="直接连接符 23641"/>
            <p:cNvSpPr>
              <a:spLocks noChangeShapeType="1"/>
            </p:cNvSpPr>
            <p:nvPr/>
          </p:nvSpPr>
          <p:spPr bwMode="auto">
            <a:xfrm flipV="1">
              <a:off x="2400" y="2782"/>
              <a:ext cx="0" cy="136"/>
            </a:xfrm>
            <a:prstGeom prst="line">
              <a:avLst/>
            </a:prstGeom>
            <a:noFill/>
            <a:ln w="28575">
              <a:solidFill>
                <a:schemeClr val="tx1"/>
              </a:solidFill>
              <a:round/>
              <a:headEnd/>
              <a:tailEnd/>
            </a:ln>
          </p:spPr>
          <p:txBody>
            <a:bodyPr/>
            <a:lstStyle/>
            <a:p>
              <a:endParaRPr lang="zh-CN" altLang="en-US"/>
            </a:p>
          </p:txBody>
        </p:sp>
        <p:sp>
          <p:nvSpPr>
            <p:cNvPr id="42026" name="椭圆 23642"/>
            <p:cNvSpPr>
              <a:spLocks noChangeArrowheads="1"/>
            </p:cNvSpPr>
            <p:nvPr/>
          </p:nvSpPr>
          <p:spPr bwMode="auto">
            <a:xfrm>
              <a:off x="2098" y="220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7" name="椭圆 23643"/>
            <p:cNvSpPr>
              <a:spLocks noChangeArrowheads="1"/>
            </p:cNvSpPr>
            <p:nvPr/>
          </p:nvSpPr>
          <p:spPr bwMode="auto">
            <a:xfrm>
              <a:off x="2385" y="276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8" name="椭圆 23644"/>
            <p:cNvSpPr>
              <a:spLocks noChangeArrowheads="1"/>
            </p:cNvSpPr>
            <p:nvPr/>
          </p:nvSpPr>
          <p:spPr bwMode="auto">
            <a:xfrm>
              <a:off x="2885" y="2214"/>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29" name="椭圆 23645"/>
            <p:cNvSpPr>
              <a:spLocks noChangeArrowheads="1"/>
            </p:cNvSpPr>
            <p:nvPr/>
          </p:nvSpPr>
          <p:spPr bwMode="auto">
            <a:xfrm>
              <a:off x="3171" y="2499"/>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0" name="椭圆 23646"/>
            <p:cNvSpPr>
              <a:spLocks noChangeArrowheads="1"/>
            </p:cNvSpPr>
            <p:nvPr/>
          </p:nvSpPr>
          <p:spPr bwMode="auto">
            <a:xfrm>
              <a:off x="3658" y="194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1" name="椭圆 23647"/>
            <p:cNvSpPr>
              <a:spLocks noChangeArrowheads="1"/>
            </p:cNvSpPr>
            <p:nvPr/>
          </p:nvSpPr>
          <p:spPr bwMode="auto">
            <a:xfrm>
              <a:off x="4427" y="1963"/>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2" name="椭圆 23648"/>
            <p:cNvSpPr>
              <a:spLocks noChangeArrowheads="1"/>
            </p:cNvSpPr>
            <p:nvPr/>
          </p:nvSpPr>
          <p:spPr bwMode="auto">
            <a:xfrm>
              <a:off x="4696" y="2508"/>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3" name="椭圆 23649"/>
            <p:cNvSpPr>
              <a:spLocks noChangeArrowheads="1"/>
            </p:cNvSpPr>
            <p:nvPr/>
          </p:nvSpPr>
          <p:spPr bwMode="auto">
            <a:xfrm>
              <a:off x="3946" y="2759"/>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34" name="直接连接符 23650"/>
            <p:cNvSpPr>
              <a:spLocks noChangeShapeType="1"/>
            </p:cNvSpPr>
            <p:nvPr/>
          </p:nvSpPr>
          <p:spPr bwMode="auto">
            <a:xfrm flipH="1" flipV="1">
              <a:off x="2903" y="2200"/>
              <a:ext cx="6" cy="727"/>
            </a:xfrm>
            <a:prstGeom prst="line">
              <a:avLst/>
            </a:prstGeom>
            <a:noFill/>
            <a:ln w="28575">
              <a:solidFill>
                <a:schemeClr val="tx1"/>
              </a:solidFill>
              <a:round/>
              <a:headEnd/>
              <a:tailEnd/>
            </a:ln>
          </p:spPr>
          <p:txBody>
            <a:bodyPr/>
            <a:lstStyle/>
            <a:p>
              <a:endParaRPr lang="zh-CN" altLang="en-US"/>
            </a:p>
          </p:txBody>
        </p:sp>
        <p:sp>
          <p:nvSpPr>
            <p:cNvPr id="42035" name="直接连接符 23651"/>
            <p:cNvSpPr>
              <a:spLocks noChangeShapeType="1"/>
            </p:cNvSpPr>
            <p:nvPr/>
          </p:nvSpPr>
          <p:spPr bwMode="auto">
            <a:xfrm flipH="1" flipV="1">
              <a:off x="3184" y="2874"/>
              <a:ext cx="7" cy="72"/>
            </a:xfrm>
            <a:prstGeom prst="line">
              <a:avLst/>
            </a:prstGeom>
            <a:noFill/>
            <a:ln w="28575">
              <a:solidFill>
                <a:schemeClr val="tx1"/>
              </a:solidFill>
              <a:round/>
              <a:headEnd/>
              <a:tailEnd/>
            </a:ln>
          </p:spPr>
          <p:txBody>
            <a:bodyPr/>
            <a:lstStyle/>
            <a:p>
              <a:endParaRPr lang="zh-CN" altLang="en-US"/>
            </a:p>
          </p:txBody>
        </p:sp>
        <p:sp>
          <p:nvSpPr>
            <p:cNvPr id="42036" name="直接连接符 23652"/>
            <p:cNvSpPr>
              <a:spLocks noChangeShapeType="1"/>
            </p:cNvSpPr>
            <p:nvPr/>
          </p:nvSpPr>
          <p:spPr bwMode="auto">
            <a:xfrm flipH="1" flipV="1">
              <a:off x="3681" y="1952"/>
              <a:ext cx="0" cy="966"/>
            </a:xfrm>
            <a:prstGeom prst="line">
              <a:avLst/>
            </a:prstGeom>
            <a:noFill/>
            <a:ln w="28575">
              <a:solidFill>
                <a:schemeClr val="tx1"/>
              </a:solidFill>
              <a:round/>
              <a:headEnd/>
              <a:tailEnd/>
            </a:ln>
          </p:spPr>
          <p:txBody>
            <a:bodyPr/>
            <a:lstStyle/>
            <a:p>
              <a:endParaRPr lang="zh-CN" altLang="en-US"/>
            </a:p>
          </p:txBody>
        </p:sp>
        <p:sp>
          <p:nvSpPr>
            <p:cNvPr id="42037" name="直接连接符 23653"/>
            <p:cNvSpPr>
              <a:spLocks noChangeShapeType="1"/>
            </p:cNvSpPr>
            <p:nvPr/>
          </p:nvSpPr>
          <p:spPr bwMode="auto">
            <a:xfrm flipV="1">
              <a:off x="3963" y="2779"/>
              <a:ext cx="0" cy="167"/>
            </a:xfrm>
            <a:prstGeom prst="line">
              <a:avLst/>
            </a:prstGeom>
            <a:noFill/>
            <a:ln w="28575">
              <a:solidFill>
                <a:schemeClr val="tx1"/>
              </a:solidFill>
              <a:round/>
              <a:headEnd/>
              <a:tailEnd/>
            </a:ln>
          </p:spPr>
          <p:txBody>
            <a:bodyPr/>
            <a:lstStyle/>
            <a:p>
              <a:endParaRPr lang="zh-CN" altLang="en-US"/>
            </a:p>
          </p:txBody>
        </p:sp>
        <p:sp>
          <p:nvSpPr>
            <p:cNvPr id="42038" name="直接连接符 23654"/>
            <p:cNvSpPr>
              <a:spLocks noChangeShapeType="1"/>
            </p:cNvSpPr>
            <p:nvPr/>
          </p:nvSpPr>
          <p:spPr bwMode="auto">
            <a:xfrm flipV="1">
              <a:off x="4445" y="1964"/>
              <a:ext cx="0" cy="954"/>
            </a:xfrm>
            <a:prstGeom prst="line">
              <a:avLst/>
            </a:prstGeom>
            <a:noFill/>
            <a:ln w="28575">
              <a:solidFill>
                <a:schemeClr val="tx1"/>
              </a:solidFill>
              <a:round/>
              <a:headEnd/>
              <a:tailEnd/>
            </a:ln>
          </p:spPr>
          <p:txBody>
            <a:bodyPr/>
            <a:lstStyle/>
            <a:p>
              <a:endParaRPr lang="zh-CN" altLang="en-US"/>
            </a:p>
          </p:txBody>
        </p:sp>
        <p:sp>
          <p:nvSpPr>
            <p:cNvPr id="42039" name="直接连接符 23655"/>
            <p:cNvSpPr>
              <a:spLocks noChangeShapeType="1"/>
            </p:cNvSpPr>
            <p:nvPr/>
          </p:nvSpPr>
          <p:spPr bwMode="auto">
            <a:xfrm flipV="1">
              <a:off x="4727" y="2527"/>
              <a:ext cx="0" cy="391"/>
            </a:xfrm>
            <a:prstGeom prst="line">
              <a:avLst/>
            </a:prstGeom>
            <a:noFill/>
            <a:ln w="28575">
              <a:solidFill>
                <a:schemeClr val="tx1"/>
              </a:solidFill>
              <a:round/>
              <a:headEnd/>
              <a:tailEnd/>
            </a:ln>
          </p:spPr>
          <p:txBody>
            <a:bodyPr/>
            <a:lstStyle/>
            <a:p>
              <a:endParaRPr lang="zh-CN" altLang="en-US"/>
            </a:p>
          </p:txBody>
        </p:sp>
        <p:sp>
          <p:nvSpPr>
            <p:cNvPr id="42040" name="椭圆 23656"/>
            <p:cNvSpPr>
              <a:spLocks noChangeArrowheads="1"/>
            </p:cNvSpPr>
            <p:nvPr/>
          </p:nvSpPr>
          <p:spPr bwMode="auto">
            <a:xfrm>
              <a:off x="886" y="250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2041" name="椭圆 23657"/>
            <p:cNvSpPr>
              <a:spLocks noChangeArrowheads="1"/>
            </p:cNvSpPr>
            <p:nvPr/>
          </p:nvSpPr>
          <p:spPr bwMode="auto">
            <a:xfrm>
              <a:off x="891" y="195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grpSp>
      <p:sp>
        <p:nvSpPr>
          <p:cNvPr id="41989" name="文本框 23658"/>
          <p:cNvSpPr txBox="1">
            <a:spLocks noChangeArrowheads="1"/>
          </p:cNvSpPr>
          <p:nvPr/>
        </p:nvSpPr>
        <p:spPr bwMode="auto">
          <a:xfrm>
            <a:off x="381000" y="5638800"/>
            <a:ext cx="2990850" cy="914400"/>
          </a:xfrm>
          <a:prstGeom prst="rect">
            <a:avLst/>
          </a:prstGeom>
          <a:solidFill>
            <a:srgbClr val="FFCCFF"/>
          </a:solidFill>
          <a:ln w="9525">
            <a:noFill/>
            <a:miter lim="800000"/>
            <a:headEnd/>
            <a:tailEnd/>
          </a:ln>
        </p:spPr>
        <p:txBody>
          <a:bodyPr>
            <a:spAutoFit/>
          </a:bodyPr>
          <a:lstStyle/>
          <a:p>
            <a:pPr>
              <a:spcBef>
                <a:spcPct val="50000"/>
              </a:spcBef>
              <a:buFont typeface="Arial" pitchFamily="34" charset="0"/>
              <a:buNone/>
            </a:pPr>
            <a:r>
              <a:rPr lang="en-US" altLang="zh-CN" sz="5400">
                <a:solidFill>
                  <a:srgbClr val="FF0000"/>
                </a:solidFill>
              </a:rPr>
              <a:t>74LS139</a:t>
            </a:r>
          </a:p>
        </p:txBody>
      </p:sp>
      <p:grpSp>
        <p:nvGrpSpPr>
          <p:cNvPr id="41990" name="组合 23667"/>
          <p:cNvGrpSpPr>
            <a:grpSpLocks/>
          </p:cNvGrpSpPr>
          <p:nvPr/>
        </p:nvGrpSpPr>
        <p:grpSpPr bwMode="auto">
          <a:xfrm>
            <a:off x="457200" y="2152650"/>
            <a:ext cx="609600" cy="457200"/>
            <a:chOff x="192" y="1152"/>
            <a:chExt cx="384" cy="288"/>
          </a:xfrm>
        </p:grpSpPr>
        <p:sp>
          <p:nvSpPr>
            <p:cNvPr id="42004" name="文本框 23668"/>
            <p:cNvSpPr txBox="1">
              <a:spLocks noChangeArrowheads="1"/>
            </p:cNvSpPr>
            <p:nvPr/>
          </p:nvSpPr>
          <p:spPr bwMode="auto">
            <a:xfrm>
              <a:off x="192" y="1152"/>
              <a:ext cx="38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S</a:t>
              </a:r>
            </a:p>
          </p:txBody>
        </p:sp>
        <p:sp>
          <p:nvSpPr>
            <p:cNvPr id="42005" name="直接连接符 23669"/>
            <p:cNvSpPr>
              <a:spLocks noChangeShapeType="1"/>
            </p:cNvSpPr>
            <p:nvPr/>
          </p:nvSpPr>
          <p:spPr bwMode="auto">
            <a:xfrm>
              <a:off x="240" y="1152"/>
              <a:ext cx="144" cy="0"/>
            </a:xfrm>
            <a:prstGeom prst="line">
              <a:avLst/>
            </a:prstGeom>
            <a:noFill/>
            <a:ln w="9525">
              <a:solidFill>
                <a:schemeClr val="tx1"/>
              </a:solidFill>
              <a:round/>
              <a:headEnd/>
              <a:tailEnd/>
            </a:ln>
          </p:spPr>
          <p:txBody>
            <a:bodyPr/>
            <a:lstStyle/>
            <a:p>
              <a:endParaRPr lang="zh-CN" altLang="en-US"/>
            </a:p>
          </p:txBody>
        </p:sp>
      </p:grpSp>
      <p:sp>
        <p:nvSpPr>
          <p:cNvPr id="41991" name="椭圆 23670"/>
          <p:cNvSpPr>
            <a:spLocks noChangeArrowheads="1"/>
          </p:cNvSpPr>
          <p:nvPr/>
        </p:nvSpPr>
        <p:spPr bwMode="auto">
          <a:xfrm>
            <a:off x="192088" y="1943100"/>
            <a:ext cx="819150" cy="80010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992" name="椭圆 23671"/>
          <p:cNvSpPr>
            <a:spLocks noChangeArrowheads="1"/>
          </p:cNvSpPr>
          <p:nvPr/>
        </p:nvSpPr>
        <p:spPr bwMode="auto">
          <a:xfrm>
            <a:off x="304800" y="2590800"/>
            <a:ext cx="723900" cy="160020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993" name="椭圆 23672"/>
          <p:cNvSpPr>
            <a:spLocks noChangeArrowheads="1"/>
          </p:cNvSpPr>
          <p:nvPr/>
        </p:nvSpPr>
        <p:spPr bwMode="auto">
          <a:xfrm>
            <a:off x="3124200" y="5580063"/>
            <a:ext cx="4953000" cy="820737"/>
          </a:xfrm>
          <a:prstGeom prst="ellipse">
            <a:avLst/>
          </a:prstGeom>
          <a:noFill/>
          <a:ln w="38100">
            <a:solidFill>
              <a:srgbClr val="CC0000"/>
            </a:solidFill>
            <a:round/>
            <a:headEnd/>
            <a:tailEnd/>
          </a:ln>
        </p:spPr>
        <p:txBody>
          <a:bodyPr lIns="90000" tIns="46800" rIns="90000" bIns="46800" anchor="ctr">
            <a:spAutoFit/>
          </a:bodyPr>
          <a:lstStyle/>
          <a:p>
            <a:pPr algn="ctr">
              <a:buFont typeface="Arial" pitchFamily="34" charset="0"/>
              <a:buNone/>
            </a:pPr>
            <a:endParaRPr lang="zh-CN" altLang="zh-CN" sz="3200" b="1">
              <a:ea typeface="楷体_GB2312" pitchFamily="49" charset="-122"/>
            </a:endParaRPr>
          </a:p>
        </p:txBody>
      </p:sp>
      <p:grpSp>
        <p:nvGrpSpPr>
          <p:cNvPr id="41994" name="组合 23683"/>
          <p:cNvGrpSpPr>
            <a:grpSpLocks/>
          </p:cNvGrpSpPr>
          <p:nvPr/>
        </p:nvGrpSpPr>
        <p:grpSpPr bwMode="auto">
          <a:xfrm>
            <a:off x="914400" y="2133600"/>
            <a:ext cx="6324600" cy="2514600"/>
            <a:chOff x="576" y="1536"/>
            <a:chExt cx="3984" cy="1584"/>
          </a:xfrm>
        </p:grpSpPr>
        <p:grpSp>
          <p:nvGrpSpPr>
            <p:cNvPr id="41995" name="组合 23659"/>
            <p:cNvGrpSpPr>
              <a:grpSpLocks/>
            </p:cNvGrpSpPr>
            <p:nvPr/>
          </p:nvGrpSpPr>
          <p:grpSpPr bwMode="auto">
            <a:xfrm>
              <a:off x="576" y="1536"/>
              <a:ext cx="3984" cy="1584"/>
              <a:chOff x="576" y="1248"/>
              <a:chExt cx="3984" cy="1872"/>
            </a:xfrm>
          </p:grpSpPr>
          <p:sp>
            <p:nvSpPr>
              <p:cNvPr id="41997" name="直接连接符 23660"/>
              <p:cNvSpPr>
                <a:spLocks noChangeShapeType="1"/>
              </p:cNvSpPr>
              <p:nvPr/>
            </p:nvSpPr>
            <p:spPr bwMode="auto">
              <a:xfrm>
                <a:off x="576" y="1440"/>
                <a:ext cx="3984" cy="0"/>
              </a:xfrm>
              <a:prstGeom prst="line">
                <a:avLst/>
              </a:prstGeom>
              <a:noFill/>
              <a:ln w="28575">
                <a:solidFill>
                  <a:schemeClr val="tx1"/>
                </a:solidFill>
                <a:round/>
                <a:headEnd/>
                <a:tailEnd/>
              </a:ln>
            </p:spPr>
            <p:txBody>
              <a:bodyPr/>
              <a:lstStyle/>
              <a:p>
                <a:endParaRPr lang="zh-CN" altLang="en-US"/>
              </a:p>
            </p:txBody>
          </p:sp>
          <p:sp>
            <p:nvSpPr>
              <p:cNvPr id="41998" name="直接连接符 23661"/>
              <p:cNvSpPr>
                <a:spLocks noChangeShapeType="1"/>
              </p:cNvSpPr>
              <p:nvPr/>
            </p:nvSpPr>
            <p:spPr bwMode="auto">
              <a:xfrm>
                <a:off x="4560" y="1440"/>
                <a:ext cx="0" cy="1680"/>
              </a:xfrm>
              <a:prstGeom prst="line">
                <a:avLst/>
              </a:prstGeom>
              <a:noFill/>
              <a:ln w="28575">
                <a:solidFill>
                  <a:schemeClr val="tx1"/>
                </a:solidFill>
                <a:round/>
                <a:headEnd/>
                <a:tailEnd/>
              </a:ln>
            </p:spPr>
            <p:txBody>
              <a:bodyPr/>
              <a:lstStyle/>
              <a:p>
                <a:endParaRPr lang="zh-CN" altLang="en-US"/>
              </a:p>
            </p:txBody>
          </p:sp>
          <p:sp>
            <p:nvSpPr>
              <p:cNvPr id="41999" name="直接连接符 23662"/>
              <p:cNvSpPr>
                <a:spLocks noChangeShapeType="1"/>
              </p:cNvSpPr>
              <p:nvPr/>
            </p:nvSpPr>
            <p:spPr bwMode="auto">
              <a:xfrm flipV="1">
                <a:off x="3840" y="1440"/>
                <a:ext cx="0" cy="1680"/>
              </a:xfrm>
              <a:prstGeom prst="line">
                <a:avLst/>
              </a:prstGeom>
              <a:noFill/>
              <a:ln w="28575">
                <a:solidFill>
                  <a:schemeClr val="tx1"/>
                </a:solidFill>
                <a:round/>
                <a:headEnd/>
                <a:tailEnd/>
              </a:ln>
            </p:spPr>
            <p:txBody>
              <a:bodyPr/>
              <a:lstStyle/>
              <a:p>
                <a:endParaRPr lang="zh-CN" altLang="en-US"/>
              </a:p>
            </p:txBody>
          </p:sp>
          <p:sp>
            <p:nvSpPr>
              <p:cNvPr id="42000" name="直接连接符 23663"/>
              <p:cNvSpPr>
                <a:spLocks noChangeShapeType="1"/>
              </p:cNvSpPr>
              <p:nvPr/>
            </p:nvSpPr>
            <p:spPr bwMode="auto">
              <a:xfrm flipV="1">
                <a:off x="3072" y="1440"/>
                <a:ext cx="0" cy="1680"/>
              </a:xfrm>
              <a:prstGeom prst="line">
                <a:avLst/>
              </a:prstGeom>
              <a:noFill/>
              <a:ln w="28575">
                <a:solidFill>
                  <a:schemeClr val="tx1"/>
                </a:solidFill>
                <a:round/>
                <a:headEnd/>
                <a:tailEnd/>
              </a:ln>
            </p:spPr>
            <p:txBody>
              <a:bodyPr/>
              <a:lstStyle/>
              <a:p>
                <a:endParaRPr lang="zh-CN" altLang="en-US"/>
              </a:p>
            </p:txBody>
          </p:sp>
          <p:sp>
            <p:nvSpPr>
              <p:cNvPr id="42001" name="直接连接符 23664"/>
              <p:cNvSpPr>
                <a:spLocks noChangeShapeType="1"/>
              </p:cNvSpPr>
              <p:nvPr/>
            </p:nvSpPr>
            <p:spPr bwMode="auto">
              <a:xfrm flipV="1">
                <a:off x="2256" y="1440"/>
                <a:ext cx="0" cy="1680"/>
              </a:xfrm>
              <a:prstGeom prst="line">
                <a:avLst/>
              </a:prstGeom>
              <a:noFill/>
              <a:ln w="28575">
                <a:solidFill>
                  <a:schemeClr val="tx1"/>
                </a:solidFill>
                <a:round/>
                <a:headEnd/>
                <a:tailEnd/>
              </a:ln>
            </p:spPr>
            <p:txBody>
              <a:bodyPr/>
              <a:lstStyle/>
              <a:p>
                <a:endParaRPr lang="zh-CN" altLang="en-US"/>
              </a:p>
            </p:txBody>
          </p:sp>
          <p:sp>
            <p:nvSpPr>
              <p:cNvPr id="42002" name="矩形 23665"/>
              <p:cNvSpPr>
                <a:spLocks noChangeArrowheads="1"/>
              </p:cNvSpPr>
              <p:nvPr/>
            </p:nvSpPr>
            <p:spPr bwMode="auto">
              <a:xfrm>
                <a:off x="1152" y="1248"/>
                <a:ext cx="288" cy="384"/>
              </a:xfrm>
              <a:prstGeom prst="rect">
                <a:avLst/>
              </a:prstGeom>
              <a:solidFill>
                <a:schemeClr val="bg1"/>
              </a:solidFill>
              <a:ln w="28575">
                <a:solidFill>
                  <a:schemeClr val="tx1"/>
                </a:solidFill>
                <a:miter lim="800000"/>
                <a:headEnd/>
                <a:tailEnd/>
              </a:ln>
            </p:spPr>
            <p:txBody>
              <a:bodyPr/>
              <a:lstStyle/>
              <a:p>
                <a:pPr>
                  <a:buFont typeface="Arial" pitchFamily="34" charset="0"/>
                  <a:buNone/>
                </a:pPr>
                <a:endParaRPr lang="zh-CN" altLang="en-US"/>
              </a:p>
            </p:txBody>
          </p:sp>
          <p:sp>
            <p:nvSpPr>
              <p:cNvPr id="42003" name="椭圆 23666"/>
              <p:cNvSpPr>
                <a:spLocks noChangeArrowheads="1"/>
              </p:cNvSpPr>
              <p:nvPr/>
            </p:nvSpPr>
            <p:spPr bwMode="auto">
              <a:xfrm>
                <a:off x="1440" y="1392"/>
                <a:ext cx="96" cy="96"/>
              </a:xfrm>
              <a:prstGeom prst="ellipse">
                <a:avLst/>
              </a:prstGeom>
              <a:solidFill>
                <a:schemeClr val="bg1"/>
              </a:solidFill>
              <a:ln w="28575">
                <a:solidFill>
                  <a:schemeClr val="tx1"/>
                </a:solidFill>
                <a:round/>
                <a:headEnd/>
                <a:tailEnd/>
              </a:ln>
            </p:spPr>
            <p:txBody>
              <a:bodyPr/>
              <a:lstStyle/>
              <a:p>
                <a:pPr>
                  <a:buFont typeface="Arial" pitchFamily="34" charset="0"/>
                  <a:buNone/>
                </a:pPr>
                <a:endParaRPr lang="zh-CN" altLang="en-US"/>
              </a:p>
            </p:txBody>
          </p:sp>
        </p:grpSp>
        <p:sp>
          <p:nvSpPr>
            <p:cNvPr id="41996" name="文本框 23682"/>
            <p:cNvSpPr txBox="1">
              <a:spLocks noChangeArrowheads="1"/>
            </p:cNvSpPr>
            <p:nvPr/>
          </p:nvSpPr>
          <p:spPr bwMode="auto">
            <a:xfrm>
              <a:off x="1200" y="1584"/>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文本框 24577"/>
          <p:cNvSpPr txBox="1">
            <a:spLocks noChangeArrowheads="1"/>
          </p:cNvSpPr>
          <p:nvPr/>
        </p:nvSpPr>
        <p:spPr bwMode="auto">
          <a:xfrm>
            <a:off x="304800" y="304800"/>
            <a:ext cx="1066800" cy="204152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74LS139</a:t>
            </a:r>
            <a:r>
              <a:rPr lang="zh-CN" altLang="en-US" sz="3200" b="1">
                <a:ea typeface="楷体_GB2312" pitchFamily="49" charset="-122"/>
              </a:rPr>
              <a:t>的功能表</a:t>
            </a:r>
          </a:p>
        </p:txBody>
      </p:sp>
      <p:grpSp>
        <p:nvGrpSpPr>
          <p:cNvPr id="10249" name="组合 24578"/>
          <p:cNvGrpSpPr>
            <a:grpSpLocks/>
          </p:cNvGrpSpPr>
          <p:nvPr/>
        </p:nvGrpSpPr>
        <p:grpSpPr bwMode="auto">
          <a:xfrm>
            <a:off x="1428750" y="76200"/>
            <a:ext cx="7258050" cy="2870200"/>
            <a:chOff x="420" y="996"/>
            <a:chExt cx="4968" cy="2148"/>
          </a:xfrm>
        </p:grpSpPr>
        <p:graphicFrame>
          <p:nvGraphicFramePr>
            <p:cNvPr id="10242" name="对象 24579"/>
            <p:cNvGraphicFramePr>
              <a:graphicFrameLocks/>
            </p:cNvGraphicFramePr>
            <p:nvPr/>
          </p:nvGraphicFramePr>
          <p:xfrm>
            <a:off x="420" y="996"/>
            <a:ext cx="4968" cy="2148"/>
          </p:xfrm>
          <a:graphic>
            <a:graphicData uri="http://schemas.openxmlformats.org/presentationml/2006/ole">
              <mc:AlternateContent xmlns:mc="http://schemas.openxmlformats.org/markup-compatibility/2006">
                <mc:Choice xmlns:v="urn:schemas-microsoft-com:vml" Requires="v">
                  <p:oleObj spid="_x0000_s10488" r:id="rId3" imgW="7886700" imgH="3410712" progId="">
                    <p:embed/>
                  </p:oleObj>
                </mc:Choice>
                <mc:Fallback>
                  <p:oleObj r:id="rId3" imgW="7886700" imgH="3410712" progId="">
                    <p:embed/>
                    <p:pic>
                      <p:nvPicPr>
                        <p:cNvPr id="0" name="Picture 19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 y="996"/>
                          <a:ext cx="4968" cy="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3" name="对象 24580"/>
            <p:cNvGraphicFramePr>
              <a:graphicFrameLocks/>
            </p:cNvGraphicFramePr>
            <p:nvPr/>
          </p:nvGraphicFramePr>
          <p:xfrm>
            <a:off x="764" y="1035"/>
            <a:ext cx="160" cy="272"/>
          </p:xfrm>
          <a:graphic>
            <a:graphicData uri="http://schemas.openxmlformats.org/presentationml/2006/ole">
              <mc:AlternateContent xmlns:mc="http://schemas.openxmlformats.org/markup-compatibility/2006">
                <mc:Choice xmlns:v="urn:schemas-microsoft-com:vml" Requires="v">
                  <p:oleObj spid="_x0000_s10489" r:id="rId5" imgW="126725" imgH="215432" progId="Equation.3">
                    <p:embed/>
                  </p:oleObj>
                </mc:Choice>
                <mc:Fallback>
                  <p:oleObj r:id="rId5" imgW="126725" imgH="215432" progId="Equation.3">
                    <p:embed/>
                    <p:pic>
                      <p:nvPicPr>
                        <p:cNvPr id="0" name="Picture 19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 y="1035"/>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4" name="对象 24581"/>
            <p:cNvGraphicFramePr>
              <a:graphicFrameLocks/>
            </p:cNvGraphicFramePr>
            <p:nvPr/>
          </p:nvGraphicFramePr>
          <p:xfrm>
            <a:off x="2875" y="1029"/>
            <a:ext cx="256" cy="320"/>
          </p:xfrm>
          <a:graphic>
            <a:graphicData uri="http://schemas.openxmlformats.org/presentationml/2006/ole">
              <mc:AlternateContent xmlns:mc="http://schemas.openxmlformats.org/markup-compatibility/2006">
                <mc:Choice xmlns:v="urn:schemas-microsoft-com:vml" Requires="v">
                  <p:oleObj spid="_x0000_s10490" r:id="rId7" imgW="203024" imgH="253780" progId="Equation.3">
                    <p:embed/>
                  </p:oleObj>
                </mc:Choice>
                <mc:Fallback>
                  <p:oleObj r:id="rId7" imgW="203024" imgH="253780" progId="Equation.3">
                    <p:embed/>
                    <p:pic>
                      <p:nvPicPr>
                        <p:cNvPr id="0" name="Picture 19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5" y="1029"/>
                          <a:ext cx="25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5" name="对象 24582"/>
            <p:cNvGraphicFramePr>
              <a:graphicFrameLocks/>
            </p:cNvGraphicFramePr>
            <p:nvPr/>
          </p:nvGraphicFramePr>
          <p:xfrm>
            <a:off x="3576" y="1028"/>
            <a:ext cx="256" cy="304"/>
          </p:xfrm>
          <a:graphic>
            <a:graphicData uri="http://schemas.openxmlformats.org/presentationml/2006/ole">
              <mc:AlternateContent xmlns:mc="http://schemas.openxmlformats.org/markup-compatibility/2006">
                <mc:Choice xmlns:v="urn:schemas-microsoft-com:vml" Requires="v">
                  <p:oleObj spid="_x0000_s10491" r:id="rId9" imgW="203024" imgH="241091" progId="Equation.3">
                    <p:embed/>
                  </p:oleObj>
                </mc:Choice>
                <mc:Fallback>
                  <p:oleObj r:id="rId9" imgW="203024" imgH="241091" progId="Equation.3">
                    <p:embed/>
                    <p:pic>
                      <p:nvPicPr>
                        <p:cNvPr id="0" name="Picture 19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6" y="1028"/>
                          <a:ext cx="25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6" name="对象 24583"/>
            <p:cNvGraphicFramePr>
              <a:graphicFrameLocks/>
            </p:cNvGraphicFramePr>
            <p:nvPr/>
          </p:nvGraphicFramePr>
          <p:xfrm>
            <a:off x="4245" y="1020"/>
            <a:ext cx="272" cy="304"/>
          </p:xfrm>
          <a:graphic>
            <a:graphicData uri="http://schemas.openxmlformats.org/presentationml/2006/ole">
              <mc:AlternateContent xmlns:mc="http://schemas.openxmlformats.org/markup-compatibility/2006">
                <mc:Choice xmlns:v="urn:schemas-microsoft-com:vml" Requires="v">
                  <p:oleObj spid="_x0000_s10492" r:id="rId11" imgW="215619" imgH="240986" progId="Equation.3">
                    <p:embed/>
                  </p:oleObj>
                </mc:Choice>
                <mc:Fallback>
                  <p:oleObj r:id="rId11" imgW="215619" imgH="240986" progId="Equation.3">
                    <p:embed/>
                    <p:pic>
                      <p:nvPicPr>
                        <p:cNvPr id="0" name="Picture 19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5" y="1020"/>
                          <a:ext cx="27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7" name="对象 24584"/>
            <p:cNvGraphicFramePr>
              <a:graphicFrameLocks/>
            </p:cNvGraphicFramePr>
            <p:nvPr/>
          </p:nvGraphicFramePr>
          <p:xfrm>
            <a:off x="4911" y="1007"/>
            <a:ext cx="272" cy="320"/>
          </p:xfrm>
          <a:graphic>
            <a:graphicData uri="http://schemas.openxmlformats.org/presentationml/2006/ole">
              <mc:AlternateContent xmlns:mc="http://schemas.openxmlformats.org/markup-compatibility/2006">
                <mc:Choice xmlns:v="urn:schemas-microsoft-com:vml" Requires="v">
                  <p:oleObj spid="_x0000_s10493" r:id="rId13" imgW="215619" imgH="253670" progId="Equation.3">
                    <p:embed/>
                  </p:oleObj>
                </mc:Choice>
                <mc:Fallback>
                  <p:oleObj r:id="rId13" imgW="215619" imgH="253670" progId="Equation.3">
                    <p:embed/>
                    <p:pic>
                      <p:nvPicPr>
                        <p:cNvPr id="0" name="Picture 19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11" y="1007"/>
                          <a:ext cx="27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52" name="文本框 24758"/>
          <p:cNvSpPr txBox="1">
            <a:spLocks noChangeArrowheads="1"/>
          </p:cNvSpPr>
          <p:nvPr/>
        </p:nvSpPr>
        <p:spPr bwMode="auto">
          <a:xfrm>
            <a:off x="152400" y="5791200"/>
            <a:ext cx="2990850" cy="914400"/>
          </a:xfrm>
          <a:prstGeom prst="rect">
            <a:avLst/>
          </a:prstGeom>
          <a:solidFill>
            <a:srgbClr val="FFCCFF"/>
          </a:solidFill>
          <a:ln w="9525">
            <a:noFill/>
            <a:miter lim="800000"/>
            <a:headEnd/>
            <a:tailEnd/>
          </a:ln>
        </p:spPr>
        <p:txBody>
          <a:bodyPr>
            <a:spAutoFit/>
          </a:bodyPr>
          <a:lstStyle/>
          <a:p>
            <a:pPr>
              <a:spcBef>
                <a:spcPct val="50000"/>
              </a:spcBef>
              <a:buFont typeface="Arial" pitchFamily="34" charset="0"/>
              <a:buNone/>
            </a:pPr>
            <a:r>
              <a:rPr lang="en-US" altLang="zh-CN" sz="5400">
                <a:solidFill>
                  <a:srgbClr val="FF0000"/>
                </a:solidFill>
              </a:rPr>
              <a:t>74LS139</a:t>
            </a:r>
          </a:p>
        </p:txBody>
      </p:sp>
      <p:grpSp>
        <p:nvGrpSpPr>
          <p:cNvPr id="3" name="组合 2"/>
          <p:cNvGrpSpPr/>
          <p:nvPr/>
        </p:nvGrpSpPr>
        <p:grpSpPr>
          <a:xfrm>
            <a:off x="314325" y="2686050"/>
            <a:ext cx="8239125" cy="4078288"/>
            <a:chOff x="314325" y="2686050"/>
            <a:chExt cx="8239125" cy="4078288"/>
          </a:xfrm>
        </p:grpSpPr>
        <p:sp>
          <p:nvSpPr>
            <p:cNvPr id="10250" name="矩形 24678"/>
            <p:cNvSpPr>
              <a:spLocks noChangeArrowheads="1"/>
            </p:cNvSpPr>
            <p:nvPr/>
          </p:nvSpPr>
          <p:spPr bwMode="auto">
            <a:xfrm>
              <a:off x="1219200" y="2819400"/>
              <a:ext cx="7334250" cy="3143250"/>
            </a:xfrm>
            <a:prstGeom prst="rect">
              <a:avLst/>
            </a:prstGeom>
            <a:solidFill>
              <a:srgbClr val="99FF66"/>
            </a:solidFill>
            <a:ln w="9525">
              <a:solidFill>
                <a:schemeClr val="tx1"/>
              </a:solidFill>
              <a:miter lim="800000"/>
              <a:headEnd/>
              <a:tailEnd/>
            </a:ln>
          </p:spPr>
          <p:txBody>
            <a:bodyPr/>
            <a:lstStyle/>
            <a:p>
              <a:pPr>
                <a:buFont typeface="Arial" pitchFamily="34" charset="0"/>
                <a:buNone/>
              </a:pPr>
              <a:endParaRPr lang="zh-CN" altLang="en-US"/>
            </a:p>
          </p:txBody>
        </p:sp>
        <p:grpSp>
          <p:nvGrpSpPr>
            <p:cNvPr id="10251" name="组合 24679"/>
            <p:cNvGrpSpPr>
              <a:grpSpLocks/>
            </p:cNvGrpSpPr>
            <p:nvPr/>
          </p:nvGrpSpPr>
          <p:grpSpPr bwMode="auto">
            <a:xfrm>
              <a:off x="314325" y="3382963"/>
              <a:ext cx="8094663" cy="3381375"/>
              <a:chOff x="198" y="1795"/>
              <a:chExt cx="5099" cy="2405"/>
            </a:xfrm>
          </p:grpSpPr>
          <p:grpSp>
            <p:nvGrpSpPr>
              <p:cNvPr id="10267" name="组合 24680"/>
              <p:cNvGrpSpPr>
                <a:grpSpLocks/>
              </p:cNvGrpSpPr>
              <p:nvPr/>
            </p:nvGrpSpPr>
            <p:grpSpPr bwMode="auto">
              <a:xfrm>
                <a:off x="895" y="2055"/>
                <a:ext cx="862" cy="424"/>
                <a:chOff x="640" y="473"/>
                <a:chExt cx="862" cy="424"/>
              </a:xfrm>
            </p:grpSpPr>
            <p:sp>
              <p:nvSpPr>
                <p:cNvPr id="10340" name="矩形 24681"/>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41" name="文本框 24682"/>
                <p:cNvSpPr txBox="1">
                  <a:spLocks noChangeArrowheads="1"/>
                </p:cNvSpPr>
                <p:nvPr/>
              </p:nvSpPr>
              <p:spPr bwMode="auto">
                <a:xfrm>
                  <a:off x="909" y="528"/>
                  <a:ext cx="218" cy="369"/>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10342" name="椭圆 24683"/>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43" name="直接连接符 24684"/>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10344" name="直接连接符 24685"/>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grpSp>
            <p:nvGrpSpPr>
              <p:cNvPr id="10268" name="组合 24686"/>
              <p:cNvGrpSpPr>
                <a:grpSpLocks/>
              </p:cNvGrpSpPr>
              <p:nvPr/>
            </p:nvGrpSpPr>
            <p:grpSpPr bwMode="auto">
              <a:xfrm>
                <a:off x="909" y="2605"/>
                <a:ext cx="862" cy="424"/>
                <a:chOff x="640" y="473"/>
                <a:chExt cx="862" cy="424"/>
              </a:xfrm>
            </p:grpSpPr>
            <p:sp>
              <p:nvSpPr>
                <p:cNvPr id="10335" name="矩形 24687"/>
                <p:cNvSpPr>
                  <a:spLocks noChangeArrowheads="1"/>
                </p:cNvSpPr>
                <p:nvPr/>
              </p:nvSpPr>
              <p:spPr bwMode="auto">
                <a:xfrm>
                  <a:off x="873" y="473"/>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36" name="文本框 24688"/>
                <p:cNvSpPr txBox="1">
                  <a:spLocks noChangeArrowheads="1"/>
                </p:cNvSpPr>
                <p:nvPr/>
              </p:nvSpPr>
              <p:spPr bwMode="auto">
                <a:xfrm>
                  <a:off x="909" y="528"/>
                  <a:ext cx="218" cy="369"/>
                </a:xfrm>
                <a:prstGeom prst="rect">
                  <a:avLst/>
                </a:prstGeom>
                <a:noFill/>
                <a:ln w="28575">
                  <a:noFill/>
                  <a:miter lim="800000"/>
                  <a:headEnd/>
                  <a:tailEnd/>
                </a:ln>
              </p:spPr>
              <p:txBody>
                <a:bodyPr>
                  <a:spAutoFit/>
                </a:bodyPr>
                <a:lstStyle/>
                <a:p>
                  <a:pPr>
                    <a:spcBef>
                      <a:spcPct val="50000"/>
                    </a:spcBef>
                    <a:buFont typeface="Arial" pitchFamily="34" charset="0"/>
                    <a:buNone/>
                  </a:pPr>
                  <a:r>
                    <a:rPr lang="en-US" altLang="zh-CN" sz="2800"/>
                    <a:t>1</a:t>
                  </a:r>
                </a:p>
              </p:txBody>
            </p:sp>
            <p:sp>
              <p:nvSpPr>
                <p:cNvPr id="10337" name="椭圆 24689"/>
                <p:cNvSpPr>
                  <a:spLocks noChangeArrowheads="1"/>
                </p:cNvSpPr>
                <p:nvPr/>
              </p:nvSpPr>
              <p:spPr bwMode="auto">
                <a:xfrm>
                  <a:off x="1145" y="600"/>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38" name="直接连接符 24690"/>
                <p:cNvSpPr>
                  <a:spLocks noChangeShapeType="1"/>
                </p:cNvSpPr>
                <p:nvPr/>
              </p:nvSpPr>
              <p:spPr bwMode="auto">
                <a:xfrm>
                  <a:off x="640" y="658"/>
                  <a:ext cx="237" cy="0"/>
                </a:xfrm>
                <a:prstGeom prst="line">
                  <a:avLst/>
                </a:prstGeom>
                <a:noFill/>
                <a:ln w="28575">
                  <a:solidFill>
                    <a:schemeClr val="tx1"/>
                  </a:solidFill>
                  <a:round/>
                  <a:headEnd/>
                  <a:tailEnd/>
                </a:ln>
              </p:spPr>
              <p:txBody>
                <a:bodyPr/>
                <a:lstStyle/>
                <a:p>
                  <a:endParaRPr lang="zh-CN" altLang="en-US"/>
                </a:p>
              </p:txBody>
            </p:sp>
            <p:sp>
              <p:nvSpPr>
                <p:cNvPr id="10339" name="直接连接符 24691"/>
                <p:cNvSpPr>
                  <a:spLocks noChangeShapeType="1"/>
                </p:cNvSpPr>
                <p:nvPr/>
              </p:nvSpPr>
              <p:spPr bwMode="auto">
                <a:xfrm>
                  <a:off x="1265" y="647"/>
                  <a:ext cx="237" cy="0"/>
                </a:xfrm>
                <a:prstGeom prst="line">
                  <a:avLst/>
                </a:prstGeom>
                <a:noFill/>
                <a:ln w="28575">
                  <a:solidFill>
                    <a:schemeClr val="tx1"/>
                  </a:solidFill>
                  <a:round/>
                  <a:headEnd/>
                  <a:tailEnd/>
                </a:ln>
              </p:spPr>
              <p:txBody>
                <a:bodyPr/>
                <a:lstStyle/>
                <a:p>
                  <a:endParaRPr lang="zh-CN" altLang="en-US"/>
                </a:p>
              </p:txBody>
            </p:sp>
          </p:grpSp>
          <p:sp>
            <p:nvSpPr>
              <p:cNvPr id="10269" name="直接连接符 24692"/>
              <p:cNvSpPr>
                <a:spLocks noChangeShapeType="1"/>
              </p:cNvSpPr>
              <p:nvPr/>
            </p:nvSpPr>
            <p:spPr bwMode="auto">
              <a:xfrm>
                <a:off x="601" y="1981"/>
                <a:ext cx="4672" cy="0"/>
              </a:xfrm>
              <a:prstGeom prst="line">
                <a:avLst/>
              </a:prstGeom>
              <a:noFill/>
              <a:ln w="28575">
                <a:solidFill>
                  <a:schemeClr val="tx1"/>
                </a:solidFill>
                <a:round/>
                <a:headEnd/>
                <a:tailEnd/>
              </a:ln>
            </p:spPr>
            <p:txBody>
              <a:bodyPr/>
              <a:lstStyle/>
              <a:p>
                <a:endParaRPr lang="zh-CN" altLang="en-US"/>
              </a:p>
            </p:txBody>
          </p:sp>
          <p:sp>
            <p:nvSpPr>
              <p:cNvPr id="10270" name="直接连接符 24693"/>
              <p:cNvSpPr>
                <a:spLocks noChangeShapeType="1"/>
              </p:cNvSpPr>
              <p:nvPr/>
            </p:nvSpPr>
            <p:spPr bwMode="auto">
              <a:xfrm>
                <a:off x="1756" y="2223"/>
                <a:ext cx="3508" cy="0"/>
              </a:xfrm>
              <a:prstGeom prst="line">
                <a:avLst/>
              </a:prstGeom>
              <a:noFill/>
              <a:ln w="28575">
                <a:solidFill>
                  <a:schemeClr val="tx1"/>
                </a:solidFill>
                <a:round/>
                <a:headEnd/>
                <a:tailEnd/>
              </a:ln>
            </p:spPr>
            <p:txBody>
              <a:bodyPr/>
              <a:lstStyle/>
              <a:p>
                <a:endParaRPr lang="zh-CN" altLang="en-US"/>
              </a:p>
            </p:txBody>
          </p:sp>
          <p:sp>
            <p:nvSpPr>
              <p:cNvPr id="10271" name="直接连接符 24694"/>
              <p:cNvSpPr>
                <a:spLocks noChangeShapeType="1"/>
              </p:cNvSpPr>
              <p:nvPr/>
            </p:nvSpPr>
            <p:spPr bwMode="auto">
              <a:xfrm>
                <a:off x="625" y="2532"/>
                <a:ext cx="4672" cy="0"/>
              </a:xfrm>
              <a:prstGeom prst="line">
                <a:avLst/>
              </a:prstGeom>
              <a:noFill/>
              <a:ln w="28575">
                <a:solidFill>
                  <a:schemeClr val="tx1"/>
                </a:solidFill>
                <a:round/>
                <a:headEnd/>
                <a:tailEnd/>
              </a:ln>
            </p:spPr>
            <p:txBody>
              <a:bodyPr/>
              <a:lstStyle/>
              <a:p>
                <a:endParaRPr lang="zh-CN" altLang="en-US"/>
              </a:p>
            </p:txBody>
          </p:sp>
          <p:sp>
            <p:nvSpPr>
              <p:cNvPr id="10272" name="直接连接符 24695"/>
              <p:cNvSpPr>
                <a:spLocks noChangeShapeType="1"/>
              </p:cNvSpPr>
              <p:nvPr/>
            </p:nvSpPr>
            <p:spPr bwMode="auto">
              <a:xfrm>
                <a:off x="1752" y="2779"/>
                <a:ext cx="3508" cy="0"/>
              </a:xfrm>
              <a:prstGeom prst="line">
                <a:avLst/>
              </a:prstGeom>
              <a:noFill/>
              <a:ln w="28575">
                <a:solidFill>
                  <a:schemeClr val="tx1"/>
                </a:solidFill>
                <a:round/>
                <a:headEnd/>
                <a:tailEnd/>
              </a:ln>
            </p:spPr>
            <p:txBody>
              <a:bodyPr/>
              <a:lstStyle/>
              <a:p>
                <a:endParaRPr lang="zh-CN" altLang="en-US"/>
              </a:p>
            </p:txBody>
          </p:sp>
          <p:sp>
            <p:nvSpPr>
              <p:cNvPr id="10273" name="直接连接符 24696"/>
              <p:cNvSpPr>
                <a:spLocks noChangeShapeType="1"/>
              </p:cNvSpPr>
              <p:nvPr/>
            </p:nvSpPr>
            <p:spPr bwMode="auto">
              <a:xfrm>
                <a:off x="900" y="1981"/>
                <a:ext cx="0" cy="255"/>
              </a:xfrm>
              <a:prstGeom prst="line">
                <a:avLst/>
              </a:prstGeom>
              <a:noFill/>
              <a:ln w="28575">
                <a:solidFill>
                  <a:schemeClr val="tx1"/>
                </a:solidFill>
                <a:round/>
                <a:headEnd/>
                <a:tailEnd/>
              </a:ln>
            </p:spPr>
            <p:txBody>
              <a:bodyPr/>
              <a:lstStyle/>
              <a:p>
                <a:endParaRPr lang="zh-CN" altLang="en-US"/>
              </a:p>
            </p:txBody>
          </p:sp>
          <p:sp>
            <p:nvSpPr>
              <p:cNvPr id="10274" name="直接连接符 24697"/>
              <p:cNvSpPr>
                <a:spLocks noChangeShapeType="1"/>
              </p:cNvSpPr>
              <p:nvPr/>
            </p:nvSpPr>
            <p:spPr bwMode="auto">
              <a:xfrm>
                <a:off x="914" y="2531"/>
                <a:ext cx="0" cy="255"/>
              </a:xfrm>
              <a:prstGeom prst="line">
                <a:avLst/>
              </a:prstGeom>
              <a:noFill/>
              <a:ln w="28575">
                <a:solidFill>
                  <a:schemeClr val="tx1"/>
                </a:solidFill>
                <a:round/>
                <a:headEnd/>
                <a:tailEnd/>
              </a:ln>
            </p:spPr>
            <p:txBody>
              <a:bodyPr/>
              <a:lstStyle/>
              <a:p>
                <a:endParaRPr lang="zh-CN" altLang="en-US"/>
              </a:p>
            </p:txBody>
          </p:sp>
          <p:grpSp>
            <p:nvGrpSpPr>
              <p:cNvPr id="10275" name="组合 24698"/>
              <p:cNvGrpSpPr>
                <a:grpSpLocks/>
              </p:cNvGrpSpPr>
              <p:nvPr/>
            </p:nvGrpSpPr>
            <p:grpSpPr bwMode="auto">
              <a:xfrm>
                <a:off x="2058" y="2901"/>
                <a:ext cx="399" cy="863"/>
                <a:chOff x="2058" y="2901"/>
                <a:chExt cx="399" cy="863"/>
              </a:xfrm>
            </p:grpSpPr>
            <p:sp>
              <p:nvSpPr>
                <p:cNvPr id="10329" name="直接连接符 24699"/>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30" name="矩形 24700"/>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31" name="椭圆 24701"/>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32" name="直接连接符 24702"/>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33" name="直接连接符 24703"/>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34" name="文本框 24704"/>
                <p:cNvSpPr txBox="1">
                  <a:spLocks noChangeArrowheads="1"/>
                </p:cNvSpPr>
                <p:nvPr/>
              </p:nvSpPr>
              <p:spPr bwMode="auto">
                <a:xfrm>
                  <a:off x="2108" y="3081"/>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6" name="组合 24705"/>
              <p:cNvGrpSpPr>
                <a:grpSpLocks/>
              </p:cNvGrpSpPr>
              <p:nvPr/>
            </p:nvGrpSpPr>
            <p:grpSpPr bwMode="auto">
              <a:xfrm>
                <a:off x="2849" y="2903"/>
                <a:ext cx="399" cy="863"/>
                <a:chOff x="2058" y="2901"/>
                <a:chExt cx="399" cy="863"/>
              </a:xfrm>
            </p:grpSpPr>
            <p:sp>
              <p:nvSpPr>
                <p:cNvPr id="10323" name="直接连接符 24706"/>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24" name="矩形 24707"/>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25" name="椭圆 24708"/>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26" name="直接连接符 24709"/>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27" name="直接连接符 24710"/>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28" name="文本框 24711"/>
                <p:cNvSpPr txBox="1">
                  <a:spLocks noChangeArrowheads="1"/>
                </p:cNvSpPr>
                <p:nvPr/>
              </p:nvSpPr>
              <p:spPr bwMode="auto">
                <a:xfrm>
                  <a:off x="2108" y="3080"/>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7" name="组合 24712"/>
              <p:cNvGrpSpPr>
                <a:grpSpLocks/>
              </p:cNvGrpSpPr>
              <p:nvPr/>
            </p:nvGrpSpPr>
            <p:grpSpPr bwMode="auto">
              <a:xfrm>
                <a:off x="3622" y="2900"/>
                <a:ext cx="399" cy="863"/>
                <a:chOff x="2058" y="2901"/>
                <a:chExt cx="399" cy="863"/>
              </a:xfrm>
            </p:grpSpPr>
            <p:sp>
              <p:nvSpPr>
                <p:cNvPr id="10317" name="直接连接符 24713"/>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18" name="矩形 24714"/>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19" name="椭圆 24715"/>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20" name="直接连接符 24716"/>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21" name="直接连接符 24717"/>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22" name="文本框 24718"/>
                <p:cNvSpPr txBox="1">
                  <a:spLocks noChangeArrowheads="1"/>
                </p:cNvSpPr>
                <p:nvPr/>
              </p:nvSpPr>
              <p:spPr bwMode="auto">
                <a:xfrm>
                  <a:off x="2108" y="3081"/>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8" name="组合 24719"/>
              <p:cNvGrpSpPr>
                <a:grpSpLocks/>
              </p:cNvGrpSpPr>
              <p:nvPr/>
            </p:nvGrpSpPr>
            <p:grpSpPr bwMode="auto">
              <a:xfrm>
                <a:off x="4385" y="2903"/>
                <a:ext cx="399" cy="863"/>
                <a:chOff x="2058" y="2901"/>
                <a:chExt cx="399" cy="863"/>
              </a:xfrm>
            </p:grpSpPr>
            <p:sp>
              <p:nvSpPr>
                <p:cNvPr id="10311" name="直接连接符 24720"/>
                <p:cNvSpPr>
                  <a:spLocks noChangeShapeType="1"/>
                </p:cNvSpPr>
                <p:nvPr/>
              </p:nvSpPr>
              <p:spPr bwMode="auto">
                <a:xfrm rot="5400000">
                  <a:off x="1997" y="3029"/>
                  <a:ext cx="237" cy="0"/>
                </a:xfrm>
                <a:prstGeom prst="line">
                  <a:avLst/>
                </a:prstGeom>
                <a:noFill/>
                <a:ln w="28575">
                  <a:solidFill>
                    <a:schemeClr val="tx1"/>
                  </a:solidFill>
                  <a:round/>
                  <a:headEnd/>
                  <a:tailEnd/>
                </a:ln>
              </p:spPr>
              <p:txBody>
                <a:bodyPr/>
                <a:lstStyle/>
                <a:p>
                  <a:endParaRPr lang="zh-CN" altLang="en-US"/>
                </a:p>
              </p:txBody>
            </p:sp>
            <p:sp>
              <p:nvSpPr>
                <p:cNvPr id="10312" name="矩形 24721"/>
                <p:cNvSpPr>
                  <a:spLocks noChangeArrowheads="1"/>
                </p:cNvSpPr>
                <p:nvPr/>
              </p:nvSpPr>
              <p:spPr bwMode="auto">
                <a:xfrm rot="5400000">
                  <a:off x="2121" y="3070"/>
                  <a:ext cx="272" cy="399"/>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10313" name="椭圆 24722"/>
                <p:cNvSpPr>
                  <a:spLocks noChangeArrowheads="1"/>
                </p:cNvSpPr>
                <p:nvPr/>
              </p:nvSpPr>
              <p:spPr bwMode="auto">
                <a:xfrm rot="5400000">
                  <a:off x="2202" y="3406"/>
                  <a:ext cx="109" cy="109"/>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10314" name="直接连接符 24723"/>
                <p:cNvSpPr>
                  <a:spLocks noChangeShapeType="1"/>
                </p:cNvSpPr>
                <p:nvPr/>
              </p:nvSpPr>
              <p:spPr bwMode="auto">
                <a:xfrm rot="5400000">
                  <a:off x="2279" y="3019"/>
                  <a:ext cx="237" cy="0"/>
                </a:xfrm>
                <a:prstGeom prst="line">
                  <a:avLst/>
                </a:prstGeom>
                <a:noFill/>
                <a:ln w="28575">
                  <a:solidFill>
                    <a:schemeClr val="tx1"/>
                  </a:solidFill>
                  <a:round/>
                  <a:headEnd/>
                  <a:tailEnd/>
                </a:ln>
              </p:spPr>
              <p:txBody>
                <a:bodyPr/>
                <a:lstStyle/>
                <a:p>
                  <a:endParaRPr lang="zh-CN" altLang="en-US"/>
                </a:p>
              </p:txBody>
            </p:sp>
            <p:sp>
              <p:nvSpPr>
                <p:cNvPr id="10315" name="直接连接符 24724"/>
                <p:cNvSpPr>
                  <a:spLocks noChangeShapeType="1"/>
                </p:cNvSpPr>
                <p:nvPr/>
              </p:nvSpPr>
              <p:spPr bwMode="auto">
                <a:xfrm rot="5400000">
                  <a:off x="2134" y="3645"/>
                  <a:ext cx="237" cy="0"/>
                </a:xfrm>
                <a:prstGeom prst="line">
                  <a:avLst/>
                </a:prstGeom>
                <a:noFill/>
                <a:ln w="28575">
                  <a:solidFill>
                    <a:schemeClr val="tx1"/>
                  </a:solidFill>
                  <a:round/>
                  <a:headEnd/>
                  <a:tailEnd/>
                </a:ln>
              </p:spPr>
              <p:txBody>
                <a:bodyPr/>
                <a:lstStyle/>
                <a:p>
                  <a:endParaRPr lang="zh-CN" altLang="en-US"/>
                </a:p>
              </p:txBody>
            </p:sp>
            <p:sp>
              <p:nvSpPr>
                <p:cNvPr id="10316" name="文本框 24725"/>
                <p:cNvSpPr txBox="1">
                  <a:spLocks noChangeArrowheads="1"/>
                </p:cNvSpPr>
                <p:nvPr/>
              </p:nvSpPr>
              <p:spPr bwMode="auto">
                <a:xfrm>
                  <a:off x="2108" y="3080"/>
                  <a:ext cx="303"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&amp;</a:t>
                  </a:r>
                </a:p>
              </p:txBody>
            </p:sp>
          </p:grpSp>
          <p:grpSp>
            <p:nvGrpSpPr>
              <p:cNvPr id="10279" name="组合 24726"/>
              <p:cNvGrpSpPr>
                <a:grpSpLocks/>
              </p:cNvGrpSpPr>
              <p:nvPr/>
            </p:nvGrpSpPr>
            <p:grpSpPr bwMode="auto">
              <a:xfrm>
                <a:off x="2140" y="3829"/>
                <a:ext cx="418" cy="369"/>
                <a:chOff x="1691" y="2654"/>
                <a:chExt cx="418" cy="369"/>
              </a:xfrm>
            </p:grpSpPr>
            <p:sp>
              <p:nvSpPr>
                <p:cNvPr id="10309" name="文本框 24727"/>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0   </a:t>
                  </a:r>
                  <a:endParaRPr lang="en-US" altLang="zh-CN" sz="2800" b="1"/>
                </a:p>
              </p:txBody>
            </p:sp>
            <p:sp>
              <p:nvSpPr>
                <p:cNvPr id="10310" name="直接连接符 24728"/>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0" name="组合 24729"/>
              <p:cNvGrpSpPr>
                <a:grpSpLocks/>
              </p:cNvGrpSpPr>
              <p:nvPr/>
            </p:nvGrpSpPr>
            <p:grpSpPr bwMode="auto">
              <a:xfrm>
                <a:off x="2923" y="3829"/>
                <a:ext cx="418" cy="369"/>
                <a:chOff x="1691" y="2654"/>
                <a:chExt cx="418" cy="369"/>
              </a:xfrm>
            </p:grpSpPr>
            <p:sp>
              <p:nvSpPr>
                <p:cNvPr id="10307" name="文本框 24730"/>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1   </a:t>
                  </a:r>
                  <a:endParaRPr lang="en-US" altLang="zh-CN" sz="2800" b="1"/>
                </a:p>
              </p:txBody>
            </p:sp>
            <p:sp>
              <p:nvSpPr>
                <p:cNvPr id="10308" name="直接连接符 24731"/>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1" name="组合 24732"/>
              <p:cNvGrpSpPr>
                <a:grpSpLocks/>
              </p:cNvGrpSpPr>
              <p:nvPr/>
            </p:nvGrpSpPr>
            <p:grpSpPr bwMode="auto">
              <a:xfrm>
                <a:off x="3704" y="3831"/>
                <a:ext cx="418" cy="369"/>
                <a:chOff x="1691" y="2654"/>
                <a:chExt cx="418" cy="369"/>
              </a:xfrm>
            </p:grpSpPr>
            <p:sp>
              <p:nvSpPr>
                <p:cNvPr id="10305" name="文本框 24733"/>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2   </a:t>
                  </a:r>
                  <a:endParaRPr lang="en-US" altLang="zh-CN" sz="2800" b="1"/>
                </a:p>
              </p:txBody>
            </p:sp>
            <p:sp>
              <p:nvSpPr>
                <p:cNvPr id="10306" name="直接连接符 24734"/>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grpSp>
            <p:nvGrpSpPr>
              <p:cNvPr id="10282" name="组合 24735"/>
              <p:cNvGrpSpPr>
                <a:grpSpLocks/>
              </p:cNvGrpSpPr>
              <p:nvPr/>
            </p:nvGrpSpPr>
            <p:grpSpPr bwMode="auto">
              <a:xfrm>
                <a:off x="4468" y="3831"/>
                <a:ext cx="418" cy="369"/>
                <a:chOff x="1691" y="2654"/>
                <a:chExt cx="418" cy="369"/>
              </a:xfrm>
            </p:grpSpPr>
            <p:sp>
              <p:nvSpPr>
                <p:cNvPr id="10303" name="文本框 24736"/>
                <p:cNvSpPr txBox="1">
                  <a:spLocks noChangeArrowheads="1"/>
                </p:cNvSpPr>
                <p:nvPr/>
              </p:nvSpPr>
              <p:spPr bwMode="auto">
                <a:xfrm>
                  <a:off x="1691" y="2654"/>
                  <a:ext cx="418" cy="369"/>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t>Y</a:t>
                  </a:r>
                  <a:r>
                    <a:rPr lang="en-US" altLang="zh-CN" sz="2800" b="1" baseline="-25000"/>
                    <a:t>3   </a:t>
                  </a:r>
                  <a:endParaRPr lang="en-US" altLang="zh-CN" sz="2800" b="1"/>
                </a:p>
              </p:txBody>
            </p:sp>
            <p:sp>
              <p:nvSpPr>
                <p:cNvPr id="10304" name="直接连接符 24737"/>
                <p:cNvSpPr>
                  <a:spLocks noChangeShapeType="1"/>
                </p:cNvSpPr>
                <p:nvPr/>
              </p:nvSpPr>
              <p:spPr bwMode="auto">
                <a:xfrm>
                  <a:off x="1709" y="2690"/>
                  <a:ext cx="218" cy="0"/>
                </a:xfrm>
                <a:prstGeom prst="line">
                  <a:avLst/>
                </a:prstGeom>
                <a:noFill/>
                <a:ln w="9525">
                  <a:solidFill>
                    <a:schemeClr val="tx1"/>
                  </a:solidFill>
                  <a:round/>
                  <a:headEnd/>
                  <a:tailEnd/>
                </a:ln>
              </p:spPr>
              <p:txBody>
                <a:bodyPr/>
                <a:lstStyle/>
                <a:p>
                  <a:endParaRPr lang="zh-CN" altLang="en-US"/>
                </a:p>
              </p:txBody>
            </p:sp>
          </p:grpSp>
          <p:sp>
            <p:nvSpPr>
              <p:cNvPr id="10283" name="文本框 24738"/>
              <p:cNvSpPr txBox="1">
                <a:spLocks noChangeArrowheads="1"/>
              </p:cNvSpPr>
              <p:nvPr/>
            </p:nvSpPr>
            <p:spPr bwMode="auto">
              <a:xfrm>
                <a:off x="198" y="1795"/>
                <a:ext cx="354" cy="370"/>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10284" name="文本框 24739"/>
              <p:cNvSpPr txBox="1">
                <a:spLocks noChangeArrowheads="1"/>
              </p:cNvSpPr>
              <p:nvPr/>
            </p:nvSpPr>
            <p:spPr bwMode="auto">
              <a:xfrm>
                <a:off x="204" y="2345"/>
                <a:ext cx="354" cy="369"/>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10285" name="直接连接符 24740"/>
              <p:cNvSpPr>
                <a:spLocks noChangeShapeType="1"/>
              </p:cNvSpPr>
              <p:nvPr/>
            </p:nvSpPr>
            <p:spPr bwMode="auto">
              <a:xfrm flipV="1">
                <a:off x="2118" y="2227"/>
                <a:ext cx="0" cy="700"/>
              </a:xfrm>
              <a:prstGeom prst="line">
                <a:avLst/>
              </a:prstGeom>
              <a:noFill/>
              <a:ln w="28575">
                <a:solidFill>
                  <a:schemeClr val="tx1"/>
                </a:solidFill>
                <a:round/>
                <a:headEnd/>
                <a:tailEnd/>
              </a:ln>
            </p:spPr>
            <p:txBody>
              <a:bodyPr/>
              <a:lstStyle/>
              <a:p>
                <a:endParaRPr lang="zh-CN" altLang="en-US"/>
              </a:p>
            </p:txBody>
          </p:sp>
          <p:sp>
            <p:nvSpPr>
              <p:cNvPr id="10286" name="直接连接符 24741"/>
              <p:cNvSpPr>
                <a:spLocks noChangeShapeType="1"/>
              </p:cNvSpPr>
              <p:nvPr/>
            </p:nvSpPr>
            <p:spPr bwMode="auto">
              <a:xfrm flipV="1">
                <a:off x="2400" y="2782"/>
                <a:ext cx="0" cy="136"/>
              </a:xfrm>
              <a:prstGeom prst="line">
                <a:avLst/>
              </a:prstGeom>
              <a:noFill/>
              <a:ln w="28575">
                <a:solidFill>
                  <a:schemeClr val="tx1"/>
                </a:solidFill>
                <a:round/>
                <a:headEnd/>
                <a:tailEnd/>
              </a:ln>
            </p:spPr>
            <p:txBody>
              <a:bodyPr/>
              <a:lstStyle/>
              <a:p>
                <a:endParaRPr lang="zh-CN" altLang="en-US"/>
              </a:p>
            </p:txBody>
          </p:sp>
          <p:sp>
            <p:nvSpPr>
              <p:cNvPr id="10287" name="椭圆 24742"/>
              <p:cNvSpPr>
                <a:spLocks noChangeArrowheads="1"/>
              </p:cNvSpPr>
              <p:nvPr/>
            </p:nvSpPr>
            <p:spPr bwMode="auto">
              <a:xfrm>
                <a:off x="2098" y="220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88" name="椭圆 24743"/>
              <p:cNvSpPr>
                <a:spLocks noChangeArrowheads="1"/>
              </p:cNvSpPr>
              <p:nvPr/>
            </p:nvSpPr>
            <p:spPr bwMode="auto">
              <a:xfrm>
                <a:off x="2385" y="2760"/>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89" name="椭圆 24744"/>
              <p:cNvSpPr>
                <a:spLocks noChangeArrowheads="1"/>
              </p:cNvSpPr>
              <p:nvPr/>
            </p:nvSpPr>
            <p:spPr bwMode="auto">
              <a:xfrm>
                <a:off x="2885" y="1951"/>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0" name="椭圆 24745"/>
              <p:cNvSpPr>
                <a:spLocks noChangeArrowheads="1"/>
              </p:cNvSpPr>
              <p:nvPr/>
            </p:nvSpPr>
            <p:spPr bwMode="auto">
              <a:xfrm>
                <a:off x="3171" y="276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1" name="椭圆 24746"/>
              <p:cNvSpPr>
                <a:spLocks noChangeArrowheads="1"/>
              </p:cNvSpPr>
              <p:nvPr/>
            </p:nvSpPr>
            <p:spPr bwMode="auto">
              <a:xfrm>
                <a:off x="3658" y="2216"/>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2" name="椭圆 24747"/>
              <p:cNvSpPr>
                <a:spLocks noChangeArrowheads="1"/>
              </p:cNvSpPr>
              <p:nvPr/>
            </p:nvSpPr>
            <p:spPr bwMode="auto">
              <a:xfrm>
                <a:off x="4427" y="1963"/>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3" name="椭圆 24748"/>
              <p:cNvSpPr>
                <a:spLocks noChangeArrowheads="1"/>
              </p:cNvSpPr>
              <p:nvPr/>
            </p:nvSpPr>
            <p:spPr bwMode="auto">
              <a:xfrm>
                <a:off x="4696" y="2508"/>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4" name="椭圆 24749"/>
              <p:cNvSpPr>
                <a:spLocks noChangeArrowheads="1"/>
              </p:cNvSpPr>
              <p:nvPr/>
            </p:nvSpPr>
            <p:spPr bwMode="auto">
              <a:xfrm>
                <a:off x="3946" y="252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295" name="直接连接符 24750"/>
              <p:cNvSpPr>
                <a:spLocks noChangeShapeType="1"/>
              </p:cNvSpPr>
              <p:nvPr/>
            </p:nvSpPr>
            <p:spPr bwMode="auto">
              <a:xfrm flipV="1">
                <a:off x="2909" y="1982"/>
                <a:ext cx="0" cy="945"/>
              </a:xfrm>
              <a:prstGeom prst="line">
                <a:avLst/>
              </a:prstGeom>
              <a:noFill/>
              <a:ln w="28575">
                <a:solidFill>
                  <a:schemeClr val="tx1"/>
                </a:solidFill>
                <a:round/>
                <a:headEnd/>
                <a:tailEnd/>
              </a:ln>
            </p:spPr>
            <p:txBody>
              <a:bodyPr/>
              <a:lstStyle/>
              <a:p>
                <a:endParaRPr lang="zh-CN" altLang="en-US"/>
              </a:p>
            </p:txBody>
          </p:sp>
          <p:sp>
            <p:nvSpPr>
              <p:cNvPr id="10296" name="直接连接符 24751"/>
              <p:cNvSpPr>
                <a:spLocks noChangeShapeType="1"/>
              </p:cNvSpPr>
              <p:nvPr/>
            </p:nvSpPr>
            <p:spPr bwMode="auto">
              <a:xfrm flipV="1">
                <a:off x="3191" y="2773"/>
                <a:ext cx="0" cy="173"/>
              </a:xfrm>
              <a:prstGeom prst="line">
                <a:avLst/>
              </a:prstGeom>
              <a:noFill/>
              <a:ln w="28575">
                <a:solidFill>
                  <a:schemeClr val="tx1"/>
                </a:solidFill>
                <a:round/>
                <a:headEnd/>
                <a:tailEnd/>
              </a:ln>
            </p:spPr>
            <p:txBody>
              <a:bodyPr/>
              <a:lstStyle/>
              <a:p>
                <a:endParaRPr lang="zh-CN" altLang="en-US"/>
              </a:p>
            </p:txBody>
          </p:sp>
          <p:sp>
            <p:nvSpPr>
              <p:cNvPr id="10297" name="直接连接符 24752"/>
              <p:cNvSpPr>
                <a:spLocks noChangeShapeType="1"/>
              </p:cNvSpPr>
              <p:nvPr/>
            </p:nvSpPr>
            <p:spPr bwMode="auto">
              <a:xfrm flipH="1" flipV="1">
                <a:off x="3681" y="2227"/>
                <a:ext cx="0" cy="691"/>
              </a:xfrm>
              <a:prstGeom prst="line">
                <a:avLst/>
              </a:prstGeom>
              <a:noFill/>
              <a:ln w="28575">
                <a:solidFill>
                  <a:schemeClr val="tx1"/>
                </a:solidFill>
                <a:round/>
                <a:headEnd/>
                <a:tailEnd/>
              </a:ln>
            </p:spPr>
            <p:txBody>
              <a:bodyPr/>
              <a:lstStyle/>
              <a:p>
                <a:endParaRPr lang="zh-CN" altLang="en-US"/>
              </a:p>
            </p:txBody>
          </p:sp>
          <p:sp>
            <p:nvSpPr>
              <p:cNvPr id="10298" name="直接连接符 24753"/>
              <p:cNvSpPr>
                <a:spLocks noChangeShapeType="1"/>
              </p:cNvSpPr>
              <p:nvPr/>
            </p:nvSpPr>
            <p:spPr bwMode="auto">
              <a:xfrm flipV="1">
                <a:off x="3963" y="2537"/>
                <a:ext cx="0" cy="409"/>
              </a:xfrm>
              <a:prstGeom prst="line">
                <a:avLst/>
              </a:prstGeom>
              <a:noFill/>
              <a:ln w="28575">
                <a:solidFill>
                  <a:schemeClr val="tx1"/>
                </a:solidFill>
                <a:round/>
                <a:headEnd/>
                <a:tailEnd/>
              </a:ln>
            </p:spPr>
            <p:txBody>
              <a:bodyPr/>
              <a:lstStyle/>
              <a:p>
                <a:endParaRPr lang="zh-CN" altLang="en-US"/>
              </a:p>
            </p:txBody>
          </p:sp>
          <p:sp>
            <p:nvSpPr>
              <p:cNvPr id="10299" name="直接连接符 24754"/>
              <p:cNvSpPr>
                <a:spLocks noChangeShapeType="1"/>
              </p:cNvSpPr>
              <p:nvPr/>
            </p:nvSpPr>
            <p:spPr bwMode="auto">
              <a:xfrm flipV="1">
                <a:off x="4445" y="1964"/>
                <a:ext cx="0" cy="954"/>
              </a:xfrm>
              <a:prstGeom prst="line">
                <a:avLst/>
              </a:prstGeom>
              <a:noFill/>
              <a:ln w="28575">
                <a:solidFill>
                  <a:schemeClr val="tx1"/>
                </a:solidFill>
                <a:round/>
                <a:headEnd/>
                <a:tailEnd/>
              </a:ln>
            </p:spPr>
            <p:txBody>
              <a:bodyPr/>
              <a:lstStyle/>
              <a:p>
                <a:endParaRPr lang="zh-CN" altLang="en-US"/>
              </a:p>
            </p:txBody>
          </p:sp>
          <p:sp>
            <p:nvSpPr>
              <p:cNvPr id="10300" name="直接连接符 24755"/>
              <p:cNvSpPr>
                <a:spLocks noChangeShapeType="1"/>
              </p:cNvSpPr>
              <p:nvPr/>
            </p:nvSpPr>
            <p:spPr bwMode="auto">
              <a:xfrm flipV="1">
                <a:off x="4727" y="2527"/>
                <a:ext cx="0" cy="391"/>
              </a:xfrm>
              <a:prstGeom prst="line">
                <a:avLst/>
              </a:prstGeom>
              <a:noFill/>
              <a:ln w="28575">
                <a:solidFill>
                  <a:schemeClr val="tx1"/>
                </a:solidFill>
                <a:round/>
                <a:headEnd/>
                <a:tailEnd/>
              </a:ln>
            </p:spPr>
            <p:txBody>
              <a:bodyPr/>
              <a:lstStyle/>
              <a:p>
                <a:endParaRPr lang="zh-CN" altLang="en-US"/>
              </a:p>
            </p:txBody>
          </p:sp>
          <p:sp>
            <p:nvSpPr>
              <p:cNvPr id="10301" name="椭圆 24756"/>
              <p:cNvSpPr>
                <a:spLocks noChangeArrowheads="1"/>
              </p:cNvSpPr>
              <p:nvPr/>
            </p:nvSpPr>
            <p:spPr bwMode="auto">
              <a:xfrm>
                <a:off x="886" y="2502"/>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302" name="椭圆 24757"/>
              <p:cNvSpPr>
                <a:spLocks noChangeArrowheads="1"/>
              </p:cNvSpPr>
              <p:nvPr/>
            </p:nvSpPr>
            <p:spPr bwMode="auto">
              <a:xfrm>
                <a:off x="891" y="1955"/>
                <a:ext cx="47" cy="47"/>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grpSp>
        <p:grpSp>
          <p:nvGrpSpPr>
            <p:cNvPr id="10253" name="组合 24767"/>
            <p:cNvGrpSpPr>
              <a:grpSpLocks/>
            </p:cNvGrpSpPr>
            <p:nvPr/>
          </p:nvGrpSpPr>
          <p:grpSpPr bwMode="auto">
            <a:xfrm>
              <a:off x="457200" y="2686050"/>
              <a:ext cx="609600" cy="457200"/>
              <a:chOff x="192" y="1152"/>
              <a:chExt cx="384" cy="288"/>
            </a:xfrm>
          </p:grpSpPr>
          <p:sp>
            <p:nvSpPr>
              <p:cNvPr id="10265" name="文本框 24768"/>
              <p:cNvSpPr txBox="1">
                <a:spLocks noChangeArrowheads="1"/>
              </p:cNvSpPr>
              <p:nvPr/>
            </p:nvSpPr>
            <p:spPr bwMode="auto">
              <a:xfrm>
                <a:off x="192" y="1152"/>
                <a:ext cx="38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S</a:t>
                </a:r>
              </a:p>
            </p:txBody>
          </p:sp>
          <p:sp>
            <p:nvSpPr>
              <p:cNvPr id="10266" name="直接连接符 24769"/>
              <p:cNvSpPr>
                <a:spLocks noChangeShapeType="1"/>
              </p:cNvSpPr>
              <p:nvPr/>
            </p:nvSpPr>
            <p:spPr bwMode="auto">
              <a:xfrm>
                <a:off x="240" y="1152"/>
                <a:ext cx="144" cy="0"/>
              </a:xfrm>
              <a:prstGeom prst="line">
                <a:avLst/>
              </a:prstGeom>
              <a:noFill/>
              <a:ln w="9525">
                <a:solidFill>
                  <a:schemeClr val="tx1"/>
                </a:solidFill>
                <a:round/>
                <a:headEnd/>
                <a:tailEnd/>
              </a:ln>
            </p:spPr>
            <p:txBody>
              <a:bodyPr/>
              <a:lstStyle/>
              <a:p>
                <a:endParaRPr lang="zh-CN" altLang="en-US"/>
              </a:p>
            </p:txBody>
          </p:sp>
        </p:grpSp>
        <p:grpSp>
          <p:nvGrpSpPr>
            <p:cNvPr id="10255" name="组合 24774"/>
            <p:cNvGrpSpPr>
              <a:grpSpLocks/>
            </p:cNvGrpSpPr>
            <p:nvPr/>
          </p:nvGrpSpPr>
          <p:grpSpPr bwMode="auto">
            <a:xfrm>
              <a:off x="914400" y="3048000"/>
              <a:ext cx="6324600" cy="2209800"/>
              <a:chOff x="576" y="1920"/>
              <a:chExt cx="3984" cy="1392"/>
            </a:xfrm>
          </p:grpSpPr>
          <p:grpSp>
            <p:nvGrpSpPr>
              <p:cNvPr id="10256" name="组合 24759"/>
              <p:cNvGrpSpPr>
                <a:grpSpLocks/>
              </p:cNvGrpSpPr>
              <p:nvPr/>
            </p:nvGrpSpPr>
            <p:grpSpPr bwMode="auto">
              <a:xfrm>
                <a:off x="576" y="1920"/>
                <a:ext cx="3984" cy="1392"/>
                <a:chOff x="576" y="1248"/>
                <a:chExt cx="3984" cy="1872"/>
              </a:xfrm>
            </p:grpSpPr>
            <p:sp>
              <p:nvSpPr>
                <p:cNvPr id="10258" name="直接连接符 24760"/>
                <p:cNvSpPr>
                  <a:spLocks noChangeShapeType="1"/>
                </p:cNvSpPr>
                <p:nvPr/>
              </p:nvSpPr>
              <p:spPr bwMode="auto">
                <a:xfrm>
                  <a:off x="576" y="1440"/>
                  <a:ext cx="3984" cy="0"/>
                </a:xfrm>
                <a:prstGeom prst="line">
                  <a:avLst/>
                </a:prstGeom>
                <a:noFill/>
                <a:ln w="28575">
                  <a:solidFill>
                    <a:schemeClr val="tx1"/>
                  </a:solidFill>
                  <a:round/>
                  <a:headEnd/>
                  <a:tailEnd/>
                </a:ln>
              </p:spPr>
              <p:txBody>
                <a:bodyPr/>
                <a:lstStyle/>
                <a:p>
                  <a:endParaRPr lang="zh-CN" altLang="en-US"/>
                </a:p>
              </p:txBody>
            </p:sp>
            <p:sp>
              <p:nvSpPr>
                <p:cNvPr id="10259" name="直接连接符 24761"/>
                <p:cNvSpPr>
                  <a:spLocks noChangeShapeType="1"/>
                </p:cNvSpPr>
                <p:nvPr/>
              </p:nvSpPr>
              <p:spPr bwMode="auto">
                <a:xfrm>
                  <a:off x="4560" y="1440"/>
                  <a:ext cx="0" cy="1680"/>
                </a:xfrm>
                <a:prstGeom prst="line">
                  <a:avLst/>
                </a:prstGeom>
                <a:noFill/>
                <a:ln w="28575">
                  <a:solidFill>
                    <a:schemeClr val="tx1"/>
                  </a:solidFill>
                  <a:round/>
                  <a:headEnd/>
                  <a:tailEnd/>
                </a:ln>
              </p:spPr>
              <p:txBody>
                <a:bodyPr/>
                <a:lstStyle/>
                <a:p>
                  <a:endParaRPr lang="zh-CN" altLang="en-US"/>
                </a:p>
              </p:txBody>
            </p:sp>
            <p:sp>
              <p:nvSpPr>
                <p:cNvPr id="10260" name="直接连接符 24762"/>
                <p:cNvSpPr>
                  <a:spLocks noChangeShapeType="1"/>
                </p:cNvSpPr>
                <p:nvPr/>
              </p:nvSpPr>
              <p:spPr bwMode="auto">
                <a:xfrm flipV="1">
                  <a:off x="3840" y="1440"/>
                  <a:ext cx="0" cy="1680"/>
                </a:xfrm>
                <a:prstGeom prst="line">
                  <a:avLst/>
                </a:prstGeom>
                <a:noFill/>
                <a:ln w="28575">
                  <a:solidFill>
                    <a:schemeClr val="tx1"/>
                  </a:solidFill>
                  <a:round/>
                  <a:headEnd/>
                  <a:tailEnd/>
                </a:ln>
              </p:spPr>
              <p:txBody>
                <a:bodyPr/>
                <a:lstStyle/>
                <a:p>
                  <a:endParaRPr lang="zh-CN" altLang="en-US"/>
                </a:p>
              </p:txBody>
            </p:sp>
            <p:sp>
              <p:nvSpPr>
                <p:cNvPr id="10261" name="直接连接符 24763"/>
                <p:cNvSpPr>
                  <a:spLocks noChangeShapeType="1"/>
                </p:cNvSpPr>
                <p:nvPr/>
              </p:nvSpPr>
              <p:spPr bwMode="auto">
                <a:xfrm flipV="1">
                  <a:off x="3072" y="1440"/>
                  <a:ext cx="0" cy="1680"/>
                </a:xfrm>
                <a:prstGeom prst="line">
                  <a:avLst/>
                </a:prstGeom>
                <a:noFill/>
                <a:ln w="28575">
                  <a:solidFill>
                    <a:schemeClr val="tx1"/>
                  </a:solidFill>
                  <a:round/>
                  <a:headEnd/>
                  <a:tailEnd/>
                </a:ln>
              </p:spPr>
              <p:txBody>
                <a:bodyPr/>
                <a:lstStyle/>
                <a:p>
                  <a:endParaRPr lang="zh-CN" altLang="en-US"/>
                </a:p>
              </p:txBody>
            </p:sp>
            <p:sp>
              <p:nvSpPr>
                <p:cNvPr id="10262" name="直接连接符 24764"/>
                <p:cNvSpPr>
                  <a:spLocks noChangeShapeType="1"/>
                </p:cNvSpPr>
                <p:nvPr/>
              </p:nvSpPr>
              <p:spPr bwMode="auto">
                <a:xfrm flipV="1">
                  <a:off x="2256" y="1440"/>
                  <a:ext cx="0" cy="1680"/>
                </a:xfrm>
                <a:prstGeom prst="line">
                  <a:avLst/>
                </a:prstGeom>
                <a:noFill/>
                <a:ln w="28575">
                  <a:solidFill>
                    <a:schemeClr val="tx1"/>
                  </a:solidFill>
                  <a:round/>
                  <a:headEnd/>
                  <a:tailEnd/>
                </a:ln>
              </p:spPr>
              <p:txBody>
                <a:bodyPr/>
                <a:lstStyle/>
                <a:p>
                  <a:endParaRPr lang="zh-CN" altLang="en-US"/>
                </a:p>
              </p:txBody>
            </p:sp>
            <p:sp>
              <p:nvSpPr>
                <p:cNvPr id="10263" name="矩形 24765"/>
                <p:cNvSpPr>
                  <a:spLocks noChangeArrowheads="1"/>
                </p:cNvSpPr>
                <p:nvPr/>
              </p:nvSpPr>
              <p:spPr bwMode="auto">
                <a:xfrm>
                  <a:off x="1152" y="1248"/>
                  <a:ext cx="288" cy="384"/>
                </a:xfrm>
                <a:prstGeom prst="rect">
                  <a:avLst/>
                </a:prstGeom>
                <a:solidFill>
                  <a:schemeClr val="bg1"/>
                </a:solidFill>
                <a:ln w="28575">
                  <a:solidFill>
                    <a:schemeClr val="tx1"/>
                  </a:solidFill>
                  <a:miter lim="800000"/>
                  <a:headEnd/>
                  <a:tailEnd/>
                </a:ln>
              </p:spPr>
              <p:txBody>
                <a:bodyPr/>
                <a:lstStyle/>
                <a:p>
                  <a:pPr>
                    <a:buFont typeface="Arial" pitchFamily="34" charset="0"/>
                    <a:buNone/>
                  </a:pPr>
                  <a:endParaRPr lang="zh-CN" altLang="en-US"/>
                </a:p>
              </p:txBody>
            </p:sp>
            <p:sp>
              <p:nvSpPr>
                <p:cNvPr id="10264" name="椭圆 24766"/>
                <p:cNvSpPr>
                  <a:spLocks noChangeArrowheads="1"/>
                </p:cNvSpPr>
                <p:nvPr/>
              </p:nvSpPr>
              <p:spPr bwMode="auto">
                <a:xfrm>
                  <a:off x="1440" y="1392"/>
                  <a:ext cx="96" cy="96"/>
                </a:xfrm>
                <a:prstGeom prst="ellipse">
                  <a:avLst/>
                </a:prstGeom>
                <a:solidFill>
                  <a:schemeClr val="bg1"/>
                </a:solidFill>
                <a:ln w="28575">
                  <a:solidFill>
                    <a:schemeClr val="tx1"/>
                  </a:solidFill>
                  <a:round/>
                  <a:headEnd/>
                  <a:tailEnd/>
                </a:ln>
              </p:spPr>
              <p:txBody>
                <a:bodyPr/>
                <a:lstStyle/>
                <a:p>
                  <a:pPr>
                    <a:buFont typeface="Arial" pitchFamily="34" charset="0"/>
                    <a:buNone/>
                  </a:pPr>
                  <a:endParaRPr lang="zh-CN" altLang="en-US"/>
                </a:p>
              </p:txBody>
            </p:sp>
          </p:grpSp>
          <p:sp>
            <p:nvSpPr>
              <p:cNvPr id="10257" name="文本框 24773"/>
              <p:cNvSpPr txBox="1">
                <a:spLocks noChangeArrowheads="1"/>
              </p:cNvSpPr>
              <p:nvPr/>
            </p:nvSpPr>
            <p:spPr bwMode="auto">
              <a:xfrm>
                <a:off x="1200" y="1968"/>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sp>
          <p:nvSpPr>
            <p:cNvPr id="105" name="椭圆 24742"/>
            <p:cNvSpPr>
              <a:spLocks noChangeArrowheads="1"/>
            </p:cNvSpPr>
            <p:nvPr/>
          </p:nvSpPr>
          <p:spPr bwMode="auto">
            <a:xfrm>
              <a:off x="3543354" y="3249126"/>
              <a:ext cx="74613" cy="66081"/>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6" name="椭圆 24742"/>
            <p:cNvSpPr>
              <a:spLocks noChangeArrowheads="1"/>
            </p:cNvSpPr>
            <p:nvPr/>
          </p:nvSpPr>
          <p:spPr bwMode="auto">
            <a:xfrm>
              <a:off x="4839498" y="3248834"/>
              <a:ext cx="74613" cy="66081"/>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107" name="椭圆 24742"/>
            <p:cNvSpPr>
              <a:spLocks noChangeArrowheads="1"/>
            </p:cNvSpPr>
            <p:nvPr/>
          </p:nvSpPr>
          <p:spPr bwMode="auto">
            <a:xfrm>
              <a:off x="6063342" y="3249126"/>
              <a:ext cx="74613" cy="66081"/>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grpSp>
      <p:sp>
        <p:nvSpPr>
          <p:cNvPr id="10254" name="文本框 24585"/>
          <p:cNvSpPr txBox="1">
            <a:spLocks noChangeArrowheads="1"/>
          </p:cNvSpPr>
          <p:nvPr/>
        </p:nvSpPr>
        <p:spPr bwMode="auto">
          <a:xfrm>
            <a:off x="4953000" y="2667000"/>
            <a:ext cx="3810000" cy="519113"/>
          </a:xfrm>
          <a:prstGeom prst="rect">
            <a:avLst/>
          </a:prstGeom>
          <a:solidFill>
            <a:schemeClr val="accent2"/>
          </a:solid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chemeClr val="bg1"/>
                </a:solidFill>
                <a:ea typeface="楷体_GB2312" pitchFamily="49" charset="-122"/>
              </a:rPr>
              <a:t>“</a:t>
            </a:r>
            <a:r>
              <a:rPr lang="en-US" altLang="zh-CN" sz="2800" b="1">
                <a:solidFill>
                  <a:schemeClr val="bg1"/>
                </a:solidFill>
              </a:rPr>
              <a:t>–</a:t>
            </a:r>
            <a:r>
              <a:rPr lang="en-US" altLang="zh-CN" sz="2800" b="1">
                <a:solidFill>
                  <a:schemeClr val="bg1"/>
                </a:solidFill>
                <a:ea typeface="楷体_GB2312" pitchFamily="49" charset="-122"/>
              </a:rPr>
              <a:t>”</a:t>
            </a:r>
            <a:r>
              <a:rPr lang="zh-CN" altLang="en-US" sz="2800" b="1">
                <a:solidFill>
                  <a:schemeClr val="bg1"/>
                </a:solidFill>
                <a:ea typeface="楷体_GB2312" pitchFamily="49" charset="-122"/>
              </a:rPr>
              <a:t>表示低电平有效。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组合 50177"/>
          <p:cNvGrpSpPr>
            <a:grpSpLocks/>
          </p:cNvGrpSpPr>
          <p:nvPr/>
        </p:nvGrpSpPr>
        <p:grpSpPr bwMode="auto">
          <a:xfrm>
            <a:off x="2722563" y="2482850"/>
            <a:ext cx="3714750" cy="2862263"/>
            <a:chOff x="1715" y="1564"/>
            <a:chExt cx="2340" cy="1803"/>
          </a:xfrm>
        </p:grpSpPr>
        <p:sp>
          <p:nvSpPr>
            <p:cNvPr id="34829" name="矩形 50178"/>
            <p:cNvSpPr>
              <a:spLocks noChangeArrowheads="1"/>
            </p:cNvSpPr>
            <p:nvPr/>
          </p:nvSpPr>
          <p:spPr bwMode="auto">
            <a:xfrm>
              <a:off x="2709" y="2187"/>
              <a:ext cx="794" cy="11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4830" name="组合 50179"/>
            <p:cNvGrpSpPr>
              <a:grpSpLocks/>
            </p:cNvGrpSpPr>
            <p:nvPr/>
          </p:nvGrpSpPr>
          <p:grpSpPr bwMode="auto">
            <a:xfrm>
              <a:off x="2207" y="2356"/>
              <a:ext cx="984" cy="84"/>
              <a:chOff x="1248" y="2568"/>
              <a:chExt cx="984" cy="84"/>
            </a:xfrm>
          </p:grpSpPr>
          <p:sp>
            <p:nvSpPr>
              <p:cNvPr id="34855" name="椭圆 50180"/>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6" name="直接连接符 50181"/>
              <p:cNvSpPr>
                <a:spLocks noChangeShapeType="1"/>
              </p:cNvSpPr>
              <p:nvPr/>
            </p:nvSpPr>
            <p:spPr bwMode="auto">
              <a:xfrm flipH="1">
                <a:off x="1248" y="2616"/>
                <a:ext cx="900" cy="0"/>
              </a:xfrm>
              <a:prstGeom prst="line">
                <a:avLst/>
              </a:prstGeom>
              <a:noFill/>
              <a:ln w="38100">
                <a:solidFill>
                  <a:schemeClr val="tx1"/>
                </a:solidFill>
                <a:round/>
                <a:headEnd/>
                <a:tailEnd/>
              </a:ln>
            </p:spPr>
            <p:txBody>
              <a:bodyPr/>
              <a:lstStyle/>
              <a:p>
                <a:endParaRPr lang="zh-CN" altLang="en-US"/>
              </a:p>
            </p:txBody>
          </p:sp>
        </p:grpSp>
        <p:grpSp>
          <p:nvGrpSpPr>
            <p:cNvPr id="34831" name="组合 50182"/>
            <p:cNvGrpSpPr>
              <a:grpSpLocks/>
            </p:cNvGrpSpPr>
            <p:nvPr/>
          </p:nvGrpSpPr>
          <p:grpSpPr bwMode="auto">
            <a:xfrm>
              <a:off x="2197" y="2615"/>
              <a:ext cx="742" cy="84"/>
              <a:chOff x="1238" y="2827"/>
              <a:chExt cx="742" cy="84"/>
            </a:xfrm>
          </p:grpSpPr>
          <p:sp>
            <p:nvSpPr>
              <p:cNvPr id="34853" name="椭圆 50183"/>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4" name="直接连接符 50184"/>
              <p:cNvSpPr>
                <a:spLocks noChangeShapeType="1"/>
              </p:cNvSpPr>
              <p:nvPr/>
            </p:nvSpPr>
            <p:spPr bwMode="auto">
              <a:xfrm flipH="1">
                <a:off x="1238" y="2880"/>
                <a:ext cx="646" cy="0"/>
              </a:xfrm>
              <a:prstGeom prst="line">
                <a:avLst/>
              </a:prstGeom>
              <a:noFill/>
              <a:ln w="38100">
                <a:solidFill>
                  <a:schemeClr val="tx1"/>
                </a:solidFill>
                <a:round/>
                <a:headEnd/>
                <a:tailEnd/>
              </a:ln>
            </p:spPr>
            <p:txBody>
              <a:bodyPr/>
              <a:lstStyle/>
              <a:p>
                <a:endParaRPr lang="zh-CN" altLang="en-US"/>
              </a:p>
            </p:txBody>
          </p:sp>
        </p:grpSp>
        <p:grpSp>
          <p:nvGrpSpPr>
            <p:cNvPr id="34832" name="组合 50185"/>
            <p:cNvGrpSpPr>
              <a:grpSpLocks/>
            </p:cNvGrpSpPr>
            <p:nvPr/>
          </p:nvGrpSpPr>
          <p:grpSpPr bwMode="auto">
            <a:xfrm>
              <a:off x="2209" y="2903"/>
              <a:ext cx="730" cy="84"/>
              <a:chOff x="1250" y="3139"/>
              <a:chExt cx="730" cy="84"/>
            </a:xfrm>
          </p:grpSpPr>
          <p:sp>
            <p:nvSpPr>
              <p:cNvPr id="34851" name="椭圆 50186"/>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2" name="直接连接符 50187"/>
              <p:cNvSpPr>
                <a:spLocks noChangeShapeType="1"/>
              </p:cNvSpPr>
              <p:nvPr/>
            </p:nvSpPr>
            <p:spPr bwMode="auto">
              <a:xfrm flipH="1">
                <a:off x="1250" y="3192"/>
                <a:ext cx="646" cy="0"/>
              </a:xfrm>
              <a:prstGeom prst="line">
                <a:avLst/>
              </a:prstGeom>
              <a:noFill/>
              <a:ln w="38100">
                <a:solidFill>
                  <a:schemeClr val="tx1"/>
                </a:solidFill>
                <a:round/>
                <a:headEnd/>
                <a:tailEnd/>
              </a:ln>
            </p:spPr>
            <p:txBody>
              <a:bodyPr/>
              <a:lstStyle/>
              <a:p>
                <a:endParaRPr lang="zh-CN" altLang="en-US"/>
              </a:p>
            </p:txBody>
          </p:sp>
        </p:grpSp>
        <p:grpSp>
          <p:nvGrpSpPr>
            <p:cNvPr id="34833" name="组合 50188"/>
            <p:cNvGrpSpPr>
              <a:grpSpLocks/>
            </p:cNvGrpSpPr>
            <p:nvPr/>
          </p:nvGrpSpPr>
          <p:grpSpPr bwMode="auto">
            <a:xfrm>
              <a:off x="2209" y="3160"/>
              <a:ext cx="982" cy="84"/>
              <a:chOff x="1250" y="3372"/>
              <a:chExt cx="982" cy="84"/>
            </a:xfrm>
          </p:grpSpPr>
          <p:sp>
            <p:nvSpPr>
              <p:cNvPr id="34849" name="椭圆 50189"/>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50" name="直接连接符 50190"/>
              <p:cNvSpPr>
                <a:spLocks noChangeShapeType="1"/>
              </p:cNvSpPr>
              <p:nvPr/>
            </p:nvSpPr>
            <p:spPr bwMode="auto">
              <a:xfrm flipH="1">
                <a:off x="1250" y="3415"/>
                <a:ext cx="886" cy="0"/>
              </a:xfrm>
              <a:prstGeom prst="line">
                <a:avLst/>
              </a:prstGeom>
              <a:noFill/>
              <a:ln w="38100">
                <a:solidFill>
                  <a:schemeClr val="tx1"/>
                </a:solidFill>
                <a:round/>
                <a:headEnd/>
                <a:tailEnd/>
              </a:ln>
            </p:spPr>
            <p:txBody>
              <a:bodyPr/>
              <a:lstStyle/>
              <a:p>
                <a:endParaRPr lang="zh-CN" altLang="en-US"/>
              </a:p>
            </p:txBody>
          </p:sp>
        </p:grpSp>
        <p:sp>
          <p:nvSpPr>
            <p:cNvPr id="34834" name="椭圆 50191"/>
            <p:cNvSpPr>
              <a:spLocks noChangeArrowheads="1"/>
            </p:cNvSpPr>
            <p:nvPr/>
          </p:nvSpPr>
          <p:spPr bwMode="auto">
            <a:xfrm>
              <a:off x="3251" y="2740"/>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5" name="直接连接符 50192"/>
            <p:cNvSpPr>
              <a:spLocks noChangeShapeType="1"/>
            </p:cNvSpPr>
            <p:nvPr/>
          </p:nvSpPr>
          <p:spPr bwMode="auto">
            <a:xfrm>
              <a:off x="3335" y="2788"/>
              <a:ext cx="720" cy="6"/>
            </a:xfrm>
            <a:prstGeom prst="line">
              <a:avLst/>
            </a:prstGeom>
            <a:noFill/>
            <a:ln w="38100">
              <a:solidFill>
                <a:schemeClr val="tx1"/>
              </a:solidFill>
              <a:round/>
              <a:headEnd/>
              <a:tailEnd type="triangle" w="med" len="med"/>
            </a:ln>
          </p:spPr>
          <p:txBody>
            <a:bodyPr/>
            <a:lstStyle/>
            <a:p>
              <a:endParaRPr lang="zh-CN" altLang="en-US"/>
            </a:p>
          </p:txBody>
        </p:sp>
        <p:sp>
          <p:nvSpPr>
            <p:cNvPr id="34836" name="椭圆 50193"/>
            <p:cNvSpPr>
              <a:spLocks noChangeArrowheads="1"/>
            </p:cNvSpPr>
            <p:nvPr/>
          </p:nvSpPr>
          <p:spPr bwMode="auto">
            <a:xfrm>
              <a:off x="2137" y="3143"/>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7" name="椭圆 50194"/>
            <p:cNvSpPr>
              <a:spLocks noChangeArrowheads="1"/>
            </p:cNvSpPr>
            <p:nvPr/>
          </p:nvSpPr>
          <p:spPr bwMode="auto">
            <a:xfrm>
              <a:off x="2137" y="290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8" name="椭圆 50195"/>
            <p:cNvSpPr>
              <a:spLocks noChangeArrowheads="1"/>
            </p:cNvSpPr>
            <p:nvPr/>
          </p:nvSpPr>
          <p:spPr bwMode="auto">
            <a:xfrm>
              <a:off x="2137" y="2620"/>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39" name="椭圆 50196"/>
            <p:cNvSpPr>
              <a:spLocks noChangeArrowheads="1"/>
            </p:cNvSpPr>
            <p:nvPr/>
          </p:nvSpPr>
          <p:spPr bwMode="auto">
            <a:xfrm>
              <a:off x="2125" y="2356"/>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4840" name="直接连接符 50197"/>
            <p:cNvSpPr>
              <a:spLocks noChangeShapeType="1"/>
            </p:cNvSpPr>
            <p:nvPr/>
          </p:nvSpPr>
          <p:spPr bwMode="auto">
            <a:xfrm flipV="1">
              <a:off x="2927" y="1947"/>
              <a:ext cx="0" cy="241"/>
            </a:xfrm>
            <a:prstGeom prst="line">
              <a:avLst/>
            </a:prstGeom>
            <a:noFill/>
            <a:ln w="38100">
              <a:solidFill>
                <a:schemeClr val="tx1"/>
              </a:solidFill>
              <a:round/>
              <a:headEnd/>
              <a:tailEnd/>
            </a:ln>
          </p:spPr>
          <p:txBody>
            <a:bodyPr/>
            <a:lstStyle/>
            <a:p>
              <a:endParaRPr lang="zh-CN" altLang="en-US"/>
            </a:p>
          </p:txBody>
        </p:sp>
        <p:sp>
          <p:nvSpPr>
            <p:cNvPr id="34841" name="文本框 50198"/>
            <p:cNvSpPr txBox="1">
              <a:spLocks noChangeArrowheads="1"/>
            </p:cNvSpPr>
            <p:nvPr/>
          </p:nvSpPr>
          <p:spPr bwMode="auto">
            <a:xfrm>
              <a:off x="2711" y="1576"/>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S</a:t>
              </a:r>
              <a:r>
                <a:rPr lang="en-US" altLang="zh-CN" sz="2800" b="1" baseline="-25000">
                  <a:ea typeface="楷体_GB2312" pitchFamily="49" charset="-122"/>
                </a:rPr>
                <a:t>0</a:t>
              </a:r>
              <a:endParaRPr lang="en-US" altLang="zh-CN" sz="3200" b="1">
                <a:ea typeface="楷体_GB2312" pitchFamily="49" charset="-122"/>
              </a:endParaRPr>
            </a:p>
          </p:txBody>
        </p:sp>
        <p:sp>
          <p:nvSpPr>
            <p:cNvPr id="34842" name="文本框 50199"/>
            <p:cNvSpPr txBox="1">
              <a:spLocks noChangeArrowheads="1"/>
            </p:cNvSpPr>
            <p:nvPr/>
          </p:nvSpPr>
          <p:spPr bwMode="auto">
            <a:xfrm>
              <a:off x="3095" y="1564"/>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S</a:t>
              </a:r>
              <a:r>
                <a:rPr lang="en-US" altLang="zh-CN" sz="2800" b="1" baseline="-25000">
                  <a:ea typeface="楷体_GB2312" pitchFamily="49" charset="-122"/>
                </a:rPr>
                <a:t>1</a:t>
              </a:r>
              <a:endParaRPr lang="en-US" altLang="zh-CN" sz="3200" b="1">
                <a:ea typeface="楷体_GB2312" pitchFamily="49" charset="-122"/>
              </a:endParaRPr>
            </a:p>
          </p:txBody>
        </p:sp>
        <p:sp>
          <p:nvSpPr>
            <p:cNvPr id="34843" name="文本框 50200"/>
            <p:cNvSpPr txBox="1">
              <a:spLocks noChangeArrowheads="1"/>
            </p:cNvSpPr>
            <p:nvPr/>
          </p:nvSpPr>
          <p:spPr bwMode="auto">
            <a:xfrm>
              <a:off x="1715" y="2236"/>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3</a:t>
              </a:r>
              <a:endParaRPr lang="en-US" altLang="zh-CN" sz="3200" b="1">
                <a:ea typeface="楷体_GB2312" pitchFamily="49" charset="-122"/>
              </a:endParaRPr>
            </a:p>
          </p:txBody>
        </p:sp>
        <p:sp>
          <p:nvSpPr>
            <p:cNvPr id="34844" name="文本框 50201"/>
            <p:cNvSpPr txBox="1">
              <a:spLocks noChangeArrowheads="1"/>
            </p:cNvSpPr>
            <p:nvPr/>
          </p:nvSpPr>
          <p:spPr bwMode="auto">
            <a:xfrm>
              <a:off x="1729" y="250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2</a:t>
              </a:r>
              <a:endParaRPr lang="en-US" altLang="zh-CN" sz="3200" b="1">
                <a:ea typeface="楷体_GB2312" pitchFamily="49" charset="-122"/>
              </a:endParaRPr>
            </a:p>
          </p:txBody>
        </p:sp>
        <p:sp>
          <p:nvSpPr>
            <p:cNvPr id="34845" name="文本框 50202"/>
            <p:cNvSpPr txBox="1">
              <a:spLocks noChangeArrowheads="1"/>
            </p:cNvSpPr>
            <p:nvPr/>
          </p:nvSpPr>
          <p:spPr bwMode="auto">
            <a:xfrm>
              <a:off x="1741" y="280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1</a:t>
              </a:r>
              <a:endParaRPr lang="en-US" altLang="zh-CN" sz="3200" b="1">
                <a:ea typeface="楷体_GB2312" pitchFamily="49" charset="-122"/>
              </a:endParaRPr>
            </a:p>
          </p:txBody>
        </p:sp>
        <p:sp>
          <p:nvSpPr>
            <p:cNvPr id="34846" name="文本框 50203"/>
            <p:cNvSpPr txBox="1">
              <a:spLocks noChangeArrowheads="1"/>
            </p:cNvSpPr>
            <p:nvPr/>
          </p:nvSpPr>
          <p:spPr bwMode="auto">
            <a:xfrm>
              <a:off x="1753" y="3071"/>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D</a:t>
              </a:r>
              <a:r>
                <a:rPr lang="en-US" altLang="zh-CN" b="1" baseline="-25000">
                  <a:ea typeface="楷体_GB2312" pitchFamily="49" charset="-122"/>
                </a:rPr>
                <a:t>0</a:t>
              </a:r>
              <a:endParaRPr lang="en-US" altLang="zh-CN" sz="3200" b="1">
                <a:ea typeface="楷体_GB2312" pitchFamily="49" charset="-122"/>
              </a:endParaRPr>
            </a:p>
          </p:txBody>
        </p:sp>
        <p:sp>
          <p:nvSpPr>
            <p:cNvPr id="34847" name="文本框 50204"/>
            <p:cNvSpPr txBox="1">
              <a:spLocks noChangeArrowheads="1"/>
            </p:cNvSpPr>
            <p:nvPr/>
          </p:nvSpPr>
          <p:spPr bwMode="auto">
            <a:xfrm>
              <a:off x="3625" y="2447"/>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endParaRPr lang="en-US" altLang="zh-CN" sz="3200" b="1">
                <a:ea typeface="楷体_GB2312" pitchFamily="49" charset="-122"/>
              </a:endParaRPr>
            </a:p>
          </p:txBody>
        </p:sp>
        <p:sp>
          <p:nvSpPr>
            <p:cNvPr id="34848" name="直接连接符 50205"/>
            <p:cNvSpPr>
              <a:spLocks noChangeShapeType="1"/>
            </p:cNvSpPr>
            <p:nvPr/>
          </p:nvSpPr>
          <p:spPr bwMode="auto">
            <a:xfrm flipV="1">
              <a:off x="3287" y="1947"/>
              <a:ext cx="0" cy="241"/>
            </a:xfrm>
            <a:prstGeom prst="line">
              <a:avLst/>
            </a:prstGeom>
            <a:noFill/>
            <a:ln w="38100">
              <a:solidFill>
                <a:schemeClr val="tx1"/>
              </a:solidFill>
              <a:round/>
              <a:headEnd/>
              <a:tailEnd/>
            </a:ln>
          </p:spPr>
          <p:txBody>
            <a:bodyPr/>
            <a:lstStyle/>
            <a:p>
              <a:endParaRPr lang="zh-CN" altLang="en-US"/>
            </a:p>
          </p:txBody>
        </p:sp>
      </p:grpSp>
      <p:sp>
        <p:nvSpPr>
          <p:cNvPr id="34819" name="文本框 50206"/>
          <p:cNvSpPr txBox="1">
            <a:spLocks noChangeArrowheads="1"/>
          </p:cNvSpPr>
          <p:nvPr/>
        </p:nvSpPr>
        <p:spPr bwMode="auto">
          <a:xfrm>
            <a:off x="323850" y="185738"/>
            <a:ext cx="5391150"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4.1 </a:t>
            </a:r>
            <a:r>
              <a:rPr lang="zh-CN" altLang="en-US" sz="3600" b="1">
                <a:solidFill>
                  <a:srgbClr val="0000FF"/>
                </a:solidFill>
                <a:ea typeface="隶书" pitchFamily="49" charset="-122"/>
              </a:rPr>
              <a:t>数据选择器（</a:t>
            </a:r>
            <a:r>
              <a:rPr lang="en-US" altLang="zh-CN" sz="3600" b="1">
                <a:solidFill>
                  <a:srgbClr val="0000FF"/>
                </a:solidFill>
                <a:ea typeface="隶书" pitchFamily="49" charset="-122"/>
              </a:rPr>
              <a:t>MUX</a:t>
            </a:r>
            <a:r>
              <a:rPr lang="zh-CN" altLang="en-US" sz="3600" b="1">
                <a:solidFill>
                  <a:srgbClr val="0000FF"/>
                </a:solidFill>
                <a:ea typeface="隶书" pitchFamily="49" charset="-122"/>
              </a:rPr>
              <a:t>）</a:t>
            </a:r>
          </a:p>
        </p:txBody>
      </p:sp>
      <p:sp>
        <p:nvSpPr>
          <p:cNvPr id="34820" name="文本框 50207"/>
          <p:cNvSpPr txBox="1">
            <a:spLocks noChangeArrowheads="1"/>
          </p:cNvSpPr>
          <p:nvPr/>
        </p:nvSpPr>
        <p:spPr bwMode="auto">
          <a:xfrm>
            <a:off x="633413" y="815975"/>
            <a:ext cx="7651750" cy="946150"/>
          </a:xfrm>
          <a:prstGeom prst="rect">
            <a:avLst/>
          </a:prstGeom>
          <a:noFill/>
          <a:ln w="38100">
            <a:noFill/>
            <a:miter lim="800000"/>
            <a:headEnd/>
            <a:tailEnd/>
          </a:ln>
        </p:spPr>
        <p:txBody>
          <a:bodyPr>
            <a:spAutoFit/>
          </a:bodyPr>
          <a:lstStyle/>
          <a:p>
            <a:pPr indent="571500">
              <a:spcBef>
                <a:spcPct val="50000"/>
              </a:spcBef>
              <a:buFont typeface="Arial" pitchFamily="34" charset="0"/>
              <a:buNone/>
            </a:pPr>
            <a:r>
              <a:rPr lang="zh-CN" altLang="en-US" sz="2800" b="1"/>
              <a:t>一、功能：从多路数据中选择一路信号进行传输的电路，称为</a:t>
            </a:r>
            <a:r>
              <a:rPr lang="zh-CN" altLang="en-US" sz="2800" b="1">
                <a:solidFill>
                  <a:srgbClr val="CC0000"/>
                </a:solidFill>
              </a:rPr>
              <a:t>数据选择器</a:t>
            </a:r>
            <a:r>
              <a:rPr lang="zh-CN" altLang="en-US" sz="2800" b="1"/>
              <a:t>。</a:t>
            </a:r>
          </a:p>
        </p:txBody>
      </p:sp>
      <p:sp>
        <p:nvSpPr>
          <p:cNvPr id="34821" name="文本框 50208"/>
          <p:cNvSpPr txBox="1">
            <a:spLocks noChangeArrowheads="1"/>
          </p:cNvSpPr>
          <p:nvPr/>
        </p:nvSpPr>
        <p:spPr bwMode="auto">
          <a:xfrm>
            <a:off x="4094163" y="1892300"/>
            <a:ext cx="1695450" cy="557213"/>
          </a:xfrm>
          <a:prstGeom prst="rect">
            <a:avLst/>
          </a:prstGeom>
          <a:noFill/>
          <a:ln w="38100">
            <a:solidFill>
              <a:srgbClr val="CC0000"/>
            </a:solidFill>
            <a:miter lim="800000"/>
            <a:headEnd/>
            <a:tailEnd/>
          </a:ln>
        </p:spPr>
        <p:txBody>
          <a:bodyPr>
            <a:spAutoFit/>
          </a:bodyPr>
          <a:lstStyle/>
          <a:p>
            <a:pPr>
              <a:spcBef>
                <a:spcPct val="50000"/>
              </a:spcBef>
              <a:buFont typeface="Arial" pitchFamily="34" charset="0"/>
              <a:buNone/>
            </a:pPr>
            <a:r>
              <a:rPr lang="zh-CN" altLang="en-US" sz="2800" b="1">
                <a:ea typeface="楷体_GB2312" pitchFamily="49" charset="-122"/>
              </a:rPr>
              <a:t>控制信号</a:t>
            </a:r>
          </a:p>
        </p:txBody>
      </p:sp>
      <p:sp>
        <p:nvSpPr>
          <p:cNvPr id="34822" name="文本框 50209"/>
          <p:cNvSpPr txBox="1">
            <a:spLocks noChangeArrowheads="1"/>
          </p:cNvSpPr>
          <p:nvPr/>
        </p:nvSpPr>
        <p:spPr bwMode="auto">
          <a:xfrm>
            <a:off x="2035175" y="3683000"/>
            <a:ext cx="649288" cy="1577975"/>
          </a:xfrm>
          <a:prstGeom prst="rect">
            <a:avLst/>
          </a:prstGeom>
          <a:noFill/>
          <a:ln w="38100">
            <a:solidFill>
              <a:srgbClr val="CC0000"/>
            </a:solidFill>
            <a:miter lim="800000"/>
            <a:headEnd/>
            <a:tailEnd/>
          </a:ln>
        </p:spPr>
        <p:txBody>
          <a:bodyPr vert="eaVert">
            <a:spAutoFit/>
          </a:bodyPr>
          <a:lstStyle/>
          <a:p>
            <a:pPr>
              <a:spcBef>
                <a:spcPct val="50000"/>
              </a:spcBef>
              <a:buFont typeface="Arial" pitchFamily="34" charset="0"/>
              <a:buNone/>
            </a:pPr>
            <a:r>
              <a:rPr lang="zh-CN" altLang="en-US" sz="2800" b="1">
                <a:ea typeface="楷体_GB2312" pitchFamily="49" charset="-122"/>
              </a:rPr>
              <a:t>输入信号</a:t>
            </a:r>
          </a:p>
        </p:txBody>
      </p:sp>
      <p:sp>
        <p:nvSpPr>
          <p:cNvPr id="34823" name="文本框 50210"/>
          <p:cNvSpPr txBox="1">
            <a:spLocks noChangeArrowheads="1"/>
          </p:cNvSpPr>
          <p:nvPr/>
        </p:nvSpPr>
        <p:spPr bwMode="auto">
          <a:xfrm>
            <a:off x="6515100" y="3644900"/>
            <a:ext cx="649288" cy="1622425"/>
          </a:xfrm>
          <a:prstGeom prst="rect">
            <a:avLst/>
          </a:prstGeom>
          <a:noFill/>
          <a:ln w="38100">
            <a:solidFill>
              <a:srgbClr val="CC0000"/>
            </a:solidFill>
            <a:miter lim="800000"/>
            <a:headEnd/>
            <a:tailEnd/>
          </a:ln>
        </p:spPr>
        <p:txBody>
          <a:bodyPr vert="eaVert">
            <a:spAutoFit/>
          </a:bodyPr>
          <a:lstStyle/>
          <a:p>
            <a:pPr>
              <a:spcBef>
                <a:spcPct val="50000"/>
              </a:spcBef>
              <a:buFont typeface="Arial" pitchFamily="34" charset="0"/>
              <a:buNone/>
            </a:pPr>
            <a:r>
              <a:rPr lang="zh-CN" altLang="en-US" sz="2800" b="1">
                <a:ea typeface="楷体_GB2312" pitchFamily="49" charset="-122"/>
              </a:rPr>
              <a:t>输出信号</a:t>
            </a:r>
          </a:p>
        </p:txBody>
      </p:sp>
      <p:sp>
        <p:nvSpPr>
          <p:cNvPr id="34824" name="圆角矩形 50211"/>
          <p:cNvSpPr>
            <a:spLocks noChangeArrowheads="1"/>
          </p:cNvSpPr>
          <p:nvPr/>
        </p:nvSpPr>
        <p:spPr bwMode="auto">
          <a:xfrm>
            <a:off x="811213" y="5567363"/>
            <a:ext cx="7689850" cy="1079500"/>
          </a:xfrm>
          <a:prstGeom prst="roundRect">
            <a:avLst>
              <a:gd name="adj" fmla="val 16667"/>
            </a:avLst>
          </a:prstGeom>
          <a:noFill/>
          <a:ln w="38100">
            <a:solidFill>
              <a:schemeClr val="accent1"/>
            </a:solidFill>
            <a:round/>
            <a:headEnd/>
            <a:tailEnd/>
          </a:ln>
        </p:spPr>
        <p:txBody>
          <a:bodyPr>
            <a:spAutoFit/>
          </a:bodyPr>
          <a:lstStyle/>
          <a:p>
            <a:pPr>
              <a:spcBef>
                <a:spcPct val="50000"/>
              </a:spcBef>
              <a:buFont typeface="Arial" pitchFamily="34" charset="0"/>
              <a:buNone/>
            </a:pPr>
            <a:r>
              <a:rPr lang="zh-CN" altLang="en-US" sz="2800" b="1">
                <a:solidFill>
                  <a:srgbClr val="FF0000"/>
                </a:solidFill>
              </a:rPr>
              <a:t>数据选择器类似一个多投开关。选择哪一路信号由相应的一组控制信号控制。</a:t>
            </a:r>
          </a:p>
        </p:txBody>
      </p:sp>
      <p:sp>
        <p:nvSpPr>
          <p:cNvPr id="34825" name="直接连接符 50212"/>
          <p:cNvSpPr>
            <a:spLocks noChangeShapeType="1"/>
          </p:cNvSpPr>
          <p:nvPr/>
        </p:nvSpPr>
        <p:spPr bwMode="auto">
          <a:xfrm flipH="1" flipV="1">
            <a:off x="5027613" y="3911600"/>
            <a:ext cx="171450" cy="419100"/>
          </a:xfrm>
          <a:prstGeom prst="line">
            <a:avLst/>
          </a:prstGeom>
          <a:noFill/>
          <a:ln w="38100">
            <a:solidFill>
              <a:schemeClr val="tx1"/>
            </a:solidFill>
            <a:round/>
            <a:headEnd/>
            <a:tailEnd type="triangle" w="med" len="med"/>
          </a:ln>
        </p:spPr>
        <p:txBody>
          <a:bodyPr/>
          <a:lstStyle/>
          <a:p>
            <a:endParaRPr lang="zh-CN" altLang="en-US"/>
          </a:p>
        </p:txBody>
      </p:sp>
      <p:sp>
        <p:nvSpPr>
          <p:cNvPr id="34826" name="直接连接符 50213"/>
          <p:cNvSpPr>
            <a:spLocks noChangeShapeType="1"/>
          </p:cNvSpPr>
          <p:nvPr/>
        </p:nvSpPr>
        <p:spPr bwMode="auto">
          <a:xfrm flipH="1" flipV="1">
            <a:off x="4724400" y="4267200"/>
            <a:ext cx="476250" cy="215900"/>
          </a:xfrm>
          <a:prstGeom prst="line">
            <a:avLst/>
          </a:prstGeom>
          <a:noFill/>
          <a:ln w="38100">
            <a:solidFill>
              <a:schemeClr val="tx1"/>
            </a:solidFill>
            <a:round/>
            <a:headEnd/>
            <a:tailEnd type="triangle" w="med" len="med"/>
          </a:ln>
        </p:spPr>
        <p:txBody>
          <a:bodyPr/>
          <a:lstStyle/>
          <a:p>
            <a:endParaRPr lang="zh-CN" altLang="en-US"/>
          </a:p>
        </p:txBody>
      </p:sp>
      <p:sp>
        <p:nvSpPr>
          <p:cNvPr id="34827" name="直接连接符 50214"/>
          <p:cNvSpPr>
            <a:spLocks noChangeShapeType="1"/>
          </p:cNvSpPr>
          <p:nvPr/>
        </p:nvSpPr>
        <p:spPr bwMode="auto">
          <a:xfrm flipH="1">
            <a:off x="4724400" y="4381500"/>
            <a:ext cx="552450" cy="342900"/>
          </a:xfrm>
          <a:prstGeom prst="line">
            <a:avLst/>
          </a:prstGeom>
          <a:noFill/>
          <a:ln w="38100">
            <a:solidFill>
              <a:schemeClr val="tx1"/>
            </a:solidFill>
            <a:round/>
            <a:headEnd/>
            <a:tailEnd type="triangle" w="med" len="med"/>
          </a:ln>
        </p:spPr>
        <p:txBody>
          <a:bodyPr/>
          <a:lstStyle/>
          <a:p>
            <a:endParaRPr lang="zh-CN" altLang="en-US"/>
          </a:p>
        </p:txBody>
      </p:sp>
      <p:sp>
        <p:nvSpPr>
          <p:cNvPr id="34828" name="直接连接符 50215"/>
          <p:cNvSpPr>
            <a:spLocks noChangeShapeType="1"/>
          </p:cNvSpPr>
          <p:nvPr/>
        </p:nvSpPr>
        <p:spPr bwMode="auto">
          <a:xfrm flipH="1">
            <a:off x="5029200" y="4381500"/>
            <a:ext cx="171450" cy="571500"/>
          </a:xfrm>
          <a:prstGeom prst="line">
            <a:avLst/>
          </a:prstGeom>
          <a:noFill/>
          <a:ln w="38100">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96" name="组合 25601"/>
          <p:cNvGrpSpPr>
            <a:grpSpLocks/>
          </p:cNvGrpSpPr>
          <p:nvPr/>
        </p:nvGrpSpPr>
        <p:grpSpPr bwMode="auto">
          <a:xfrm>
            <a:off x="1771650" y="1182688"/>
            <a:ext cx="5891213" cy="4392612"/>
            <a:chOff x="1116" y="745"/>
            <a:chExt cx="3711" cy="2767"/>
          </a:xfrm>
        </p:grpSpPr>
        <p:grpSp>
          <p:nvGrpSpPr>
            <p:cNvPr id="11299" name="组合 25602"/>
            <p:cNvGrpSpPr>
              <a:grpSpLocks/>
            </p:cNvGrpSpPr>
            <p:nvPr/>
          </p:nvGrpSpPr>
          <p:grpSpPr bwMode="auto">
            <a:xfrm>
              <a:off x="1116" y="1020"/>
              <a:ext cx="3672" cy="2124"/>
              <a:chOff x="1152" y="840"/>
              <a:chExt cx="3672" cy="2124"/>
            </a:xfrm>
          </p:grpSpPr>
          <p:sp>
            <p:nvSpPr>
              <p:cNvPr id="11332" name="矩形 25603"/>
              <p:cNvSpPr>
                <a:spLocks noChangeArrowheads="1"/>
              </p:cNvSpPr>
              <p:nvPr/>
            </p:nvSpPr>
            <p:spPr bwMode="auto">
              <a:xfrm>
                <a:off x="1152" y="1056"/>
                <a:ext cx="3672"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grpSp>
            <p:nvGrpSpPr>
              <p:cNvPr id="11333" name="组合 25604"/>
              <p:cNvGrpSpPr>
                <a:grpSpLocks/>
              </p:cNvGrpSpPr>
              <p:nvPr/>
            </p:nvGrpSpPr>
            <p:grpSpPr bwMode="auto">
              <a:xfrm>
                <a:off x="1380" y="840"/>
                <a:ext cx="3240" cy="216"/>
                <a:chOff x="1404" y="840"/>
                <a:chExt cx="3240" cy="216"/>
              </a:xfrm>
            </p:grpSpPr>
            <p:sp>
              <p:nvSpPr>
                <p:cNvPr id="11346" name="矩形 25605"/>
                <p:cNvSpPr>
                  <a:spLocks noChangeArrowheads="1"/>
                </p:cNvSpPr>
                <p:nvPr/>
              </p:nvSpPr>
              <p:spPr bwMode="auto">
                <a:xfrm>
                  <a:off x="399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11347" name="组合 25606"/>
                <p:cNvGrpSpPr>
                  <a:grpSpLocks/>
                </p:cNvGrpSpPr>
                <p:nvPr/>
              </p:nvGrpSpPr>
              <p:grpSpPr bwMode="auto">
                <a:xfrm>
                  <a:off x="1404" y="840"/>
                  <a:ext cx="1080" cy="216"/>
                  <a:chOff x="1404" y="840"/>
                  <a:chExt cx="1080" cy="216"/>
                </a:xfrm>
              </p:grpSpPr>
              <p:sp>
                <p:nvSpPr>
                  <p:cNvPr id="11353" name="矩形 25607"/>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4" name="矩形 25608"/>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5" name="矩形 25609"/>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48" name="组合 25610"/>
                <p:cNvGrpSpPr>
                  <a:grpSpLocks/>
                </p:cNvGrpSpPr>
                <p:nvPr/>
              </p:nvGrpSpPr>
              <p:grpSpPr bwMode="auto">
                <a:xfrm>
                  <a:off x="2700" y="840"/>
                  <a:ext cx="1080" cy="216"/>
                  <a:chOff x="1404" y="840"/>
                  <a:chExt cx="1080" cy="216"/>
                </a:xfrm>
              </p:grpSpPr>
              <p:sp>
                <p:nvSpPr>
                  <p:cNvPr id="11350" name="矩形 25611"/>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1" name="矩形 25612"/>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52" name="矩形 25613"/>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49" name="矩形 25614"/>
                <p:cNvSpPr>
                  <a:spLocks noChangeArrowheads="1"/>
                </p:cNvSpPr>
                <p:nvPr/>
              </p:nvSpPr>
              <p:spPr bwMode="auto">
                <a:xfrm>
                  <a:off x="442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34" name="组合 25615"/>
              <p:cNvGrpSpPr>
                <a:grpSpLocks/>
              </p:cNvGrpSpPr>
              <p:nvPr/>
            </p:nvGrpSpPr>
            <p:grpSpPr bwMode="auto">
              <a:xfrm>
                <a:off x="1380" y="2748"/>
                <a:ext cx="3240" cy="216"/>
                <a:chOff x="1404" y="840"/>
                <a:chExt cx="3240" cy="216"/>
              </a:xfrm>
            </p:grpSpPr>
            <p:sp>
              <p:nvSpPr>
                <p:cNvPr id="11336" name="矩形 25616"/>
                <p:cNvSpPr>
                  <a:spLocks noChangeArrowheads="1"/>
                </p:cNvSpPr>
                <p:nvPr/>
              </p:nvSpPr>
              <p:spPr bwMode="auto">
                <a:xfrm>
                  <a:off x="399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11337" name="组合 25617"/>
                <p:cNvGrpSpPr>
                  <a:grpSpLocks/>
                </p:cNvGrpSpPr>
                <p:nvPr/>
              </p:nvGrpSpPr>
              <p:grpSpPr bwMode="auto">
                <a:xfrm>
                  <a:off x="1404" y="840"/>
                  <a:ext cx="1080" cy="216"/>
                  <a:chOff x="1404" y="840"/>
                  <a:chExt cx="1080" cy="216"/>
                </a:xfrm>
              </p:grpSpPr>
              <p:sp>
                <p:nvSpPr>
                  <p:cNvPr id="11343" name="矩形 25618"/>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4" name="矩形 25619"/>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5" name="矩形 25620"/>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11338" name="组合 25621"/>
                <p:cNvGrpSpPr>
                  <a:grpSpLocks/>
                </p:cNvGrpSpPr>
                <p:nvPr/>
              </p:nvGrpSpPr>
              <p:grpSpPr bwMode="auto">
                <a:xfrm>
                  <a:off x="2700" y="840"/>
                  <a:ext cx="1080" cy="216"/>
                  <a:chOff x="1404" y="840"/>
                  <a:chExt cx="1080" cy="216"/>
                </a:xfrm>
              </p:grpSpPr>
              <p:sp>
                <p:nvSpPr>
                  <p:cNvPr id="11340" name="矩形 25622"/>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1" name="矩形 25623"/>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11342" name="矩形 25624"/>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39" name="矩形 25625"/>
                <p:cNvSpPr>
                  <a:spLocks noChangeArrowheads="1"/>
                </p:cNvSpPr>
                <p:nvPr/>
              </p:nvSpPr>
              <p:spPr bwMode="auto">
                <a:xfrm>
                  <a:off x="442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11335" name="新月形 25626"/>
              <p:cNvSpPr>
                <a:spLocks noChangeArrowheads="1"/>
              </p:cNvSpPr>
              <p:nvPr/>
            </p:nvSpPr>
            <p:spPr bwMode="auto">
              <a:xfrm flipH="1">
                <a:off x="1156" y="1692"/>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grpSp>
        <p:grpSp>
          <p:nvGrpSpPr>
            <p:cNvPr id="11300" name="组合 25627"/>
            <p:cNvGrpSpPr>
              <a:grpSpLocks/>
            </p:cNvGrpSpPr>
            <p:nvPr/>
          </p:nvGrpSpPr>
          <p:grpSpPr bwMode="auto">
            <a:xfrm>
              <a:off x="1432" y="2196"/>
              <a:ext cx="2804" cy="744"/>
              <a:chOff x="1468" y="2016"/>
              <a:chExt cx="2804" cy="744"/>
            </a:xfrm>
          </p:grpSpPr>
          <p:sp>
            <p:nvSpPr>
              <p:cNvPr id="11317" name="直接连接符 25628"/>
              <p:cNvSpPr>
                <a:spLocks noChangeShapeType="1"/>
              </p:cNvSpPr>
              <p:nvPr/>
            </p:nvSpPr>
            <p:spPr bwMode="auto">
              <a:xfrm>
                <a:off x="1468" y="2280"/>
                <a:ext cx="248" cy="0"/>
              </a:xfrm>
              <a:prstGeom prst="line">
                <a:avLst/>
              </a:prstGeom>
              <a:noFill/>
              <a:ln w="38100">
                <a:solidFill>
                  <a:srgbClr val="CC0000"/>
                </a:solidFill>
                <a:round/>
                <a:headEnd/>
                <a:tailEnd/>
              </a:ln>
            </p:spPr>
            <p:txBody>
              <a:bodyPr/>
              <a:lstStyle/>
              <a:p>
                <a:endParaRPr lang="zh-CN" altLang="en-US"/>
              </a:p>
            </p:txBody>
          </p:sp>
          <p:grpSp>
            <p:nvGrpSpPr>
              <p:cNvPr id="11318" name="组合 25629"/>
              <p:cNvGrpSpPr>
                <a:grpSpLocks/>
              </p:cNvGrpSpPr>
              <p:nvPr/>
            </p:nvGrpSpPr>
            <p:grpSpPr bwMode="auto">
              <a:xfrm>
                <a:off x="1740" y="2016"/>
                <a:ext cx="2532" cy="744"/>
                <a:chOff x="1728" y="1956"/>
                <a:chExt cx="2532" cy="744"/>
              </a:xfrm>
            </p:grpSpPr>
            <p:sp>
              <p:nvSpPr>
                <p:cNvPr id="11325" name="矩形 25630"/>
                <p:cNvSpPr>
                  <a:spLocks noChangeArrowheads="1"/>
                </p:cNvSpPr>
                <p:nvPr/>
              </p:nvSpPr>
              <p:spPr bwMode="auto">
                <a:xfrm>
                  <a:off x="1728" y="1956"/>
                  <a:ext cx="2532" cy="480"/>
                </a:xfrm>
                <a:prstGeom prst="rect">
                  <a:avLst/>
                </a:prstGeom>
                <a:noFill/>
                <a:ln w="38100">
                  <a:solidFill>
                    <a:srgbClr val="CC0000"/>
                  </a:solidFill>
                  <a:miter lim="800000"/>
                  <a:headEnd/>
                  <a:tailEnd/>
                </a:ln>
              </p:spPr>
              <p:txBody>
                <a:bodyPr/>
                <a:lstStyle/>
                <a:p>
                  <a:pPr>
                    <a:buFont typeface="Arial" pitchFamily="34" charset="0"/>
                    <a:buNone/>
                  </a:pPr>
                  <a:endParaRPr lang="zh-CN" altLang="en-US"/>
                </a:p>
              </p:txBody>
            </p:sp>
            <p:sp>
              <p:nvSpPr>
                <p:cNvPr id="11326" name="直接连接符 25631"/>
                <p:cNvSpPr>
                  <a:spLocks noChangeShapeType="1"/>
                </p:cNvSpPr>
                <p:nvPr/>
              </p:nvSpPr>
              <p:spPr bwMode="auto">
                <a:xfrm flipV="1">
                  <a:off x="1908" y="2436"/>
                  <a:ext cx="0" cy="264"/>
                </a:xfrm>
                <a:prstGeom prst="line">
                  <a:avLst/>
                </a:prstGeom>
                <a:noFill/>
                <a:ln w="38100">
                  <a:solidFill>
                    <a:srgbClr val="CC0000"/>
                  </a:solidFill>
                  <a:round/>
                  <a:headEnd/>
                  <a:tailEnd/>
                </a:ln>
              </p:spPr>
              <p:txBody>
                <a:bodyPr/>
                <a:lstStyle/>
                <a:p>
                  <a:endParaRPr lang="zh-CN" altLang="en-US"/>
                </a:p>
              </p:txBody>
            </p:sp>
            <p:sp>
              <p:nvSpPr>
                <p:cNvPr id="11327" name="直接连接符 25632"/>
                <p:cNvSpPr>
                  <a:spLocks noChangeShapeType="1"/>
                </p:cNvSpPr>
                <p:nvPr/>
              </p:nvSpPr>
              <p:spPr bwMode="auto">
                <a:xfrm flipV="1">
                  <a:off x="2340" y="2436"/>
                  <a:ext cx="0" cy="264"/>
                </a:xfrm>
                <a:prstGeom prst="line">
                  <a:avLst/>
                </a:prstGeom>
                <a:noFill/>
                <a:ln w="38100">
                  <a:solidFill>
                    <a:srgbClr val="CC0000"/>
                  </a:solidFill>
                  <a:round/>
                  <a:headEnd/>
                  <a:tailEnd/>
                </a:ln>
              </p:spPr>
              <p:txBody>
                <a:bodyPr/>
                <a:lstStyle/>
                <a:p>
                  <a:endParaRPr lang="zh-CN" altLang="en-US"/>
                </a:p>
              </p:txBody>
            </p:sp>
            <p:sp>
              <p:nvSpPr>
                <p:cNvPr id="11328" name="直接连接符 25633"/>
                <p:cNvSpPr>
                  <a:spLocks noChangeShapeType="1"/>
                </p:cNvSpPr>
                <p:nvPr/>
              </p:nvSpPr>
              <p:spPr bwMode="auto">
                <a:xfrm flipV="1">
                  <a:off x="2760" y="2436"/>
                  <a:ext cx="0" cy="264"/>
                </a:xfrm>
                <a:prstGeom prst="line">
                  <a:avLst/>
                </a:prstGeom>
                <a:noFill/>
                <a:ln w="38100">
                  <a:solidFill>
                    <a:srgbClr val="CC0000"/>
                  </a:solidFill>
                  <a:round/>
                  <a:headEnd/>
                  <a:tailEnd/>
                </a:ln>
              </p:spPr>
              <p:txBody>
                <a:bodyPr/>
                <a:lstStyle/>
                <a:p>
                  <a:endParaRPr lang="zh-CN" altLang="en-US"/>
                </a:p>
              </p:txBody>
            </p:sp>
            <p:sp>
              <p:nvSpPr>
                <p:cNvPr id="11329" name="直接连接符 25634"/>
                <p:cNvSpPr>
                  <a:spLocks noChangeShapeType="1"/>
                </p:cNvSpPr>
                <p:nvPr/>
              </p:nvSpPr>
              <p:spPr bwMode="auto">
                <a:xfrm flipV="1">
                  <a:off x="3624" y="2436"/>
                  <a:ext cx="0" cy="264"/>
                </a:xfrm>
                <a:prstGeom prst="line">
                  <a:avLst/>
                </a:prstGeom>
                <a:noFill/>
                <a:ln w="38100">
                  <a:solidFill>
                    <a:srgbClr val="CC0000"/>
                  </a:solidFill>
                  <a:round/>
                  <a:headEnd/>
                  <a:tailEnd/>
                </a:ln>
              </p:spPr>
              <p:txBody>
                <a:bodyPr/>
                <a:lstStyle/>
                <a:p>
                  <a:endParaRPr lang="zh-CN" altLang="en-US"/>
                </a:p>
              </p:txBody>
            </p:sp>
            <p:sp>
              <p:nvSpPr>
                <p:cNvPr id="11330" name="直接连接符 25635"/>
                <p:cNvSpPr>
                  <a:spLocks noChangeShapeType="1"/>
                </p:cNvSpPr>
                <p:nvPr/>
              </p:nvSpPr>
              <p:spPr bwMode="auto">
                <a:xfrm flipV="1">
                  <a:off x="3192" y="2436"/>
                  <a:ext cx="0" cy="264"/>
                </a:xfrm>
                <a:prstGeom prst="line">
                  <a:avLst/>
                </a:prstGeom>
                <a:noFill/>
                <a:ln w="38100">
                  <a:solidFill>
                    <a:srgbClr val="CC0000"/>
                  </a:solidFill>
                  <a:round/>
                  <a:headEnd/>
                  <a:tailEnd/>
                </a:ln>
              </p:spPr>
              <p:txBody>
                <a:bodyPr/>
                <a:lstStyle/>
                <a:p>
                  <a:endParaRPr lang="zh-CN" altLang="en-US"/>
                </a:p>
              </p:txBody>
            </p:sp>
            <p:sp>
              <p:nvSpPr>
                <p:cNvPr id="11331" name="直接连接符 25636"/>
                <p:cNvSpPr>
                  <a:spLocks noChangeShapeType="1"/>
                </p:cNvSpPr>
                <p:nvPr/>
              </p:nvSpPr>
              <p:spPr bwMode="auto">
                <a:xfrm flipV="1">
                  <a:off x="4068" y="2436"/>
                  <a:ext cx="0" cy="264"/>
                </a:xfrm>
                <a:prstGeom prst="line">
                  <a:avLst/>
                </a:prstGeom>
                <a:noFill/>
                <a:ln w="38100">
                  <a:solidFill>
                    <a:srgbClr val="CC0000"/>
                  </a:solidFill>
                  <a:round/>
                  <a:headEnd/>
                  <a:tailEnd/>
                </a:ln>
              </p:spPr>
              <p:txBody>
                <a:bodyPr/>
                <a:lstStyle/>
                <a:p>
                  <a:endParaRPr lang="zh-CN" altLang="en-US"/>
                </a:p>
              </p:txBody>
            </p:sp>
          </p:grpSp>
          <p:sp>
            <p:nvSpPr>
              <p:cNvPr id="11319" name="椭圆 25637"/>
              <p:cNvSpPr>
                <a:spLocks noChangeArrowheads="1"/>
              </p:cNvSpPr>
              <p:nvPr/>
            </p:nvSpPr>
            <p:spPr bwMode="auto">
              <a:xfrm>
                <a:off x="2724"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0" name="椭圆 25638"/>
              <p:cNvSpPr>
                <a:spLocks noChangeArrowheads="1"/>
              </p:cNvSpPr>
              <p:nvPr/>
            </p:nvSpPr>
            <p:spPr bwMode="auto">
              <a:xfrm>
                <a:off x="3156"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1" name="椭圆 25639"/>
              <p:cNvSpPr>
                <a:spLocks noChangeArrowheads="1"/>
              </p:cNvSpPr>
              <p:nvPr/>
            </p:nvSpPr>
            <p:spPr bwMode="auto">
              <a:xfrm>
                <a:off x="3588"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2" name="椭圆 25640"/>
              <p:cNvSpPr>
                <a:spLocks noChangeArrowheads="1"/>
              </p:cNvSpPr>
              <p:nvPr/>
            </p:nvSpPr>
            <p:spPr bwMode="auto">
              <a:xfrm>
                <a:off x="4032" y="2496"/>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23" name="直接连接符 25641"/>
              <p:cNvSpPr>
                <a:spLocks noChangeShapeType="1"/>
              </p:cNvSpPr>
              <p:nvPr/>
            </p:nvSpPr>
            <p:spPr bwMode="auto">
              <a:xfrm flipV="1">
                <a:off x="1480" y="2268"/>
                <a:ext cx="0" cy="468"/>
              </a:xfrm>
              <a:prstGeom prst="line">
                <a:avLst/>
              </a:prstGeom>
              <a:noFill/>
              <a:ln w="38100">
                <a:solidFill>
                  <a:srgbClr val="CC0000"/>
                </a:solidFill>
                <a:round/>
                <a:headEnd/>
                <a:tailEnd/>
              </a:ln>
            </p:spPr>
            <p:txBody>
              <a:bodyPr/>
              <a:lstStyle/>
              <a:p>
                <a:endParaRPr lang="zh-CN" altLang="en-US"/>
              </a:p>
            </p:txBody>
          </p:sp>
          <p:sp>
            <p:nvSpPr>
              <p:cNvPr id="11324" name="椭圆 25642"/>
              <p:cNvSpPr>
                <a:spLocks noChangeArrowheads="1"/>
              </p:cNvSpPr>
              <p:nvPr/>
            </p:nvSpPr>
            <p:spPr bwMode="auto">
              <a:xfrm>
                <a:off x="1632" y="222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grpSp>
        <p:grpSp>
          <p:nvGrpSpPr>
            <p:cNvPr id="11301" name="组合 25643"/>
            <p:cNvGrpSpPr>
              <a:grpSpLocks/>
            </p:cNvGrpSpPr>
            <p:nvPr/>
          </p:nvGrpSpPr>
          <p:grpSpPr bwMode="auto">
            <a:xfrm>
              <a:off x="1704" y="1224"/>
              <a:ext cx="2772" cy="756"/>
              <a:chOff x="1740" y="1044"/>
              <a:chExt cx="2772" cy="756"/>
            </a:xfrm>
          </p:grpSpPr>
          <p:grpSp>
            <p:nvGrpSpPr>
              <p:cNvPr id="11302" name="组合 25644"/>
              <p:cNvGrpSpPr>
                <a:grpSpLocks/>
              </p:cNvGrpSpPr>
              <p:nvPr/>
            </p:nvGrpSpPr>
            <p:grpSpPr bwMode="auto">
              <a:xfrm flipV="1">
                <a:off x="1740" y="1056"/>
                <a:ext cx="2532" cy="744"/>
                <a:chOff x="1728" y="1956"/>
                <a:chExt cx="2532" cy="744"/>
              </a:xfrm>
            </p:grpSpPr>
            <p:sp>
              <p:nvSpPr>
                <p:cNvPr id="11310" name="矩形 25645"/>
                <p:cNvSpPr>
                  <a:spLocks noChangeArrowheads="1"/>
                </p:cNvSpPr>
                <p:nvPr/>
              </p:nvSpPr>
              <p:spPr bwMode="auto">
                <a:xfrm>
                  <a:off x="1728" y="1956"/>
                  <a:ext cx="2532" cy="480"/>
                </a:xfrm>
                <a:prstGeom prst="rect">
                  <a:avLst/>
                </a:prstGeom>
                <a:noFill/>
                <a:ln w="38100">
                  <a:solidFill>
                    <a:srgbClr val="CC0000"/>
                  </a:solidFill>
                  <a:miter lim="800000"/>
                  <a:headEnd/>
                  <a:tailEnd/>
                </a:ln>
              </p:spPr>
              <p:txBody>
                <a:bodyPr/>
                <a:lstStyle/>
                <a:p>
                  <a:pPr>
                    <a:buFont typeface="Arial" pitchFamily="34" charset="0"/>
                    <a:buNone/>
                  </a:pPr>
                  <a:endParaRPr lang="zh-CN" altLang="en-US"/>
                </a:p>
              </p:txBody>
            </p:sp>
            <p:sp>
              <p:nvSpPr>
                <p:cNvPr id="11311" name="直接连接符 25646"/>
                <p:cNvSpPr>
                  <a:spLocks noChangeShapeType="1"/>
                </p:cNvSpPr>
                <p:nvPr/>
              </p:nvSpPr>
              <p:spPr bwMode="auto">
                <a:xfrm flipV="1">
                  <a:off x="1908" y="2436"/>
                  <a:ext cx="0" cy="264"/>
                </a:xfrm>
                <a:prstGeom prst="line">
                  <a:avLst/>
                </a:prstGeom>
                <a:noFill/>
                <a:ln w="38100">
                  <a:solidFill>
                    <a:srgbClr val="CC0000"/>
                  </a:solidFill>
                  <a:round/>
                  <a:headEnd/>
                  <a:tailEnd/>
                </a:ln>
              </p:spPr>
              <p:txBody>
                <a:bodyPr/>
                <a:lstStyle/>
                <a:p>
                  <a:endParaRPr lang="zh-CN" altLang="en-US"/>
                </a:p>
              </p:txBody>
            </p:sp>
            <p:sp>
              <p:nvSpPr>
                <p:cNvPr id="11312" name="直接连接符 25647"/>
                <p:cNvSpPr>
                  <a:spLocks noChangeShapeType="1"/>
                </p:cNvSpPr>
                <p:nvPr/>
              </p:nvSpPr>
              <p:spPr bwMode="auto">
                <a:xfrm flipV="1">
                  <a:off x="2340" y="2436"/>
                  <a:ext cx="0" cy="264"/>
                </a:xfrm>
                <a:prstGeom prst="line">
                  <a:avLst/>
                </a:prstGeom>
                <a:noFill/>
                <a:ln w="38100">
                  <a:solidFill>
                    <a:srgbClr val="CC0000"/>
                  </a:solidFill>
                  <a:round/>
                  <a:headEnd/>
                  <a:tailEnd/>
                </a:ln>
              </p:spPr>
              <p:txBody>
                <a:bodyPr/>
                <a:lstStyle/>
                <a:p>
                  <a:endParaRPr lang="zh-CN" altLang="en-US"/>
                </a:p>
              </p:txBody>
            </p:sp>
            <p:sp>
              <p:nvSpPr>
                <p:cNvPr id="11313" name="直接连接符 25648"/>
                <p:cNvSpPr>
                  <a:spLocks noChangeShapeType="1"/>
                </p:cNvSpPr>
                <p:nvPr/>
              </p:nvSpPr>
              <p:spPr bwMode="auto">
                <a:xfrm flipV="1">
                  <a:off x="2760" y="2436"/>
                  <a:ext cx="0" cy="264"/>
                </a:xfrm>
                <a:prstGeom prst="line">
                  <a:avLst/>
                </a:prstGeom>
                <a:noFill/>
                <a:ln w="38100">
                  <a:solidFill>
                    <a:srgbClr val="CC0000"/>
                  </a:solidFill>
                  <a:round/>
                  <a:headEnd/>
                  <a:tailEnd/>
                </a:ln>
              </p:spPr>
              <p:txBody>
                <a:bodyPr/>
                <a:lstStyle/>
                <a:p>
                  <a:endParaRPr lang="zh-CN" altLang="en-US"/>
                </a:p>
              </p:txBody>
            </p:sp>
            <p:sp>
              <p:nvSpPr>
                <p:cNvPr id="11314" name="直接连接符 25649"/>
                <p:cNvSpPr>
                  <a:spLocks noChangeShapeType="1"/>
                </p:cNvSpPr>
                <p:nvPr/>
              </p:nvSpPr>
              <p:spPr bwMode="auto">
                <a:xfrm flipV="1">
                  <a:off x="3624" y="2436"/>
                  <a:ext cx="0" cy="264"/>
                </a:xfrm>
                <a:prstGeom prst="line">
                  <a:avLst/>
                </a:prstGeom>
                <a:noFill/>
                <a:ln w="38100">
                  <a:solidFill>
                    <a:srgbClr val="CC0000"/>
                  </a:solidFill>
                  <a:round/>
                  <a:headEnd/>
                  <a:tailEnd/>
                </a:ln>
              </p:spPr>
              <p:txBody>
                <a:bodyPr/>
                <a:lstStyle/>
                <a:p>
                  <a:endParaRPr lang="zh-CN" altLang="en-US"/>
                </a:p>
              </p:txBody>
            </p:sp>
            <p:sp>
              <p:nvSpPr>
                <p:cNvPr id="11315" name="直接连接符 25650"/>
                <p:cNvSpPr>
                  <a:spLocks noChangeShapeType="1"/>
                </p:cNvSpPr>
                <p:nvPr/>
              </p:nvSpPr>
              <p:spPr bwMode="auto">
                <a:xfrm flipV="1">
                  <a:off x="3192" y="2436"/>
                  <a:ext cx="0" cy="264"/>
                </a:xfrm>
                <a:prstGeom prst="line">
                  <a:avLst/>
                </a:prstGeom>
                <a:noFill/>
                <a:ln w="38100">
                  <a:solidFill>
                    <a:srgbClr val="CC0000"/>
                  </a:solidFill>
                  <a:round/>
                  <a:headEnd/>
                  <a:tailEnd/>
                </a:ln>
              </p:spPr>
              <p:txBody>
                <a:bodyPr/>
                <a:lstStyle/>
                <a:p>
                  <a:endParaRPr lang="zh-CN" altLang="en-US"/>
                </a:p>
              </p:txBody>
            </p:sp>
            <p:sp>
              <p:nvSpPr>
                <p:cNvPr id="11316" name="直接连接符 25651"/>
                <p:cNvSpPr>
                  <a:spLocks noChangeShapeType="1"/>
                </p:cNvSpPr>
                <p:nvPr/>
              </p:nvSpPr>
              <p:spPr bwMode="auto">
                <a:xfrm flipV="1">
                  <a:off x="4068" y="2436"/>
                  <a:ext cx="0" cy="264"/>
                </a:xfrm>
                <a:prstGeom prst="line">
                  <a:avLst/>
                </a:prstGeom>
                <a:noFill/>
                <a:ln w="38100">
                  <a:solidFill>
                    <a:srgbClr val="CC0000"/>
                  </a:solidFill>
                  <a:round/>
                  <a:headEnd/>
                  <a:tailEnd/>
                </a:ln>
              </p:spPr>
              <p:txBody>
                <a:bodyPr/>
                <a:lstStyle/>
                <a:p>
                  <a:endParaRPr lang="zh-CN" altLang="en-US"/>
                </a:p>
              </p:txBody>
            </p:sp>
          </p:grpSp>
          <p:sp>
            <p:nvSpPr>
              <p:cNvPr id="11303" name="椭圆 25652"/>
              <p:cNvSpPr>
                <a:spLocks noChangeArrowheads="1"/>
              </p:cNvSpPr>
              <p:nvPr/>
            </p:nvSpPr>
            <p:spPr bwMode="auto">
              <a:xfrm>
                <a:off x="4032" y="1212"/>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4" name="椭圆 25653"/>
              <p:cNvSpPr>
                <a:spLocks noChangeArrowheads="1"/>
              </p:cNvSpPr>
              <p:nvPr/>
            </p:nvSpPr>
            <p:spPr bwMode="auto">
              <a:xfrm>
                <a:off x="3588" y="1212"/>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5" name="椭圆 25654"/>
              <p:cNvSpPr>
                <a:spLocks noChangeArrowheads="1"/>
              </p:cNvSpPr>
              <p:nvPr/>
            </p:nvSpPr>
            <p:spPr bwMode="auto">
              <a:xfrm>
                <a:off x="3156" y="120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6" name="椭圆 25655"/>
              <p:cNvSpPr>
                <a:spLocks noChangeArrowheads="1"/>
              </p:cNvSpPr>
              <p:nvPr/>
            </p:nvSpPr>
            <p:spPr bwMode="auto">
              <a:xfrm>
                <a:off x="1872" y="1224"/>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sp>
            <p:nvSpPr>
              <p:cNvPr id="11307" name="直接连接符 25656"/>
              <p:cNvSpPr>
                <a:spLocks noChangeShapeType="1"/>
              </p:cNvSpPr>
              <p:nvPr/>
            </p:nvSpPr>
            <p:spPr bwMode="auto">
              <a:xfrm>
                <a:off x="4500" y="1044"/>
                <a:ext cx="0" cy="444"/>
              </a:xfrm>
              <a:prstGeom prst="line">
                <a:avLst/>
              </a:prstGeom>
              <a:noFill/>
              <a:ln w="38100">
                <a:solidFill>
                  <a:srgbClr val="CC0000"/>
                </a:solidFill>
                <a:round/>
                <a:headEnd/>
                <a:tailEnd/>
              </a:ln>
            </p:spPr>
            <p:txBody>
              <a:bodyPr/>
              <a:lstStyle/>
              <a:p>
                <a:endParaRPr lang="zh-CN" altLang="en-US"/>
              </a:p>
            </p:txBody>
          </p:sp>
          <p:sp>
            <p:nvSpPr>
              <p:cNvPr id="11308" name="直接连接符 25657"/>
              <p:cNvSpPr>
                <a:spLocks noChangeShapeType="1"/>
              </p:cNvSpPr>
              <p:nvPr/>
            </p:nvSpPr>
            <p:spPr bwMode="auto">
              <a:xfrm flipH="1">
                <a:off x="4284" y="1488"/>
                <a:ext cx="228" cy="0"/>
              </a:xfrm>
              <a:prstGeom prst="line">
                <a:avLst/>
              </a:prstGeom>
              <a:noFill/>
              <a:ln w="38100">
                <a:solidFill>
                  <a:srgbClr val="CC0000"/>
                </a:solidFill>
                <a:round/>
                <a:headEnd/>
                <a:tailEnd/>
              </a:ln>
            </p:spPr>
            <p:txBody>
              <a:bodyPr/>
              <a:lstStyle/>
              <a:p>
                <a:endParaRPr lang="zh-CN" altLang="en-US"/>
              </a:p>
            </p:txBody>
          </p:sp>
          <p:sp>
            <p:nvSpPr>
              <p:cNvPr id="11309" name="椭圆 25658"/>
              <p:cNvSpPr>
                <a:spLocks noChangeArrowheads="1"/>
              </p:cNvSpPr>
              <p:nvPr/>
            </p:nvSpPr>
            <p:spPr bwMode="auto">
              <a:xfrm>
                <a:off x="4272" y="1440"/>
                <a:ext cx="96" cy="96"/>
              </a:xfrm>
              <a:prstGeom prst="ellipse">
                <a:avLst/>
              </a:prstGeom>
              <a:solidFill>
                <a:schemeClr val="bg1"/>
              </a:solidFill>
              <a:ln w="38100">
                <a:solidFill>
                  <a:srgbClr val="CC0000"/>
                </a:solidFill>
                <a:round/>
                <a:headEnd/>
                <a:tailEnd/>
              </a:ln>
            </p:spPr>
            <p:txBody>
              <a:bodyPr/>
              <a:lstStyle/>
              <a:p>
                <a:pPr>
                  <a:buFont typeface="Arial" pitchFamily="34" charset="0"/>
                  <a:buNone/>
                </a:pPr>
                <a:endParaRPr lang="zh-CN" altLang="en-US"/>
              </a:p>
            </p:txBody>
          </p:sp>
        </p:grpSp>
        <p:graphicFrame>
          <p:nvGraphicFramePr>
            <p:cNvPr id="11266" name="对象 25659"/>
            <p:cNvGraphicFramePr>
              <a:graphicFrameLocks/>
            </p:cNvGraphicFramePr>
            <p:nvPr/>
          </p:nvGraphicFramePr>
          <p:xfrm>
            <a:off x="1333" y="3205"/>
            <a:ext cx="240" cy="272"/>
          </p:xfrm>
          <a:graphic>
            <a:graphicData uri="http://schemas.openxmlformats.org/presentationml/2006/ole">
              <mc:AlternateContent xmlns:mc="http://schemas.openxmlformats.org/markup-compatibility/2006">
                <mc:Choice xmlns:v="urn:schemas-microsoft-com:vml" Requires="v">
                  <p:oleObj spid="_x0000_s32976" r:id="rId3" imgW="190252" imgH="215619" progId="Equation.3">
                    <p:embed/>
                  </p:oleObj>
                </mc:Choice>
                <mc:Fallback>
                  <p:oleObj r:id="rId3" imgW="190252" imgH="215619" progId="Equation.3">
                    <p:embed/>
                    <p:pic>
                      <p:nvPicPr>
                        <p:cNvPr id="0" name="Picture 9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 y="3205"/>
                          <a:ext cx="24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7" name="对象 25660"/>
            <p:cNvGraphicFramePr>
              <a:graphicFrameLocks/>
            </p:cNvGraphicFramePr>
            <p:nvPr/>
          </p:nvGraphicFramePr>
          <p:xfrm>
            <a:off x="1705" y="2236"/>
            <a:ext cx="200" cy="227"/>
          </p:xfrm>
          <a:graphic>
            <a:graphicData uri="http://schemas.openxmlformats.org/presentationml/2006/ole">
              <mc:AlternateContent xmlns:mc="http://schemas.openxmlformats.org/markup-compatibility/2006">
                <mc:Choice xmlns:v="urn:schemas-microsoft-com:vml" Requires="v">
                  <p:oleObj spid="_x0000_s32977" r:id="rId5" imgW="190252" imgH="215619" progId="Equation.3">
                    <p:embed/>
                  </p:oleObj>
                </mc:Choice>
                <mc:Fallback>
                  <p:oleObj r:id="rId5" imgW="190252" imgH="215619" progId="Equation.3">
                    <p:embed/>
                    <p:pic>
                      <p:nvPicPr>
                        <p:cNvPr id="0" name="Picture 96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 y="2236"/>
                          <a:ext cx="2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8" name="对象 25661"/>
            <p:cNvGraphicFramePr>
              <a:graphicFrameLocks/>
            </p:cNvGraphicFramePr>
            <p:nvPr/>
          </p:nvGraphicFramePr>
          <p:xfrm>
            <a:off x="1745" y="3224"/>
            <a:ext cx="352" cy="288"/>
          </p:xfrm>
          <a:graphic>
            <a:graphicData uri="http://schemas.openxmlformats.org/presentationml/2006/ole">
              <mc:AlternateContent xmlns:mc="http://schemas.openxmlformats.org/markup-compatibility/2006">
                <mc:Choice xmlns:v="urn:schemas-microsoft-com:vml" Requires="v">
                  <p:oleObj spid="_x0000_s32978" r:id="rId6" imgW="279400" imgH="228600" progId="Equation.3">
                    <p:embed/>
                  </p:oleObj>
                </mc:Choice>
                <mc:Fallback>
                  <p:oleObj r:id="rId6" imgW="279400" imgH="228600" progId="Equation.3">
                    <p:embed/>
                    <p:pic>
                      <p:nvPicPr>
                        <p:cNvPr id="0" name="Picture 96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5" y="3224"/>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9" name="对象 25662"/>
            <p:cNvGraphicFramePr>
              <a:graphicFrameLocks/>
            </p:cNvGraphicFramePr>
            <p:nvPr/>
          </p:nvGraphicFramePr>
          <p:xfrm>
            <a:off x="2188" y="3228"/>
            <a:ext cx="352" cy="272"/>
          </p:xfrm>
          <a:graphic>
            <a:graphicData uri="http://schemas.openxmlformats.org/presentationml/2006/ole">
              <mc:AlternateContent xmlns:mc="http://schemas.openxmlformats.org/markup-compatibility/2006">
                <mc:Choice xmlns:v="urn:schemas-microsoft-com:vml" Requires="v">
                  <p:oleObj spid="_x0000_s32979" r:id="rId8" imgW="279037" imgH="215619" progId="Equation.3">
                    <p:embed/>
                  </p:oleObj>
                </mc:Choice>
                <mc:Fallback>
                  <p:oleObj r:id="rId8" imgW="279037" imgH="215619" progId="Equation.3">
                    <p:embed/>
                    <p:pic>
                      <p:nvPicPr>
                        <p:cNvPr id="0" name="Picture 96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88" y="3228"/>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0" name="对象 25663"/>
            <p:cNvGraphicFramePr>
              <a:graphicFrameLocks/>
            </p:cNvGraphicFramePr>
            <p:nvPr/>
          </p:nvGraphicFramePr>
          <p:xfrm>
            <a:off x="2633" y="3217"/>
            <a:ext cx="352" cy="272"/>
          </p:xfrm>
          <a:graphic>
            <a:graphicData uri="http://schemas.openxmlformats.org/presentationml/2006/ole">
              <mc:AlternateContent xmlns:mc="http://schemas.openxmlformats.org/markup-compatibility/2006">
                <mc:Choice xmlns:v="urn:schemas-microsoft-com:vml" Requires="v">
                  <p:oleObj spid="_x0000_s32980" r:id="rId10" imgW="279037" imgH="215619" progId="Equation.3">
                    <p:embed/>
                  </p:oleObj>
                </mc:Choice>
                <mc:Fallback>
                  <p:oleObj r:id="rId10" imgW="279037" imgH="215619" progId="Equation.3">
                    <p:embed/>
                    <p:pic>
                      <p:nvPicPr>
                        <p:cNvPr id="0" name="Picture 96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3" y="3217"/>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1" name="对象 25664"/>
            <p:cNvGraphicFramePr>
              <a:graphicFrameLocks/>
            </p:cNvGraphicFramePr>
            <p:nvPr/>
          </p:nvGraphicFramePr>
          <p:xfrm>
            <a:off x="3033" y="3217"/>
            <a:ext cx="336" cy="272"/>
          </p:xfrm>
          <a:graphic>
            <a:graphicData uri="http://schemas.openxmlformats.org/presentationml/2006/ole">
              <mc:AlternateContent xmlns:mc="http://schemas.openxmlformats.org/markup-compatibility/2006">
                <mc:Choice xmlns:v="urn:schemas-microsoft-com:vml" Requires="v">
                  <p:oleObj spid="_x0000_s32981" r:id="rId12" imgW="266353" imgH="215619" progId="Equation.3">
                    <p:embed/>
                  </p:oleObj>
                </mc:Choice>
                <mc:Fallback>
                  <p:oleObj r:id="rId12" imgW="266353" imgH="215619" progId="Equation.3">
                    <p:embed/>
                    <p:pic>
                      <p:nvPicPr>
                        <p:cNvPr id="0" name="Picture 96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33" y="3217"/>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2" name="对象 25665"/>
            <p:cNvGraphicFramePr>
              <a:graphicFrameLocks/>
            </p:cNvGraphicFramePr>
            <p:nvPr/>
          </p:nvGraphicFramePr>
          <p:xfrm>
            <a:off x="3449" y="3205"/>
            <a:ext cx="352" cy="272"/>
          </p:xfrm>
          <a:graphic>
            <a:graphicData uri="http://schemas.openxmlformats.org/presentationml/2006/ole">
              <mc:AlternateContent xmlns:mc="http://schemas.openxmlformats.org/markup-compatibility/2006">
                <mc:Choice xmlns:v="urn:schemas-microsoft-com:vml" Requires="v">
                  <p:oleObj spid="_x0000_s32982" r:id="rId14" imgW="279037" imgH="215619" progId="Equation.3">
                    <p:embed/>
                  </p:oleObj>
                </mc:Choice>
                <mc:Fallback>
                  <p:oleObj r:id="rId14" imgW="279037" imgH="215619" progId="Equation.3">
                    <p:embed/>
                    <p:pic>
                      <p:nvPicPr>
                        <p:cNvPr id="0" name="Picture 96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49" y="3205"/>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3" name="对象 25666"/>
            <p:cNvGraphicFramePr>
              <a:graphicFrameLocks/>
            </p:cNvGraphicFramePr>
            <p:nvPr/>
          </p:nvGraphicFramePr>
          <p:xfrm>
            <a:off x="3881" y="3193"/>
            <a:ext cx="352" cy="272"/>
          </p:xfrm>
          <a:graphic>
            <a:graphicData uri="http://schemas.openxmlformats.org/presentationml/2006/ole">
              <mc:AlternateContent xmlns:mc="http://schemas.openxmlformats.org/markup-compatibility/2006">
                <mc:Choice xmlns:v="urn:schemas-microsoft-com:vml" Requires="v">
                  <p:oleObj spid="_x0000_s32983" r:id="rId16" imgW="279037" imgH="215619" progId="Equation.3">
                    <p:embed/>
                  </p:oleObj>
                </mc:Choice>
                <mc:Fallback>
                  <p:oleObj r:id="rId16" imgW="279037" imgH="215619" progId="Equation.3">
                    <p:embed/>
                    <p:pic>
                      <p:nvPicPr>
                        <p:cNvPr id="0" name="Picture 969"/>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1" y="319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4" name="对象 25667"/>
            <p:cNvGraphicFramePr>
              <a:graphicFrameLocks/>
            </p:cNvGraphicFramePr>
            <p:nvPr/>
          </p:nvGraphicFramePr>
          <p:xfrm>
            <a:off x="1745" y="2408"/>
            <a:ext cx="352" cy="288"/>
          </p:xfrm>
          <a:graphic>
            <a:graphicData uri="http://schemas.openxmlformats.org/presentationml/2006/ole">
              <mc:AlternateContent xmlns:mc="http://schemas.openxmlformats.org/markup-compatibility/2006">
                <mc:Choice xmlns:v="urn:schemas-microsoft-com:vml" Requires="v">
                  <p:oleObj spid="_x0000_s32984" r:id="rId18" imgW="279400" imgH="228600" progId="Equation.3">
                    <p:embed/>
                  </p:oleObj>
                </mc:Choice>
                <mc:Fallback>
                  <p:oleObj r:id="rId18" imgW="279400" imgH="228600" progId="Equation.3">
                    <p:embed/>
                    <p:pic>
                      <p:nvPicPr>
                        <p:cNvPr id="0" name="Picture 97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5" y="2408"/>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5" name="对象 25668"/>
            <p:cNvGraphicFramePr>
              <a:graphicFrameLocks/>
            </p:cNvGraphicFramePr>
            <p:nvPr/>
          </p:nvGraphicFramePr>
          <p:xfrm>
            <a:off x="2152" y="2424"/>
            <a:ext cx="352" cy="272"/>
          </p:xfrm>
          <a:graphic>
            <a:graphicData uri="http://schemas.openxmlformats.org/presentationml/2006/ole">
              <mc:AlternateContent xmlns:mc="http://schemas.openxmlformats.org/markup-compatibility/2006">
                <mc:Choice xmlns:v="urn:schemas-microsoft-com:vml" Requires="v">
                  <p:oleObj spid="_x0000_s32985" r:id="rId19" imgW="279037" imgH="215619" progId="Equation.3">
                    <p:embed/>
                  </p:oleObj>
                </mc:Choice>
                <mc:Fallback>
                  <p:oleObj r:id="rId19" imgW="279037" imgH="215619" progId="Equation.3">
                    <p:embed/>
                    <p:pic>
                      <p:nvPicPr>
                        <p:cNvPr id="0" name="Picture 97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2" y="2424"/>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6" name="对象 25669"/>
            <p:cNvGraphicFramePr>
              <a:graphicFrameLocks/>
            </p:cNvGraphicFramePr>
            <p:nvPr/>
          </p:nvGraphicFramePr>
          <p:xfrm>
            <a:off x="2621" y="2413"/>
            <a:ext cx="352" cy="272"/>
          </p:xfrm>
          <a:graphic>
            <a:graphicData uri="http://schemas.openxmlformats.org/presentationml/2006/ole">
              <mc:AlternateContent xmlns:mc="http://schemas.openxmlformats.org/markup-compatibility/2006">
                <mc:Choice xmlns:v="urn:schemas-microsoft-com:vml" Requires="v">
                  <p:oleObj spid="_x0000_s32986" r:id="rId20" imgW="279037" imgH="215619" progId="Equation.3">
                    <p:embed/>
                  </p:oleObj>
                </mc:Choice>
                <mc:Fallback>
                  <p:oleObj r:id="rId20" imgW="279037" imgH="215619" progId="Equation.3">
                    <p:embed/>
                    <p:pic>
                      <p:nvPicPr>
                        <p:cNvPr id="0" name="Picture 97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1" y="241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7" name="对象 25670"/>
            <p:cNvGraphicFramePr>
              <a:graphicFrameLocks/>
            </p:cNvGraphicFramePr>
            <p:nvPr/>
          </p:nvGraphicFramePr>
          <p:xfrm>
            <a:off x="3021" y="2413"/>
            <a:ext cx="336" cy="272"/>
          </p:xfrm>
          <a:graphic>
            <a:graphicData uri="http://schemas.openxmlformats.org/presentationml/2006/ole">
              <mc:AlternateContent xmlns:mc="http://schemas.openxmlformats.org/markup-compatibility/2006">
                <mc:Choice xmlns:v="urn:schemas-microsoft-com:vml" Requires="v">
                  <p:oleObj spid="_x0000_s32987" r:id="rId21" imgW="266353" imgH="215619" progId="Equation.3">
                    <p:embed/>
                  </p:oleObj>
                </mc:Choice>
                <mc:Fallback>
                  <p:oleObj r:id="rId21" imgW="266353" imgH="215619" progId="Equation.3">
                    <p:embed/>
                    <p:pic>
                      <p:nvPicPr>
                        <p:cNvPr id="0" name="Picture 97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1" y="2413"/>
                          <a:ext cx="33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8" name="对象 25671"/>
            <p:cNvGraphicFramePr>
              <a:graphicFrameLocks/>
            </p:cNvGraphicFramePr>
            <p:nvPr/>
          </p:nvGraphicFramePr>
          <p:xfrm>
            <a:off x="3389" y="2401"/>
            <a:ext cx="352" cy="272"/>
          </p:xfrm>
          <a:graphic>
            <a:graphicData uri="http://schemas.openxmlformats.org/presentationml/2006/ole">
              <mc:AlternateContent xmlns:mc="http://schemas.openxmlformats.org/markup-compatibility/2006">
                <mc:Choice xmlns:v="urn:schemas-microsoft-com:vml" Requires="v">
                  <p:oleObj spid="_x0000_s32988" r:id="rId22" imgW="279037" imgH="215619" progId="Equation.3">
                    <p:embed/>
                  </p:oleObj>
                </mc:Choice>
                <mc:Fallback>
                  <p:oleObj r:id="rId22" imgW="279037" imgH="215619" progId="Equation.3">
                    <p:embed/>
                    <p:pic>
                      <p:nvPicPr>
                        <p:cNvPr id="0" name="Picture 97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9" y="2401"/>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79" name="对象 25672"/>
            <p:cNvGraphicFramePr>
              <a:graphicFrameLocks/>
            </p:cNvGraphicFramePr>
            <p:nvPr/>
          </p:nvGraphicFramePr>
          <p:xfrm>
            <a:off x="3845" y="2413"/>
            <a:ext cx="352" cy="272"/>
          </p:xfrm>
          <a:graphic>
            <a:graphicData uri="http://schemas.openxmlformats.org/presentationml/2006/ole">
              <mc:AlternateContent xmlns:mc="http://schemas.openxmlformats.org/markup-compatibility/2006">
                <mc:Choice xmlns:v="urn:schemas-microsoft-com:vml" Requires="v">
                  <p:oleObj spid="_x0000_s32989" r:id="rId23" imgW="279037" imgH="215619" progId="Equation.3">
                    <p:embed/>
                  </p:oleObj>
                </mc:Choice>
                <mc:Fallback>
                  <p:oleObj r:id="rId23" imgW="279037" imgH="215619" progId="Equation.3">
                    <p:embed/>
                    <p:pic>
                      <p:nvPicPr>
                        <p:cNvPr id="0" name="Picture 97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45" y="2413"/>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0" name="对象 25673"/>
            <p:cNvGraphicFramePr>
              <a:graphicFrameLocks/>
            </p:cNvGraphicFramePr>
            <p:nvPr/>
          </p:nvGraphicFramePr>
          <p:xfrm>
            <a:off x="1770" y="748"/>
            <a:ext cx="256" cy="272"/>
          </p:xfrm>
          <a:graphic>
            <a:graphicData uri="http://schemas.openxmlformats.org/presentationml/2006/ole">
              <mc:AlternateContent xmlns:mc="http://schemas.openxmlformats.org/markup-compatibility/2006">
                <mc:Choice xmlns:v="urn:schemas-microsoft-com:vml" Requires="v">
                  <p:oleObj spid="_x0000_s32990" r:id="rId24" imgW="202936" imgH="215619" progId="Equation.3">
                    <p:embed/>
                  </p:oleObj>
                </mc:Choice>
                <mc:Fallback>
                  <p:oleObj r:id="rId24" imgW="202936" imgH="215619" progId="Equation.3">
                    <p:embed/>
                    <p:pic>
                      <p:nvPicPr>
                        <p:cNvPr id="0" name="Picture 976"/>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70" y="748"/>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1" name="对象 25674"/>
            <p:cNvGraphicFramePr>
              <a:graphicFrameLocks/>
            </p:cNvGraphicFramePr>
            <p:nvPr/>
          </p:nvGraphicFramePr>
          <p:xfrm>
            <a:off x="2170" y="788"/>
            <a:ext cx="368" cy="288"/>
          </p:xfrm>
          <a:graphic>
            <a:graphicData uri="http://schemas.openxmlformats.org/presentationml/2006/ole">
              <mc:AlternateContent xmlns:mc="http://schemas.openxmlformats.org/markup-compatibility/2006">
                <mc:Choice xmlns:v="urn:schemas-microsoft-com:vml" Requires="v">
                  <p:oleObj spid="_x0000_s32991" r:id="rId26" imgW="291973" imgH="228501" progId="Equation.3">
                    <p:embed/>
                  </p:oleObj>
                </mc:Choice>
                <mc:Fallback>
                  <p:oleObj r:id="rId26" imgW="291973" imgH="228501" progId="Equation.3">
                    <p:embed/>
                    <p:pic>
                      <p:nvPicPr>
                        <p:cNvPr id="0" name="Picture 977"/>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70" y="788"/>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2" name="对象 25675"/>
            <p:cNvGraphicFramePr>
              <a:graphicFrameLocks/>
            </p:cNvGraphicFramePr>
            <p:nvPr/>
          </p:nvGraphicFramePr>
          <p:xfrm>
            <a:off x="2602" y="784"/>
            <a:ext cx="368" cy="272"/>
          </p:xfrm>
          <a:graphic>
            <a:graphicData uri="http://schemas.openxmlformats.org/presentationml/2006/ole">
              <mc:AlternateContent xmlns:mc="http://schemas.openxmlformats.org/markup-compatibility/2006">
                <mc:Choice xmlns:v="urn:schemas-microsoft-com:vml" Requires="v">
                  <p:oleObj spid="_x0000_s32992" r:id="rId28" imgW="291720" imgH="215619" progId="Equation.3">
                    <p:embed/>
                  </p:oleObj>
                </mc:Choice>
                <mc:Fallback>
                  <p:oleObj r:id="rId28" imgW="291720" imgH="215619" progId="Equation.3">
                    <p:embed/>
                    <p:pic>
                      <p:nvPicPr>
                        <p:cNvPr id="0" name="Picture 978"/>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02" y="784"/>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3" name="对象 25676"/>
            <p:cNvGraphicFramePr>
              <a:graphicFrameLocks/>
            </p:cNvGraphicFramePr>
            <p:nvPr/>
          </p:nvGraphicFramePr>
          <p:xfrm>
            <a:off x="3022" y="757"/>
            <a:ext cx="368" cy="272"/>
          </p:xfrm>
          <a:graphic>
            <a:graphicData uri="http://schemas.openxmlformats.org/presentationml/2006/ole">
              <mc:AlternateContent xmlns:mc="http://schemas.openxmlformats.org/markup-compatibility/2006">
                <mc:Choice xmlns:v="urn:schemas-microsoft-com:vml" Requires="v">
                  <p:oleObj spid="_x0000_s32993" r:id="rId30" imgW="291720" imgH="215619" progId="Equation.3">
                    <p:embed/>
                  </p:oleObj>
                </mc:Choice>
                <mc:Fallback>
                  <p:oleObj r:id="rId30" imgW="291720" imgH="215619" progId="Equation.3">
                    <p:embed/>
                    <p:pic>
                      <p:nvPicPr>
                        <p:cNvPr id="0" name="Picture 979"/>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22"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4" name="对象 25677"/>
            <p:cNvGraphicFramePr>
              <a:graphicFrameLocks/>
            </p:cNvGraphicFramePr>
            <p:nvPr/>
          </p:nvGraphicFramePr>
          <p:xfrm>
            <a:off x="3457" y="745"/>
            <a:ext cx="352" cy="272"/>
          </p:xfrm>
          <a:graphic>
            <a:graphicData uri="http://schemas.openxmlformats.org/presentationml/2006/ole">
              <mc:AlternateContent xmlns:mc="http://schemas.openxmlformats.org/markup-compatibility/2006">
                <mc:Choice xmlns:v="urn:schemas-microsoft-com:vml" Requires="v">
                  <p:oleObj spid="_x0000_s32994" r:id="rId32" imgW="279037" imgH="215619" progId="Equation.3">
                    <p:embed/>
                  </p:oleObj>
                </mc:Choice>
                <mc:Fallback>
                  <p:oleObj r:id="rId32" imgW="279037" imgH="215619" progId="Equation.3">
                    <p:embed/>
                    <p:pic>
                      <p:nvPicPr>
                        <p:cNvPr id="0" name="Picture 980"/>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57" y="745"/>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5" name="对象 25678"/>
            <p:cNvGraphicFramePr>
              <a:graphicFrameLocks/>
            </p:cNvGraphicFramePr>
            <p:nvPr/>
          </p:nvGraphicFramePr>
          <p:xfrm>
            <a:off x="3862" y="757"/>
            <a:ext cx="368" cy="272"/>
          </p:xfrm>
          <a:graphic>
            <a:graphicData uri="http://schemas.openxmlformats.org/presentationml/2006/ole">
              <mc:AlternateContent xmlns:mc="http://schemas.openxmlformats.org/markup-compatibility/2006">
                <mc:Choice xmlns:v="urn:schemas-microsoft-com:vml" Requires="v">
                  <p:oleObj spid="_x0000_s32995" r:id="rId34" imgW="291720" imgH="215619" progId="Equation.3">
                    <p:embed/>
                  </p:oleObj>
                </mc:Choice>
                <mc:Fallback>
                  <p:oleObj r:id="rId34" imgW="291720" imgH="215619" progId="Equation.3">
                    <p:embed/>
                    <p:pic>
                      <p:nvPicPr>
                        <p:cNvPr id="0" name="Picture 981"/>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62"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6" name="对象 25679"/>
            <p:cNvGraphicFramePr>
              <a:graphicFrameLocks/>
            </p:cNvGraphicFramePr>
            <p:nvPr/>
          </p:nvGraphicFramePr>
          <p:xfrm>
            <a:off x="4366" y="757"/>
            <a:ext cx="368" cy="272"/>
          </p:xfrm>
          <a:graphic>
            <a:graphicData uri="http://schemas.openxmlformats.org/presentationml/2006/ole">
              <mc:AlternateContent xmlns:mc="http://schemas.openxmlformats.org/markup-compatibility/2006">
                <mc:Choice xmlns:v="urn:schemas-microsoft-com:vml" Requires="v">
                  <p:oleObj spid="_x0000_s32996" r:id="rId36" imgW="291720" imgH="215619" progId="Equation.3">
                    <p:embed/>
                  </p:oleObj>
                </mc:Choice>
                <mc:Fallback>
                  <p:oleObj r:id="rId36" imgW="291720" imgH="215619" progId="Equation.3">
                    <p:embed/>
                    <p:pic>
                      <p:nvPicPr>
                        <p:cNvPr id="0" name="Picture 982"/>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366" y="757"/>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7" name="对象 25680"/>
            <p:cNvGraphicFramePr>
              <a:graphicFrameLocks/>
            </p:cNvGraphicFramePr>
            <p:nvPr>
              <p:extLst>
                <p:ext uri="{D42A27DB-BD31-4B8C-83A1-F6EECF244321}">
                  <p14:modId xmlns:p14="http://schemas.microsoft.com/office/powerpoint/2010/main" val="935886662"/>
                </p:ext>
              </p:extLst>
            </p:nvPr>
          </p:nvGraphicFramePr>
          <p:xfrm>
            <a:off x="1292" y="765"/>
            <a:ext cx="304" cy="266"/>
          </p:xfrm>
          <a:graphic>
            <a:graphicData uri="http://schemas.openxmlformats.org/presentationml/2006/ole">
              <mc:AlternateContent xmlns:mc="http://schemas.openxmlformats.org/markup-compatibility/2006">
                <mc:Choice xmlns:v="urn:schemas-microsoft-com:vml" Requires="v">
                  <p:oleObj spid="_x0000_s32997" r:id="rId38" imgW="241195" imgH="228501" progId="Equation.3">
                    <p:embed/>
                  </p:oleObj>
                </mc:Choice>
                <mc:Fallback>
                  <p:oleObj r:id="rId38" imgW="241195" imgH="228501" progId="Equation.3">
                    <p:embed/>
                    <p:pic>
                      <p:nvPicPr>
                        <p:cNvPr id="0" name="Picture 983"/>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292" y="765"/>
                          <a:ext cx="304" cy="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8" name="对象 25681"/>
            <p:cNvGraphicFramePr>
              <a:graphicFrameLocks/>
            </p:cNvGraphicFramePr>
            <p:nvPr/>
          </p:nvGraphicFramePr>
          <p:xfrm>
            <a:off x="4316" y="3224"/>
            <a:ext cx="511" cy="199"/>
          </p:xfrm>
          <a:graphic>
            <a:graphicData uri="http://schemas.openxmlformats.org/presentationml/2006/ole">
              <mc:AlternateContent xmlns:mc="http://schemas.openxmlformats.org/markup-compatibility/2006">
                <mc:Choice xmlns:v="urn:schemas-microsoft-com:vml" Requires="v">
                  <p:oleObj spid="_x0000_s32998" r:id="rId40" imgW="812095" imgH="317225" progId="Equation.3">
                    <p:embed/>
                  </p:oleObj>
                </mc:Choice>
                <mc:Fallback>
                  <p:oleObj r:id="rId40" imgW="812095" imgH="317225" progId="Equation.3">
                    <p:embed/>
                    <p:pic>
                      <p:nvPicPr>
                        <p:cNvPr id="0" name="Picture 984"/>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316" y="3224"/>
                          <a:ext cx="51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9" name="对象 25682"/>
            <p:cNvGraphicFramePr>
              <a:graphicFrameLocks/>
            </p:cNvGraphicFramePr>
            <p:nvPr/>
          </p:nvGraphicFramePr>
          <p:xfrm>
            <a:off x="3886" y="1696"/>
            <a:ext cx="368" cy="272"/>
          </p:xfrm>
          <a:graphic>
            <a:graphicData uri="http://schemas.openxmlformats.org/presentationml/2006/ole">
              <mc:AlternateContent xmlns:mc="http://schemas.openxmlformats.org/markup-compatibility/2006">
                <mc:Choice xmlns:v="urn:schemas-microsoft-com:vml" Requires="v">
                  <p:oleObj spid="_x0000_s32999" r:id="rId42" imgW="291720" imgH="215619" progId="Equation.3">
                    <p:embed/>
                  </p:oleObj>
                </mc:Choice>
                <mc:Fallback>
                  <p:oleObj r:id="rId42" imgW="291720" imgH="215619" progId="Equation.3">
                    <p:embed/>
                    <p:pic>
                      <p:nvPicPr>
                        <p:cNvPr id="0" name="Picture 985"/>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886" y="1696"/>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0" name="对象 25683"/>
            <p:cNvGraphicFramePr>
              <a:graphicFrameLocks/>
            </p:cNvGraphicFramePr>
            <p:nvPr/>
          </p:nvGraphicFramePr>
          <p:xfrm>
            <a:off x="3838" y="1480"/>
            <a:ext cx="368" cy="272"/>
          </p:xfrm>
          <a:graphic>
            <a:graphicData uri="http://schemas.openxmlformats.org/presentationml/2006/ole">
              <mc:AlternateContent xmlns:mc="http://schemas.openxmlformats.org/markup-compatibility/2006">
                <mc:Choice xmlns:v="urn:schemas-microsoft-com:vml" Requires="v">
                  <p:oleObj spid="_x0000_s33000" r:id="rId43" imgW="291720" imgH="215619" progId="Equation.3">
                    <p:embed/>
                  </p:oleObj>
                </mc:Choice>
                <mc:Fallback>
                  <p:oleObj r:id="rId43" imgW="291720" imgH="215619" progId="Equation.3">
                    <p:embed/>
                    <p:pic>
                      <p:nvPicPr>
                        <p:cNvPr id="0" name="Picture 986"/>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838" y="1480"/>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1" name="对象 25684"/>
            <p:cNvGraphicFramePr>
              <a:graphicFrameLocks/>
            </p:cNvGraphicFramePr>
            <p:nvPr/>
          </p:nvGraphicFramePr>
          <p:xfrm>
            <a:off x="3421" y="1492"/>
            <a:ext cx="352" cy="272"/>
          </p:xfrm>
          <a:graphic>
            <a:graphicData uri="http://schemas.openxmlformats.org/presentationml/2006/ole">
              <mc:AlternateContent xmlns:mc="http://schemas.openxmlformats.org/markup-compatibility/2006">
                <mc:Choice xmlns:v="urn:schemas-microsoft-com:vml" Requires="v">
                  <p:oleObj spid="_x0000_s33001" r:id="rId44" imgW="279037" imgH="215619" progId="Equation.3">
                    <p:embed/>
                  </p:oleObj>
                </mc:Choice>
                <mc:Fallback>
                  <p:oleObj r:id="rId44" imgW="279037" imgH="215619" progId="Equation.3">
                    <p:embed/>
                    <p:pic>
                      <p:nvPicPr>
                        <p:cNvPr id="0" name="Picture 987"/>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421" y="1492"/>
                          <a:ext cx="35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2" name="对象 25685"/>
            <p:cNvGraphicFramePr>
              <a:graphicFrameLocks/>
            </p:cNvGraphicFramePr>
            <p:nvPr/>
          </p:nvGraphicFramePr>
          <p:xfrm>
            <a:off x="2974" y="1480"/>
            <a:ext cx="368" cy="272"/>
          </p:xfrm>
          <a:graphic>
            <a:graphicData uri="http://schemas.openxmlformats.org/presentationml/2006/ole">
              <mc:AlternateContent xmlns:mc="http://schemas.openxmlformats.org/markup-compatibility/2006">
                <mc:Choice xmlns:v="urn:schemas-microsoft-com:vml" Requires="v">
                  <p:oleObj spid="_x0000_s33002" r:id="rId45" imgW="291720" imgH="215619" progId="Equation.3">
                    <p:embed/>
                  </p:oleObj>
                </mc:Choice>
                <mc:Fallback>
                  <p:oleObj r:id="rId45" imgW="291720" imgH="215619" progId="Equation.3">
                    <p:embed/>
                    <p:pic>
                      <p:nvPicPr>
                        <p:cNvPr id="0" name="Picture 988"/>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74" y="1480"/>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3" name="对象 25686"/>
            <p:cNvGraphicFramePr>
              <a:graphicFrameLocks/>
            </p:cNvGraphicFramePr>
            <p:nvPr/>
          </p:nvGraphicFramePr>
          <p:xfrm>
            <a:off x="2578" y="1495"/>
            <a:ext cx="368" cy="272"/>
          </p:xfrm>
          <a:graphic>
            <a:graphicData uri="http://schemas.openxmlformats.org/presentationml/2006/ole">
              <mc:AlternateContent xmlns:mc="http://schemas.openxmlformats.org/markup-compatibility/2006">
                <mc:Choice xmlns:v="urn:schemas-microsoft-com:vml" Requires="v">
                  <p:oleObj spid="_x0000_s33003" r:id="rId46" imgW="291720" imgH="215619" progId="Equation.3">
                    <p:embed/>
                  </p:oleObj>
                </mc:Choice>
                <mc:Fallback>
                  <p:oleObj r:id="rId46" imgW="291720" imgH="215619" progId="Equation.3">
                    <p:embed/>
                    <p:pic>
                      <p:nvPicPr>
                        <p:cNvPr id="0" name="Picture 989"/>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578" y="1495"/>
                          <a:ext cx="36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4" name="对象 25687"/>
            <p:cNvGraphicFramePr>
              <a:graphicFrameLocks/>
            </p:cNvGraphicFramePr>
            <p:nvPr/>
          </p:nvGraphicFramePr>
          <p:xfrm>
            <a:off x="2182" y="1499"/>
            <a:ext cx="368" cy="288"/>
          </p:xfrm>
          <a:graphic>
            <a:graphicData uri="http://schemas.openxmlformats.org/presentationml/2006/ole">
              <mc:AlternateContent xmlns:mc="http://schemas.openxmlformats.org/markup-compatibility/2006">
                <mc:Choice xmlns:v="urn:schemas-microsoft-com:vml" Requires="v">
                  <p:oleObj spid="_x0000_s33004" r:id="rId47" imgW="291973" imgH="228501" progId="Equation.3">
                    <p:embed/>
                  </p:oleObj>
                </mc:Choice>
                <mc:Fallback>
                  <p:oleObj r:id="rId47" imgW="291973" imgH="228501" progId="Equation.3">
                    <p:embed/>
                    <p:pic>
                      <p:nvPicPr>
                        <p:cNvPr id="0" name="Picture 990"/>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82" y="149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95" name="对象 25688"/>
            <p:cNvGraphicFramePr>
              <a:graphicFrameLocks/>
            </p:cNvGraphicFramePr>
            <p:nvPr/>
          </p:nvGraphicFramePr>
          <p:xfrm>
            <a:off x="1722" y="1495"/>
            <a:ext cx="256" cy="272"/>
          </p:xfrm>
          <a:graphic>
            <a:graphicData uri="http://schemas.openxmlformats.org/presentationml/2006/ole">
              <mc:AlternateContent xmlns:mc="http://schemas.openxmlformats.org/markup-compatibility/2006">
                <mc:Choice xmlns:v="urn:schemas-microsoft-com:vml" Requires="v">
                  <p:oleObj spid="_x0000_s33005" r:id="rId48" imgW="202936" imgH="215619" progId="Equation.3">
                    <p:embed/>
                  </p:oleObj>
                </mc:Choice>
                <mc:Fallback>
                  <p:oleObj r:id="rId48" imgW="202936" imgH="215619" progId="Equation.3">
                    <p:embed/>
                    <p:pic>
                      <p:nvPicPr>
                        <p:cNvPr id="0" name="Picture 991"/>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22" y="1495"/>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1297" name="文本框 25689"/>
          <p:cNvSpPr txBox="1">
            <a:spLocks noChangeArrowheads="1"/>
          </p:cNvSpPr>
          <p:nvPr/>
        </p:nvSpPr>
        <p:spPr bwMode="auto">
          <a:xfrm>
            <a:off x="2914650" y="228600"/>
            <a:ext cx="30289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74</a:t>
            </a:r>
            <a:r>
              <a:rPr lang="zh-CN" altLang="zh-CN" sz="3200" b="1">
                <a:ea typeface="楷体_GB2312" pitchFamily="49" charset="-122"/>
              </a:rPr>
              <a:t>LS139管脚图</a:t>
            </a:r>
            <a:endParaRPr lang="en-US" altLang="zh-CN" sz="3200" b="1">
              <a:ea typeface="楷体_GB2312" pitchFamily="49" charset="-122"/>
            </a:endParaRPr>
          </a:p>
        </p:txBody>
      </p:sp>
      <p:sp>
        <p:nvSpPr>
          <p:cNvPr id="11298" name="文本框 25690"/>
          <p:cNvSpPr txBox="1">
            <a:spLocks noChangeArrowheads="1"/>
          </p:cNvSpPr>
          <p:nvPr/>
        </p:nvSpPr>
        <p:spPr bwMode="auto">
          <a:xfrm>
            <a:off x="2178050" y="5924550"/>
            <a:ext cx="5156200" cy="617538"/>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一片</a:t>
            </a:r>
            <a:r>
              <a:rPr lang="en-US" altLang="zh-CN" sz="3200" b="1">
                <a:ea typeface="楷体_GB2312" pitchFamily="49" charset="-122"/>
              </a:rPr>
              <a:t>139</a:t>
            </a:r>
            <a:r>
              <a:rPr lang="zh-CN" altLang="en-US" sz="3200" b="1">
                <a:ea typeface="楷体_GB2312" pitchFamily="49" charset="-122"/>
              </a:rPr>
              <a:t>中含两个</a:t>
            </a:r>
            <a:r>
              <a:rPr lang="en-US" altLang="zh-CN" sz="3200" b="1">
                <a:ea typeface="楷体_GB2312" pitchFamily="49" charset="-122"/>
              </a:rPr>
              <a:t>2-4</a:t>
            </a:r>
            <a:r>
              <a:rPr lang="zh-CN" altLang="en-US" sz="3200" b="1">
                <a:ea typeface="楷体_GB2312" pitchFamily="49" charset="-122"/>
              </a:rPr>
              <a:t>译码器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1" name="文本框 26625"/>
          <p:cNvSpPr txBox="1">
            <a:spLocks noChangeArrowheads="1"/>
          </p:cNvSpPr>
          <p:nvPr/>
        </p:nvSpPr>
        <p:spPr bwMode="auto">
          <a:xfrm>
            <a:off x="304800" y="133350"/>
            <a:ext cx="830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solidFill>
                  <a:srgbClr val="FF0000"/>
                </a:solidFill>
              </a:rPr>
              <a:t>例：</a:t>
            </a:r>
            <a:r>
              <a:rPr lang="zh-CN" altLang="en-US" sz="2800" b="1"/>
              <a:t>利用</a:t>
            </a:r>
            <a:r>
              <a:rPr lang="en-US" altLang="zh-CN" sz="2800" b="1"/>
              <a:t>2-4</a:t>
            </a:r>
            <a:r>
              <a:rPr lang="zh-CN" altLang="en-US" sz="2800" b="1"/>
              <a:t>线译码器分时将采样数据送入计算机。</a:t>
            </a:r>
          </a:p>
        </p:txBody>
      </p:sp>
      <p:grpSp>
        <p:nvGrpSpPr>
          <p:cNvPr id="12302" name="组合 26626"/>
          <p:cNvGrpSpPr>
            <a:grpSpLocks/>
          </p:cNvGrpSpPr>
          <p:nvPr/>
        </p:nvGrpSpPr>
        <p:grpSpPr bwMode="auto">
          <a:xfrm>
            <a:off x="258763" y="933450"/>
            <a:ext cx="8604250" cy="5697538"/>
            <a:chOff x="163" y="588"/>
            <a:chExt cx="5420" cy="3589"/>
          </a:xfrm>
        </p:grpSpPr>
        <p:sp>
          <p:nvSpPr>
            <p:cNvPr id="12303" name="矩形 26627"/>
            <p:cNvSpPr>
              <a:spLocks noChangeArrowheads="1"/>
            </p:cNvSpPr>
            <p:nvPr/>
          </p:nvSpPr>
          <p:spPr bwMode="auto">
            <a:xfrm>
              <a:off x="58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04" name="椭圆 26628"/>
            <p:cNvSpPr>
              <a:spLocks noChangeArrowheads="1"/>
            </p:cNvSpPr>
            <p:nvPr/>
          </p:nvSpPr>
          <p:spPr bwMode="auto">
            <a:xfrm>
              <a:off x="142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05" name="直接连接符 26629"/>
            <p:cNvSpPr>
              <a:spLocks noChangeShapeType="1"/>
            </p:cNvSpPr>
            <p:nvPr/>
          </p:nvSpPr>
          <p:spPr bwMode="auto">
            <a:xfrm flipV="1">
              <a:off x="704" y="2384"/>
              <a:ext cx="0" cy="288"/>
            </a:xfrm>
            <a:prstGeom prst="line">
              <a:avLst/>
            </a:prstGeom>
            <a:noFill/>
            <a:ln w="38100">
              <a:solidFill>
                <a:schemeClr val="tx1"/>
              </a:solidFill>
              <a:round/>
              <a:headEnd/>
              <a:tailEnd/>
            </a:ln>
          </p:spPr>
          <p:txBody>
            <a:bodyPr/>
            <a:lstStyle/>
            <a:p>
              <a:endParaRPr lang="zh-CN" altLang="en-US"/>
            </a:p>
          </p:txBody>
        </p:sp>
        <p:sp>
          <p:nvSpPr>
            <p:cNvPr id="12306" name="直接连接符 26630"/>
            <p:cNvSpPr>
              <a:spLocks noChangeShapeType="1"/>
            </p:cNvSpPr>
            <p:nvPr/>
          </p:nvSpPr>
          <p:spPr bwMode="auto">
            <a:xfrm flipV="1">
              <a:off x="884" y="2384"/>
              <a:ext cx="0" cy="288"/>
            </a:xfrm>
            <a:prstGeom prst="line">
              <a:avLst/>
            </a:prstGeom>
            <a:noFill/>
            <a:ln w="38100">
              <a:solidFill>
                <a:schemeClr val="tx1"/>
              </a:solidFill>
              <a:round/>
              <a:headEnd/>
              <a:tailEnd/>
            </a:ln>
          </p:spPr>
          <p:txBody>
            <a:bodyPr/>
            <a:lstStyle/>
            <a:p>
              <a:endParaRPr lang="zh-CN" altLang="en-US"/>
            </a:p>
          </p:txBody>
        </p:sp>
        <p:sp>
          <p:nvSpPr>
            <p:cNvPr id="12307" name="直接连接符 26631"/>
            <p:cNvSpPr>
              <a:spLocks noChangeShapeType="1"/>
            </p:cNvSpPr>
            <p:nvPr/>
          </p:nvSpPr>
          <p:spPr bwMode="auto">
            <a:xfrm flipV="1">
              <a:off x="1076" y="2384"/>
              <a:ext cx="0" cy="288"/>
            </a:xfrm>
            <a:prstGeom prst="line">
              <a:avLst/>
            </a:prstGeom>
            <a:noFill/>
            <a:ln w="38100">
              <a:solidFill>
                <a:schemeClr val="tx1"/>
              </a:solidFill>
              <a:round/>
              <a:headEnd/>
              <a:tailEnd/>
            </a:ln>
          </p:spPr>
          <p:txBody>
            <a:bodyPr/>
            <a:lstStyle/>
            <a:p>
              <a:endParaRPr lang="zh-CN" altLang="en-US"/>
            </a:p>
          </p:txBody>
        </p:sp>
        <p:sp>
          <p:nvSpPr>
            <p:cNvPr id="12308" name="直接连接符 26632"/>
            <p:cNvSpPr>
              <a:spLocks noChangeShapeType="1"/>
            </p:cNvSpPr>
            <p:nvPr/>
          </p:nvSpPr>
          <p:spPr bwMode="auto">
            <a:xfrm flipV="1">
              <a:off x="1268" y="2384"/>
              <a:ext cx="0" cy="288"/>
            </a:xfrm>
            <a:prstGeom prst="line">
              <a:avLst/>
            </a:prstGeom>
            <a:noFill/>
            <a:ln w="38100">
              <a:solidFill>
                <a:schemeClr val="tx1"/>
              </a:solidFill>
              <a:round/>
              <a:headEnd/>
              <a:tailEnd/>
            </a:ln>
          </p:spPr>
          <p:txBody>
            <a:bodyPr/>
            <a:lstStyle/>
            <a:p>
              <a:endParaRPr lang="zh-CN" altLang="en-US"/>
            </a:p>
          </p:txBody>
        </p:sp>
        <p:sp>
          <p:nvSpPr>
            <p:cNvPr id="12309" name="直接连接符 26633"/>
            <p:cNvSpPr>
              <a:spLocks noChangeShapeType="1"/>
            </p:cNvSpPr>
            <p:nvPr/>
          </p:nvSpPr>
          <p:spPr bwMode="auto">
            <a:xfrm>
              <a:off x="1492" y="2148"/>
              <a:ext cx="192" cy="0"/>
            </a:xfrm>
            <a:prstGeom prst="line">
              <a:avLst/>
            </a:prstGeom>
            <a:noFill/>
            <a:ln w="38100">
              <a:solidFill>
                <a:schemeClr val="tx1"/>
              </a:solidFill>
              <a:round/>
              <a:headEnd/>
              <a:tailEnd/>
            </a:ln>
          </p:spPr>
          <p:txBody>
            <a:bodyPr/>
            <a:lstStyle/>
            <a:p>
              <a:endParaRPr lang="zh-CN" altLang="en-US"/>
            </a:p>
          </p:txBody>
        </p:sp>
        <p:sp>
          <p:nvSpPr>
            <p:cNvPr id="12310" name="矩形 26634"/>
            <p:cNvSpPr>
              <a:spLocks noChangeArrowheads="1"/>
            </p:cNvSpPr>
            <p:nvPr/>
          </p:nvSpPr>
          <p:spPr bwMode="auto">
            <a:xfrm>
              <a:off x="1864"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11" name="椭圆 26635"/>
            <p:cNvSpPr>
              <a:spLocks noChangeArrowheads="1"/>
            </p:cNvSpPr>
            <p:nvPr/>
          </p:nvSpPr>
          <p:spPr bwMode="auto">
            <a:xfrm>
              <a:off x="2704"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12" name="直接连接符 26636"/>
            <p:cNvSpPr>
              <a:spLocks noChangeShapeType="1"/>
            </p:cNvSpPr>
            <p:nvPr/>
          </p:nvSpPr>
          <p:spPr bwMode="auto">
            <a:xfrm flipV="1">
              <a:off x="1988" y="2384"/>
              <a:ext cx="0" cy="288"/>
            </a:xfrm>
            <a:prstGeom prst="line">
              <a:avLst/>
            </a:prstGeom>
            <a:noFill/>
            <a:ln w="38100">
              <a:solidFill>
                <a:schemeClr val="tx1"/>
              </a:solidFill>
              <a:round/>
              <a:headEnd/>
              <a:tailEnd/>
            </a:ln>
          </p:spPr>
          <p:txBody>
            <a:bodyPr/>
            <a:lstStyle/>
            <a:p>
              <a:endParaRPr lang="zh-CN" altLang="en-US"/>
            </a:p>
          </p:txBody>
        </p:sp>
        <p:sp>
          <p:nvSpPr>
            <p:cNvPr id="12313" name="直接连接符 26637"/>
            <p:cNvSpPr>
              <a:spLocks noChangeShapeType="1"/>
            </p:cNvSpPr>
            <p:nvPr/>
          </p:nvSpPr>
          <p:spPr bwMode="auto">
            <a:xfrm flipV="1">
              <a:off x="2168" y="2384"/>
              <a:ext cx="0" cy="288"/>
            </a:xfrm>
            <a:prstGeom prst="line">
              <a:avLst/>
            </a:prstGeom>
            <a:noFill/>
            <a:ln w="38100">
              <a:solidFill>
                <a:schemeClr val="tx1"/>
              </a:solidFill>
              <a:round/>
              <a:headEnd/>
              <a:tailEnd/>
            </a:ln>
          </p:spPr>
          <p:txBody>
            <a:bodyPr/>
            <a:lstStyle/>
            <a:p>
              <a:endParaRPr lang="zh-CN" altLang="en-US"/>
            </a:p>
          </p:txBody>
        </p:sp>
        <p:sp>
          <p:nvSpPr>
            <p:cNvPr id="12314" name="直接连接符 26638"/>
            <p:cNvSpPr>
              <a:spLocks noChangeShapeType="1"/>
            </p:cNvSpPr>
            <p:nvPr/>
          </p:nvSpPr>
          <p:spPr bwMode="auto">
            <a:xfrm flipV="1">
              <a:off x="2360" y="2384"/>
              <a:ext cx="0" cy="288"/>
            </a:xfrm>
            <a:prstGeom prst="line">
              <a:avLst/>
            </a:prstGeom>
            <a:noFill/>
            <a:ln w="38100">
              <a:solidFill>
                <a:schemeClr val="tx1"/>
              </a:solidFill>
              <a:round/>
              <a:headEnd/>
              <a:tailEnd/>
            </a:ln>
          </p:spPr>
          <p:txBody>
            <a:bodyPr/>
            <a:lstStyle/>
            <a:p>
              <a:endParaRPr lang="zh-CN" altLang="en-US"/>
            </a:p>
          </p:txBody>
        </p:sp>
        <p:sp>
          <p:nvSpPr>
            <p:cNvPr id="12315" name="直接连接符 26639"/>
            <p:cNvSpPr>
              <a:spLocks noChangeShapeType="1"/>
            </p:cNvSpPr>
            <p:nvPr/>
          </p:nvSpPr>
          <p:spPr bwMode="auto">
            <a:xfrm flipV="1">
              <a:off x="2552" y="2384"/>
              <a:ext cx="0" cy="288"/>
            </a:xfrm>
            <a:prstGeom prst="line">
              <a:avLst/>
            </a:prstGeom>
            <a:noFill/>
            <a:ln w="38100">
              <a:solidFill>
                <a:schemeClr val="tx1"/>
              </a:solidFill>
              <a:round/>
              <a:headEnd/>
              <a:tailEnd/>
            </a:ln>
          </p:spPr>
          <p:txBody>
            <a:bodyPr/>
            <a:lstStyle/>
            <a:p>
              <a:endParaRPr lang="zh-CN" altLang="en-US"/>
            </a:p>
          </p:txBody>
        </p:sp>
        <p:sp>
          <p:nvSpPr>
            <p:cNvPr id="12316" name="直接连接符 26640"/>
            <p:cNvSpPr>
              <a:spLocks noChangeShapeType="1"/>
            </p:cNvSpPr>
            <p:nvPr/>
          </p:nvSpPr>
          <p:spPr bwMode="auto">
            <a:xfrm>
              <a:off x="2776" y="2148"/>
              <a:ext cx="192" cy="0"/>
            </a:xfrm>
            <a:prstGeom prst="line">
              <a:avLst/>
            </a:prstGeom>
            <a:noFill/>
            <a:ln w="38100">
              <a:solidFill>
                <a:schemeClr val="tx1"/>
              </a:solidFill>
              <a:round/>
              <a:headEnd/>
              <a:tailEnd/>
            </a:ln>
          </p:spPr>
          <p:txBody>
            <a:bodyPr/>
            <a:lstStyle/>
            <a:p>
              <a:endParaRPr lang="zh-CN" altLang="en-US"/>
            </a:p>
          </p:txBody>
        </p:sp>
        <p:sp>
          <p:nvSpPr>
            <p:cNvPr id="12317" name="矩形 26641"/>
            <p:cNvSpPr>
              <a:spLocks noChangeArrowheads="1"/>
            </p:cNvSpPr>
            <p:nvPr/>
          </p:nvSpPr>
          <p:spPr bwMode="auto">
            <a:xfrm>
              <a:off x="316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18" name="椭圆 26642"/>
            <p:cNvSpPr>
              <a:spLocks noChangeArrowheads="1"/>
            </p:cNvSpPr>
            <p:nvPr/>
          </p:nvSpPr>
          <p:spPr bwMode="auto">
            <a:xfrm>
              <a:off x="400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19" name="直接连接符 26643"/>
            <p:cNvSpPr>
              <a:spLocks noChangeShapeType="1"/>
            </p:cNvSpPr>
            <p:nvPr/>
          </p:nvSpPr>
          <p:spPr bwMode="auto">
            <a:xfrm flipV="1">
              <a:off x="3284" y="2384"/>
              <a:ext cx="0" cy="288"/>
            </a:xfrm>
            <a:prstGeom prst="line">
              <a:avLst/>
            </a:prstGeom>
            <a:noFill/>
            <a:ln w="38100">
              <a:solidFill>
                <a:schemeClr val="tx1"/>
              </a:solidFill>
              <a:round/>
              <a:headEnd/>
              <a:tailEnd/>
            </a:ln>
          </p:spPr>
          <p:txBody>
            <a:bodyPr/>
            <a:lstStyle/>
            <a:p>
              <a:endParaRPr lang="zh-CN" altLang="en-US"/>
            </a:p>
          </p:txBody>
        </p:sp>
        <p:sp>
          <p:nvSpPr>
            <p:cNvPr id="12320" name="直接连接符 26644"/>
            <p:cNvSpPr>
              <a:spLocks noChangeShapeType="1"/>
            </p:cNvSpPr>
            <p:nvPr/>
          </p:nvSpPr>
          <p:spPr bwMode="auto">
            <a:xfrm flipV="1">
              <a:off x="3464" y="2384"/>
              <a:ext cx="0" cy="288"/>
            </a:xfrm>
            <a:prstGeom prst="line">
              <a:avLst/>
            </a:prstGeom>
            <a:noFill/>
            <a:ln w="38100">
              <a:solidFill>
                <a:schemeClr val="tx1"/>
              </a:solidFill>
              <a:round/>
              <a:headEnd/>
              <a:tailEnd/>
            </a:ln>
          </p:spPr>
          <p:txBody>
            <a:bodyPr/>
            <a:lstStyle/>
            <a:p>
              <a:endParaRPr lang="zh-CN" altLang="en-US"/>
            </a:p>
          </p:txBody>
        </p:sp>
        <p:sp>
          <p:nvSpPr>
            <p:cNvPr id="12321" name="直接连接符 26645"/>
            <p:cNvSpPr>
              <a:spLocks noChangeShapeType="1"/>
            </p:cNvSpPr>
            <p:nvPr/>
          </p:nvSpPr>
          <p:spPr bwMode="auto">
            <a:xfrm flipV="1">
              <a:off x="3656" y="2384"/>
              <a:ext cx="0" cy="288"/>
            </a:xfrm>
            <a:prstGeom prst="line">
              <a:avLst/>
            </a:prstGeom>
            <a:noFill/>
            <a:ln w="38100">
              <a:solidFill>
                <a:schemeClr val="tx1"/>
              </a:solidFill>
              <a:round/>
              <a:headEnd/>
              <a:tailEnd/>
            </a:ln>
          </p:spPr>
          <p:txBody>
            <a:bodyPr/>
            <a:lstStyle/>
            <a:p>
              <a:endParaRPr lang="zh-CN" altLang="en-US"/>
            </a:p>
          </p:txBody>
        </p:sp>
        <p:sp>
          <p:nvSpPr>
            <p:cNvPr id="12322" name="直接连接符 26646"/>
            <p:cNvSpPr>
              <a:spLocks noChangeShapeType="1"/>
            </p:cNvSpPr>
            <p:nvPr/>
          </p:nvSpPr>
          <p:spPr bwMode="auto">
            <a:xfrm flipV="1">
              <a:off x="3848" y="2384"/>
              <a:ext cx="0" cy="288"/>
            </a:xfrm>
            <a:prstGeom prst="line">
              <a:avLst/>
            </a:prstGeom>
            <a:noFill/>
            <a:ln w="38100">
              <a:solidFill>
                <a:schemeClr val="tx1"/>
              </a:solidFill>
              <a:round/>
              <a:headEnd/>
              <a:tailEnd/>
            </a:ln>
          </p:spPr>
          <p:txBody>
            <a:bodyPr/>
            <a:lstStyle/>
            <a:p>
              <a:endParaRPr lang="zh-CN" altLang="en-US"/>
            </a:p>
          </p:txBody>
        </p:sp>
        <p:sp>
          <p:nvSpPr>
            <p:cNvPr id="12323" name="直接连接符 26647"/>
            <p:cNvSpPr>
              <a:spLocks noChangeShapeType="1"/>
            </p:cNvSpPr>
            <p:nvPr/>
          </p:nvSpPr>
          <p:spPr bwMode="auto">
            <a:xfrm>
              <a:off x="4072" y="2148"/>
              <a:ext cx="192" cy="0"/>
            </a:xfrm>
            <a:prstGeom prst="line">
              <a:avLst/>
            </a:prstGeom>
            <a:noFill/>
            <a:ln w="38100">
              <a:solidFill>
                <a:schemeClr val="tx1"/>
              </a:solidFill>
              <a:round/>
              <a:headEnd/>
              <a:tailEnd/>
            </a:ln>
          </p:spPr>
          <p:txBody>
            <a:bodyPr/>
            <a:lstStyle/>
            <a:p>
              <a:endParaRPr lang="zh-CN" altLang="en-US"/>
            </a:p>
          </p:txBody>
        </p:sp>
        <p:sp>
          <p:nvSpPr>
            <p:cNvPr id="12324" name="矩形 26648"/>
            <p:cNvSpPr>
              <a:spLocks noChangeArrowheads="1"/>
            </p:cNvSpPr>
            <p:nvPr/>
          </p:nvSpPr>
          <p:spPr bwMode="auto">
            <a:xfrm>
              <a:off x="4384" y="1908"/>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25" name="椭圆 26649"/>
            <p:cNvSpPr>
              <a:spLocks noChangeArrowheads="1"/>
            </p:cNvSpPr>
            <p:nvPr/>
          </p:nvSpPr>
          <p:spPr bwMode="auto">
            <a:xfrm>
              <a:off x="5224" y="2088"/>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26" name="直接连接符 26650"/>
            <p:cNvSpPr>
              <a:spLocks noChangeShapeType="1"/>
            </p:cNvSpPr>
            <p:nvPr/>
          </p:nvSpPr>
          <p:spPr bwMode="auto">
            <a:xfrm flipV="1">
              <a:off x="4508" y="2372"/>
              <a:ext cx="0" cy="288"/>
            </a:xfrm>
            <a:prstGeom prst="line">
              <a:avLst/>
            </a:prstGeom>
            <a:noFill/>
            <a:ln w="38100">
              <a:solidFill>
                <a:schemeClr val="tx1"/>
              </a:solidFill>
              <a:round/>
              <a:headEnd/>
              <a:tailEnd/>
            </a:ln>
          </p:spPr>
          <p:txBody>
            <a:bodyPr/>
            <a:lstStyle/>
            <a:p>
              <a:endParaRPr lang="zh-CN" altLang="en-US"/>
            </a:p>
          </p:txBody>
        </p:sp>
        <p:sp>
          <p:nvSpPr>
            <p:cNvPr id="12327" name="直接连接符 26651"/>
            <p:cNvSpPr>
              <a:spLocks noChangeShapeType="1"/>
            </p:cNvSpPr>
            <p:nvPr/>
          </p:nvSpPr>
          <p:spPr bwMode="auto">
            <a:xfrm flipV="1">
              <a:off x="4688" y="2372"/>
              <a:ext cx="0" cy="288"/>
            </a:xfrm>
            <a:prstGeom prst="line">
              <a:avLst/>
            </a:prstGeom>
            <a:noFill/>
            <a:ln w="38100">
              <a:solidFill>
                <a:schemeClr val="tx1"/>
              </a:solidFill>
              <a:round/>
              <a:headEnd/>
              <a:tailEnd/>
            </a:ln>
          </p:spPr>
          <p:txBody>
            <a:bodyPr/>
            <a:lstStyle/>
            <a:p>
              <a:endParaRPr lang="zh-CN" altLang="en-US"/>
            </a:p>
          </p:txBody>
        </p:sp>
        <p:sp>
          <p:nvSpPr>
            <p:cNvPr id="12328" name="直接连接符 26652"/>
            <p:cNvSpPr>
              <a:spLocks noChangeShapeType="1"/>
            </p:cNvSpPr>
            <p:nvPr/>
          </p:nvSpPr>
          <p:spPr bwMode="auto">
            <a:xfrm flipV="1">
              <a:off x="4880" y="2372"/>
              <a:ext cx="0" cy="288"/>
            </a:xfrm>
            <a:prstGeom prst="line">
              <a:avLst/>
            </a:prstGeom>
            <a:noFill/>
            <a:ln w="38100">
              <a:solidFill>
                <a:schemeClr val="tx1"/>
              </a:solidFill>
              <a:round/>
              <a:headEnd/>
              <a:tailEnd/>
            </a:ln>
          </p:spPr>
          <p:txBody>
            <a:bodyPr/>
            <a:lstStyle/>
            <a:p>
              <a:endParaRPr lang="zh-CN" altLang="en-US"/>
            </a:p>
          </p:txBody>
        </p:sp>
        <p:sp>
          <p:nvSpPr>
            <p:cNvPr id="12329" name="直接连接符 26653"/>
            <p:cNvSpPr>
              <a:spLocks noChangeShapeType="1"/>
            </p:cNvSpPr>
            <p:nvPr/>
          </p:nvSpPr>
          <p:spPr bwMode="auto">
            <a:xfrm flipV="1">
              <a:off x="5072" y="2372"/>
              <a:ext cx="0" cy="288"/>
            </a:xfrm>
            <a:prstGeom prst="line">
              <a:avLst/>
            </a:prstGeom>
            <a:noFill/>
            <a:ln w="38100">
              <a:solidFill>
                <a:schemeClr val="tx1"/>
              </a:solidFill>
              <a:round/>
              <a:headEnd/>
              <a:tailEnd/>
            </a:ln>
          </p:spPr>
          <p:txBody>
            <a:bodyPr/>
            <a:lstStyle/>
            <a:p>
              <a:endParaRPr lang="zh-CN" altLang="en-US"/>
            </a:p>
          </p:txBody>
        </p:sp>
        <p:sp>
          <p:nvSpPr>
            <p:cNvPr id="12330" name="直接连接符 26654"/>
            <p:cNvSpPr>
              <a:spLocks noChangeShapeType="1"/>
            </p:cNvSpPr>
            <p:nvPr/>
          </p:nvSpPr>
          <p:spPr bwMode="auto">
            <a:xfrm>
              <a:off x="5296" y="2136"/>
              <a:ext cx="192" cy="0"/>
            </a:xfrm>
            <a:prstGeom prst="line">
              <a:avLst/>
            </a:prstGeom>
            <a:noFill/>
            <a:ln w="38100">
              <a:solidFill>
                <a:schemeClr val="tx1"/>
              </a:solidFill>
              <a:round/>
              <a:headEnd/>
              <a:tailEnd/>
            </a:ln>
          </p:spPr>
          <p:txBody>
            <a:bodyPr/>
            <a:lstStyle/>
            <a:p>
              <a:endParaRPr lang="zh-CN" altLang="en-US"/>
            </a:p>
          </p:txBody>
        </p:sp>
        <p:sp>
          <p:nvSpPr>
            <p:cNvPr id="12331" name="直接连接符 26655"/>
            <p:cNvSpPr>
              <a:spLocks noChangeShapeType="1"/>
            </p:cNvSpPr>
            <p:nvPr/>
          </p:nvSpPr>
          <p:spPr bwMode="auto">
            <a:xfrm>
              <a:off x="485" y="624"/>
              <a:ext cx="4603" cy="0"/>
            </a:xfrm>
            <a:prstGeom prst="line">
              <a:avLst/>
            </a:prstGeom>
            <a:noFill/>
            <a:ln w="38100">
              <a:solidFill>
                <a:schemeClr val="tx1"/>
              </a:solidFill>
              <a:round/>
              <a:headEnd/>
              <a:tailEnd/>
            </a:ln>
          </p:spPr>
          <p:txBody>
            <a:bodyPr/>
            <a:lstStyle/>
            <a:p>
              <a:endParaRPr lang="zh-CN" altLang="en-US"/>
            </a:p>
          </p:txBody>
        </p:sp>
        <p:sp>
          <p:nvSpPr>
            <p:cNvPr id="12332" name="直接连接符 26656"/>
            <p:cNvSpPr>
              <a:spLocks noChangeShapeType="1"/>
            </p:cNvSpPr>
            <p:nvPr/>
          </p:nvSpPr>
          <p:spPr bwMode="auto">
            <a:xfrm>
              <a:off x="5080" y="620"/>
              <a:ext cx="0" cy="1300"/>
            </a:xfrm>
            <a:prstGeom prst="line">
              <a:avLst/>
            </a:prstGeom>
            <a:noFill/>
            <a:ln w="38100">
              <a:solidFill>
                <a:schemeClr val="tx1"/>
              </a:solidFill>
              <a:round/>
              <a:headEnd/>
              <a:tailEnd/>
            </a:ln>
          </p:spPr>
          <p:txBody>
            <a:bodyPr/>
            <a:lstStyle/>
            <a:p>
              <a:endParaRPr lang="zh-CN" altLang="en-US"/>
            </a:p>
          </p:txBody>
        </p:sp>
        <p:sp>
          <p:nvSpPr>
            <p:cNvPr id="12333" name="直接连接符 26657"/>
            <p:cNvSpPr>
              <a:spLocks noChangeShapeType="1"/>
            </p:cNvSpPr>
            <p:nvPr/>
          </p:nvSpPr>
          <p:spPr bwMode="auto">
            <a:xfrm>
              <a:off x="506" y="732"/>
              <a:ext cx="4390" cy="0"/>
            </a:xfrm>
            <a:prstGeom prst="line">
              <a:avLst/>
            </a:prstGeom>
            <a:noFill/>
            <a:ln w="38100">
              <a:solidFill>
                <a:schemeClr val="tx1"/>
              </a:solidFill>
              <a:round/>
              <a:headEnd/>
              <a:tailEnd/>
            </a:ln>
          </p:spPr>
          <p:txBody>
            <a:bodyPr/>
            <a:lstStyle/>
            <a:p>
              <a:endParaRPr lang="zh-CN" altLang="en-US"/>
            </a:p>
          </p:txBody>
        </p:sp>
        <p:sp>
          <p:nvSpPr>
            <p:cNvPr id="12334" name="直接连接符 26658"/>
            <p:cNvSpPr>
              <a:spLocks noChangeShapeType="1"/>
            </p:cNvSpPr>
            <p:nvPr/>
          </p:nvSpPr>
          <p:spPr bwMode="auto">
            <a:xfrm>
              <a:off x="4888" y="732"/>
              <a:ext cx="0" cy="1172"/>
            </a:xfrm>
            <a:prstGeom prst="line">
              <a:avLst/>
            </a:prstGeom>
            <a:noFill/>
            <a:ln w="38100">
              <a:solidFill>
                <a:schemeClr val="tx1"/>
              </a:solidFill>
              <a:round/>
              <a:headEnd/>
              <a:tailEnd/>
            </a:ln>
          </p:spPr>
          <p:txBody>
            <a:bodyPr/>
            <a:lstStyle/>
            <a:p>
              <a:endParaRPr lang="zh-CN" altLang="en-US"/>
            </a:p>
          </p:txBody>
        </p:sp>
        <p:sp>
          <p:nvSpPr>
            <p:cNvPr id="12335" name="直接连接符 26659"/>
            <p:cNvSpPr>
              <a:spLocks noChangeShapeType="1"/>
            </p:cNvSpPr>
            <p:nvPr/>
          </p:nvSpPr>
          <p:spPr bwMode="auto">
            <a:xfrm flipV="1">
              <a:off x="506" y="876"/>
              <a:ext cx="4198" cy="0"/>
            </a:xfrm>
            <a:prstGeom prst="line">
              <a:avLst/>
            </a:prstGeom>
            <a:noFill/>
            <a:ln w="38100">
              <a:solidFill>
                <a:schemeClr val="tx1"/>
              </a:solidFill>
              <a:round/>
              <a:headEnd/>
              <a:tailEnd/>
            </a:ln>
          </p:spPr>
          <p:txBody>
            <a:bodyPr/>
            <a:lstStyle/>
            <a:p>
              <a:endParaRPr lang="zh-CN" altLang="en-US"/>
            </a:p>
          </p:txBody>
        </p:sp>
        <p:sp>
          <p:nvSpPr>
            <p:cNvPr id="12336" name="直接连接符 26660"/>
            <p:cNvSpPr>
              <a:spLocks noChangeShapeType="1"/>
            </p:cNvSpPr>
            <p:nvPr/>
          </p:nvSpPr>
          <p:spPr bwMode="auto">
            <a:xfrm flipV="1">
              <a:off x="4698" y="880"/>
              <a:ext cx="0" cy="1024"/>
            </a:xfrm>
            <a:prstGeom prst="line">
              <a:avLst/>
            </a:prstGeom>
            <a:noFill/>
            <a:ln w="38100">
              <a:solidFill>
                <a:schemeClr val="tx1"/>
              </a:solidFill>
              <a:round/>
              <a:headEnd/>
              <a:tailEnd/>
            </a:ln>
          </p:spPr>
          <p:txBody>
            <a:bodyPr/>
            <a:lstStyle/>
            <a:p>
              <a:endParaRPr lang="zh-CN" altLang="en-US"/>
            </a:p>
          </p:txBody>
        </p:sp>
        <p:sp>
          <p:nvSpPr>
            <p:cNvPr id="12337" name="直接连接符 26661"/>
            <p:cNvSpPr>
              <a:spLocks noChangeShapeType="1"/>
            </p:cNvSpPr>
            <p:nvPr/>
          </p:nvSpPr>
          <p:spPr bwMode="auto">
            <a:xfrm>
              <a:off x="518" y="1022"/>
              <a:ext cx="4018" cy="0"/>
            </a:xfrm>
            <a:prstGeom prst="line">
              <a:avLst/>
            </a:prstGeom>
            <a:noFill/>
            <a:ln w="38100">
              <a:solidFill>
                <a:schemeClr val="tx1"/>
              </a:solidFill>
              <a:round/>
              <a:headEnd/>
              <a:tailEnd/>
            </a:ln>
          </p:spPr>
          <p:txBody>
            <a:bodyPr/>
            <a:lstStyle/>
            <a:p>
              <a:endParaRPr lang="zh-CN" altLang="en-US"/>
            </a:p>
          </p:txBody>
        </p:sp>
        <p:sp>
          <p:nvSpPr>
            <p:cNvPr id="12338" name="直接连接符 26662"/>
            <p:cNvSpPr>
              <a:spLocks noChangeShapeType="1"/>
            </p:cNvSpPr>
            <p:nvPr/>
          </p:nvSpPr>
          <p:spPr bwMode="auto">
            <a:xfrm flipV="1">
              <a:off x="4526" y="1022"/>
              <a:ext cx="0" cy="888"/>
            </a:xfrm>
            <a:prstGeom prst="line">
              <a:avLst/>
            </a:prstGeom>
            <a:noFill/>
            <a:ln w="38100">
              <a:solidFill>
                <a:schemeClr val="tx1"/>
              </a:solidFill>
              <a:round/>
              <a:headEnd/>
              <a:tailEnd/>
            </a:ln>
          </p:spPr>
          <p:txBody>
            <a:bodyPr/>
            <a:lstStyle/>
            <a:p>
              <a:endParaRPr lang="zh-CN" altLang="en-US"/>
            </a:p>
          </p:txBody>
        </p:sp>
        <p:sp>
          <p:nvSpPr>
            <p:cNvPr id="12339" name="直接连接符 26663"/>
            <p:cNvSpPr>
              <a:spLocks noChangeShapeType="1"/>
            </p:cNvSpPr>
            <p:nvPr/>
          </p:nvSpPr>
          <p:spPr bwMode="auto">
            <a:xfrm flipV="1">
              <a:off x="3854" y="613"/>
              <a:ext cx="0" cy="1318"/>
            </a:xfrm>
            <a:prstGeom prst="line">
              <a:avLst/>
            </a:prstGeom>
            <a:noFill/>
            <a:ln w="38100">
              <a:solidFill>
                <a:schemeClr val="tx1"/>
              </a:solidFill>
              <a:round/>
              <a:headEnd/>
              <a:tailEnd/>
            </a:ln>
          </p:spPr>
          <p:txBody>
            <a:bodyPr/>
            <a:lstStyle/>
            <a:p>
              <a:endParaRPr lang="zh-CN" altLang="en-US"/>
            </a:p>
          </p:txBody>
        </p:sp>
        <p:sp>
          <p:nvSpPr>
            <p:cNvPr id="12340" name="直接连接符 26664"/>
            <p:cNvSpPr>
              <a:spLocks noChangeShapeType="1"/>
            </p:cNvSpPr>
            <p:nvPr/>
          </p:nvSpPr>
          <p:spPr bwMode="auto">
            <a:xfrm flipV="1">
              <a:off x="3663" y="731"/>
              <a:ext cx="0" cy="1195"/>
            </a:xfrm>
            <a:prstGeom prst="line">
              <a:avLst/>
            </a:prstGeom>
            <a:noFill/>
            <a:ln w="38100">
              <a:solidFill>
                <a:schemeClr val="tx1"/>
              </a:solidFill>
              <a:round/>
              <a:headEnd/>
              <a:tailEnd/>
            </a:ln>
          </p:spPr>
          <p:txBody>
            <a:bodyPr/>
            <a:lstStyle/>
            <a:p>
              <a:endParaRPr lang="zh-CN" altLang="en-US"/>
            </a:p>
          </p:txBody>
        </p:sp>
        <p:sp>
          <p:nvSpPr>
            <p:cNvPr id="12341" name="直接连接符 26665"/>
            <p:cNvSpPr>
              <a:spLocks noChangeShapeType="1"/>
            </p:cNvSpPr>
            <p:nvPr/>
          </p:nvSpPr>
          <p:spPr bwMode="auto">
            <a:xfrm flipV="1">
              <a:off x="3472" y="877"/>
              <a:ext cx="0" cy="1048"/>
            </a:xfrm>
            <a:prstGeom prst="line">
              <a:avLst/>
            </a:prstGeom>
            <a:noFill/>
            <a:ln w="38100">
              <a:solidFill>
                <a:schemeClr val="tx1"/>
              </a:solidFill>
              <a:round/>
              <a:headEnd/>
              <a:tailEnd/>
            </a:ln>
          </p:spPr>
          <p:txBody>
            <a:bodyPr/>
            <a:lstStyle/>
            <a:p>
              <a:endParaRPr lang="zh-CN" altLang="en-US"/>
            </a:p>
          </p:txBody>
        </p:sp>
        <p:sp>
          <p:nvSpPr>
            <p:cNvPr id="12342" name="直接连接符 26666"/>
            <p:cNvSpPr>
              <a:spLocks noChangeShapeType="1"/>
            </p:cNvSpPr>
            <p:nvPr/>
          </p:nvSpPr>
          <p:spPr bwMode="auto">
            <a:xfrm flipV="1">
              <a:off x="3299" y="1022"/>
              <a:ext cx="0" cy="897"/>
            </a:xfrm>
            <a:prstGeom prst="line">
              <a:avLst/>
            </a:prstGeom>
            <a:noFill/>
            <a:ln w="38100">
              <a:solidFill>
                <a:schemeClr val="tx1"/>
              </a:solidFill>
              <a:round/>
              <a:headEnd/>
              <a:tailEnd/>
            </a:ln>
          </p:spPr>
          <p:txBody>
            <a:bodyPr/>
            <a:lstStyle/>
            <a:p>
              <a:endParaRPr lang="zh-CN" altLang="en-US"/>
            </a:p>
          </p:txBody>
        </p:sp>
        <p:sp>
          <p:nvSpPr>
            <p:cNvPr id="12343" name="椭圆 26667"/>
            <p:cNvSpPr>
              <a:spLocks noChangeArrowheads="1"/>
            </p:cNvSpPr>
            <p:nvPr/>
          </p:nvSpPr>
          <p:spPr bwMode="auto">
            <a:xfrm>
              <a:off x="3825" y="59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4" name="椭圆 26668"/>
            <p:cNvSpPr>
              <a:spLocks noChangeArrowheads="1"/>
            </p:cNvSpPr>
            <p:nvPr/>
          </p:nvSpPr>
          <p:spPr bwMode="auto">
            <a:xfrm>
              <a:off x="3643" y="7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5" name="椭圆 26669"/>
            <p:cNvSpPr>
              <a:spLocks noChangeArrowheads="1"/>
            </p:cNvSpPr>
            <p:nvPr/>
          </p:nvSpPr>
          <p:spPr bwMode="auto">
            <a:xfrm>
              <a:off x="3452" y="85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6" name="椭圆 26670"/>
            <p:cNvSpPr>
              <a:spLocks noChangeArrowheads="1"/>
            </p:cNvSpPr>
            <p:nvPr/>
          </p:nvSpPr>
          <p:spPr bwMode="auto">
            <a:xfrm>
              <a:off x="3271" y="10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47" name="直接连接符 26671"/>
            <p:cNvSpPr>
              <a:spLocks noChangeShapeType="1"/>
            </p:cNvSpPr>
            <p:nvPr/>
          </p:nvSpPr>
          <p:spPr bwMode="auto">
            <a:xfrm flipV="1">
              <a:off x="2559" y="610"/>
              <a:ext cx="0" cy="1310"/>
            </a:xfrm>
            <a:prstGeom prst="line">
              <a:avLst/>
            </a:prstGeom>
            <a:noFill/>
            <a:ln w="38100">
              <a:solidFill>
                <a:schemeClr val="tx1"/>
              </a:solidFill>
              <a:round/>
              <a:headEnd/>
              <a:tailEnd/>
            </a:ln>
          </p:spPr>
          <p:txBody>
            <a:bodyPr/>
            <a:lstStyle/>
            <a:p>
              <a:endParaRPr lang="zh-CN" altLang="en-US"/>
            </a:p>
          </p:txBody>
        </p:sp>
        <p:sp>
          <p:nvSpPr>
            <p:cNvPr id="12348" name="直接连接符 26672"/>
            <p:cNvSpPr>
              <a:spLocks noChangeShapeType="1"/>
            </p:cNvSpPr>
            <p:nvPr/>
          </p:nvSpPr>
          <p:spPr bwMode="auto">
            <a:xfrm flipV="1">
              <a:off x="2368" y="728"/>
              <a:ext cx="0" cy="1211"/>
            </a:xfrm>
            <a:prstGeom prst="line">
              <a:avLst/>
            </a:prstGeom>
            <a:noFill/>
            <a:ln w="38100">
              <a:solidFill>
                <a:schemeClr val="tx1"/>
              </a:solidFill>
              <a:round/>
              <a:headEnd/>
              <a:tailEnd/>
            </a:ln>
          </p:spPr>
          <p:txBody>
            <a:bodyPr/>
            <a:lstStyle/>
            <a:p>
              <a:endParaRPr lang="zh-CN" altLang="en-US"/>
            </a:p>
          </p:txBody>
        </p:sp>
        <p:sp>
          <p:nvSpPr>
            <p:cNvPr id="12349" name="直接连接符 26673"/>
            <p:cNvSpPr>
              <a:spLocks noChangeShapeType="1"/>
            </p:cNvSpPr>
            <p:nvPr/>
          </p:nvSpPr>
          <p:spPr bwMode="auto">
            <a:xfrm flipV="1">
              <a:off x="2177" y="874"/>
              <a:ext cx="0" cy="1040"/>
            </a:xfrm>
            <a:prstGeom prst="line">
              <a:avLst/>
            </a:prstGeom>
            <a:noFill/>
            <a:ln w="38100">
              <a:solidFill>
                <a:schemeClr val="tx1"/>
              </a:solidFill>
              <a:round/>
              <a:headEnd/>
              <a:tailEnd/>
            </a:ln>
          </p:spPr>
          <p:txBody>
            <a:bodyPr/>
            <a:lstStyle/>
            <a:p>
              <a:endParaRPr lang="zh-CN" altLang="en-US"/>
            </a:p>
          </p:txBody>
        </p:sp>
        <p:sp>
          <p:nvSpPr>
            <p:cNvPr id="12350" name="直接连接符 26674"/>
            <p:cNvSpPr>
              <a:spLocks noChangeShapeType="1"/>
            </p:cNvSpPr>
            <p:nvPr/>
          </p:nvSpPr>
          <p:spPr bwMode="auto">
            <a:xfrm flipV="1">
              <a:off x="1996" y="1019"/>
              <a:ext cx="0" cy="913"/>
            </a:xfrm>
            <a:prstGeom prst="line">
              <a:avLst/>
            </a:prstGeom>
            <a:noFill/>
            <a:ln w="38100">
              <a:solidFill>
                <a:schemeClr val="tx1"/>
              </a:solidFill>
              <a:round/>
              <a:headEnd/>
              <a:tailEnd/>
            </a:ln>
          </p:spPr>
          <p:txBody>
            <a:bodyPr/>
            <a:lstStyle/>
            <a:p>
              <a:endParaRPr lang="zh-CN" altLang="en-US"/>
            </a:p>
          </p:txBody>
        </p:sp>
        <p:sp>
          <p:nvSpPr>
            <p:cNvPr id="12351" name="椭圆 26675"/>
            <p:cNvSpPr>
              <a:spLocks noChangeArrowheads="1"/>
            </p:cNvSpPr>
            <p:nvPr/>
          </p:nvSpPr>
          <p:spPr bwMode="auto">
            <a:xfrm>
              <a:off x="2530" y="589"/>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2" name="椭圆 26676"/>
            <p:cNvSpPr>
              <a:spLocks noChangeArrowheads="1"/>
            </p:cNvSpPr>
            <p:nvPr/>
          </p:nvSpPr>
          <p:spPr bwMode="auto">
            <a:xfrm>
              <a:off x="2348" y="6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3" name="椭圆 26677"/>
            <p:cNvSpPr>
              <a:spLocks noChangeArrowheads="1"/>
            </p:cNvSpPr>
            <p:nvPr/>
          </p:nvSpPr>
          <p:spPr bwMode="auto">
            <a:xfrm>
              <a:off x="2157" y="853"/>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4" name="椭圆 26678"/>
            <p:cNvSpPr>
              <a:spLocks noChangeArrowheads="1"/>
            </p:cNvSpPr>
            <p:nvPr/>
          </p:nvSpPr>
          <p:spPr bwMode="auto">
            <a:xfrm>
              <a:off x="1976" y="9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55" name="直接连接符 26679"/>
            <p:cNvSpPr>
              <a:spLocks noChangeShapeType="1"/>
            </p:cNvSpPr>
            <p:nvPr/>
          </p:nvSpPr>
          <p:spPr bwMode="auto">
            <a:xfrm flipV="1">
              <a:off x="1269" y="609"/>
              <a:ext cx="0" cy="1326"/>
            </a:xfrm>
            <a:prstGeom prst="line">
              <a:avLst/>
            </a:prstGeom>
            <a:noFill/>
            <a:ln w="38100">
              <a:solidFill>
                <a:schemeClr val="tx1"/>
              </a:solidFill>
              <a:round/>
              <a:headEnd/>
              <a:tailEnd/>
            </a:ln>
          </p:spPr>
          <p:txBody>
            <a:bodyPr/>
            <a:lstStyle/>
            <a:p>
              <a:endParaRPr lang="zh-CN" altLang="en-US"/>
            </a:p>
          </p:txBody>
        </p:sp>
        <p:sp>
          <p:nvSpPr>
            <p:cNvPr id="12356" name="直接连接符 26680"/>
            <p:cNvSpPr>
              <a:spLocks noChangeShapeType="1"/>
            </p:cNvSpPr>
            <p:nvPr/>
          </p:nvSpPr>
          <p:spPr bwMode="auto">
            <a:xfrm flipV="1">
              <a:off x="1078" y="727"/>
              <a:ext cx="0" cy="1203"/>
            </a:xfrm>
            <a:prstGeom prst="line">
              <a:avLst/>
            </a:prstGeom>
            <a:noFill/>
            <a:ln w="38100">
              <a:solidFill>
                <a:schemeClr val="tx1"/>
              </a:solidFill>
              <a:round/>
              <a:headEnd/>
              <a:tailEnd/>
            </a:ln>
          </p:spPr>
          <p:txBody>
            <a:bodyPr/>
            <a:lstStyle/>
            <a:p>
              <a:endParaRPr lang="zh-CN" altLang="en-US"/>
            </a:p>
          </p:txBody>
        </p:sp>
        <p:sp>
          <p:nvSpPr>
            <p:cNvPr id="12357" name="直接连接符 26681"/>
            <p:cNvSpPr>
              <a:spLocks noChangeShapeType="1"/>
            </p:cNvSpPr>
            <p:nvPr/>
          </p:nvSpPr>
          <p:spPr bwMode="auto">
            <a:xfrm flipV="1">
              <a:off x="887" y="873"/>
              <a:ext cx="0" cy="1056"/>
            </a:xfrm>
            <a:prstGeom prst="line">
              <a:avLst/>
            </a:prstGeom>
            <a:noFill/>
            <a:ln w="38100">
              <a:solidFill>
                <a:schemeClr val="tx1"/>
              </a:solidFill>
              <a:round/>
              <a:headEnd/>
              <a:tailEnd/>
            </a:ln>
          </p:spPr>
          <p:txBody>
            <a:bodyPr/>
            <a:lstStyle/>
            <a:p>
              <a:endParaRPr lang="zh-CN" altLang="en-US"/>
            </a:p>
          </p:txBody>
        </p:sp>
        <p:sp>
          <p:nvSpPr>
            <p:cNvPr id="12358" name="直接连接符 26682"/>
            <p:cNvSpPr>
              <a:spLocks noChangeShapeType="1"/>
            </p:cNvSpPr>
            <p:nvPr/>
          </p:nvSpPr>
          <p:spPr bwMode="auto">
            <a:xfrm flipV="1">
              <a:off x="706" y="1018"/>
              <a:ext cx="0" cy="897"/>
            </a:xfrm>
            <a:prstGeom prst="line">
              <a:avLst/>
            </a:prstGeom>
            <a:noFill/>
            <a:ln w="38100">
              <a:solidFill>
                <a:schemeClr val="tx1"/>
              </a:solidFill>
              <a:round/>
              <a:headEnd/>
              <a:tailEnd/>
            </a:ln>
          </p:spPr>
          <p:txBody>
            <a:bodyPr/>
            <a:lstStyle/>
            <a:p>
              <a:endParaRPr lang="zh-CN" altLang="en-US"/>
            </a:p>
          </p:txBody>
        </p:sp>
        <p:sp>
          <p:nvSpPr>
            <p:cNvPr id="12359" name="椭圆 26683"/>
            <p:cNvSpPr>
              <a:spLocks noChangeArrowheads="1"/>
            </p:cNvSpPr>
            <p:nvPr/>
          </p:nvSpPr>
          <p:spPr bwMode="auto">
            <a:xfrm>
              <a:off x="1240" y="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0" name="椭圆 26684"/>
            <p:cNvSpPr>
              <a:spLocks noChangeArrowheads="1"/>
            </p:cNvSpPr>
            <p:nvPr/>
          </p:nvSpPr>
          <p:spPr bwMode="auto">
            <a:xfrm>
              <a:off x="1058" y="6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1" name="椭圆 26685"/>
            <p:cNvSpPr>
              <a:spLocks noChangeArrowheads="1"/>
            </p:cNvSpPr>
            <p:nvPr/>
          </p:nvSpPr>
          <p:spPr bwMode="auto">
            <a:xfrm>
              <a:off x="867" y="85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2" name="椭圆 26686"/>
            <p:cNvSpPr>
              <a:spLocks noChangeArrowheads="1"/>
            </p:cNvSpPr>
            <p:nvPr/>
          </p:nvSpPr>
          <p:spPr bwMode="auto">
            <a:xfrm>
              <a:off x="686" y="9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2363" name="矩形 26687"/>
            <p:cNvSpPr>
              <a:spLocks noChangeArrowheads="1"/>
            </p:cNvSpPr>
            <p:nvPr/>
          </p:nvSpPr>
          <p:spPr bwMode="auto">
            <a:xfrm>
              <a:off x="2254" y="3413"/>
              <a:ext cx="1009" cy="54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2364" name="椭圆 26688"/>
            <p:cNvSpPr>
              <a:spLocks noChangeArrowheads="1"/>
            </p:cNvSpPr>
            <p:nvPr/>
          </p:nvSpPr>
          <p:spPr bwMode="auto">
            <a:xfrm>
              <a:off x="3263" y="3813"/>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65" name="直接连接符 26689"/>
            <p:cNvSpPr>
              <a:spLocks noChangeShapeType="1"/>
            </p:cNvSpPr>
            <p:nvPr/>
          </p:nvSpPr>
          <p:spPr bwMode="auto">
            <a:xfrm>
              <a:off x="3263" y="3513"/>
              <a:ext cx="418" cy="0"/>
            </a:xfrm>
            <a:prstGeom prst="line">
              <a:avLst/>
            </a:prstGeom>
            <a:noFill/>
            <a:ln w="38100">
              <a:solidFill>
                <a:schemeClr val="tx1"/>
              </a:solidFill>
              <a:round/>
              <a:headEnd/>
              <a:tailEnd/>
            </a:ln>
          </p:spPr>
          <p:txBody>
            <a:bodyPr/>
            <a:lstStyle/>
            <a:p>
              <a:endParaRPr lang="zh-CN" altLang="en-US"/>
            </a:p>
          </p:txBody>
        </p:sp>
        <p:sp>
          <p:nvSpPr>
            <p:cNvPr id="12366" name="直接连接符 26690"/>
            <p:cNvSpPr>
              <a:spLocks noChangeShapeType="1"/>
            </p:cNvSpPr>
            <p:nvPr/>
          </p:nvSpPr>
          <p:spPr bwMode="auto">
            <a:xfrm>
              <a:off x="3260" y="3690"/>
              <a:ext cx="418" cy="0"/>
            </a:xfrm>
            <a:prstGeom prst="line">
              <a:avLst/>
            </a:prstGeom>
            <a:noFill/>
            <a:ln w="38100">
              <a:solidFill>
                <a:schemeClr val="tx1"/>
              </a:solidFill>
              <a:round/>
              <a:headEnd/>
              <a:tailEnd/>
            </a:ln>
          </p:spPr>
          <p:txBody>
            <a:bodyPr/>
            <a:lstStyle/>
            <a:p>
              <a:endParaRPr lang="zh-CN" altLang="en-US"/>
            </a:p>
          </p:txBody>
        </p:sp>
        <p:sp>
          <p:nvSpPr>
            <p:cNvPr id="12367" name="直接连接符 26691"/>
            <p:cNvSpPr>
              <a:spLocks noChangeShapeType="1"/>
            </p:cNvSpPr>
            <p:nvPr/>
          </p:nvSpPr>
          <p:spPr bwMode="auto">
            <a:xfrm>
              <a:off x="3345" y="3859"/>
              <a:ext cx="191" cy="0"/>
            </a:xfrm>
            <a:prstGeom prst="line">
              <a:avLst/>
            </a:prstGeom>
            <a:noFill/>
            <a:ln w="38100">
              <a:solidFill>
                <a:schemeClr val="tx1"/>
              </a:solidFill>
              <a:round/>
              <a:headEnd/>
              <a:tailEnd/>
            </a:ln>
          </p:spPr>
          <p:txBody>
            <a:bodyPr/>
            <a:lstStyle/>
            <a:p>
              <a:endParaRPr lang="zh-CN" altLang="en-US"/>
            </a:p>
          </p:txBody>
        </p:sp>
        <p:sp>
          <p:nvSpPr>
            <p:cNvPr id="12368" name="直接连接符 26692"/>
            <p:cNvSpPr>
              <a:spLocks noChangeShapeType="1"/>
            </p:cNvSpPr>
            <p:nvPr/>
          </p:nvSpPr>
          <p:spPr bwMode="auto">
            <a:xfrm>
              <a:off x="3527" y="3850"/>
              <a:ext cx="0" cy="327"/>
            </a:xfrm>
            <a:prstGeom prst="line">
              <a:avLst/>
            </a:prstGeom>
            <a:noFill/>
            <a:ln w="38100">
              <a:solidFill>
                <a:schemeClr val="tx1"/>
              </a:solidFill>
              <a:round/>
              <a:headEnd/>
              <a:tailEnd/>
            </a:ln>
          </p:spPr>
          <p:txBody>
            <a:bodyPr/>
            <a:lstStyle/>
            <a:p>
              <a:endParaRPr lang="zh-CN" altLang="en-US"/>
            </a:p>
          </p:txBody>
        </p:sp>
        <p:sp>
          <p:nvSpPr>
            <p:cNvPr id="12369" name="直接连接符 26693"/>
            <p:cNvSpPr>
              <a:spLocks noChangeShapeType="1"/>
            </p:cNvSpPr>
            <p:nvPr/>
          </p:nvSpPr>
          <p:spPr bwMode="auto">
            <a:xfrm>
              <a:off x="3400" y="4176"/>
              <a:ext cx="273" cy="0"/>
            </a:xfrm>
            <a:prstGeom prst="line">
              <a:avLst/>
            </a:prstGeom>
            <a:noFill/>
            <a:ln w="38100">
              <a:solidFill>
                <a:schemeClr val="tx1"/>
              </a:solidFill>
              <a:round/>
              <a:headEnd/>
              <a:tailEnd/>
            </a:ln>
          </p:spPr>
          <p:txBody>
            <a:bodyPr/>
            <a:lstStyle/>
            <a:p>
              <a:endParaRPr lang="zh-CN" altLang="en-US"/>
            </a:p>
          </p:txBody>
        </p:sp>
        <p:sp>
          <p:nvSpPr>
            <p:cNvPr id="12370" name="椭圆 26694"/>
            <p:cNvSpPr>
              <a:spLocks noChangeArrowheads="1"/>
            </p:cNvSpPr>
            <p:nvPr/>
          </p:nvSpPr>
          <p:spPr bwMode="auto">
            <a:xfrm>
              <a:off x="2350" y="3327"/>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1" name="椭圆 26695"/>
            <p:cNvSpPr>
              <a:spLocks noChangeArrowheads="1"/>
            </p:cNvSpPr>
            <p:nvPr/>
          </p:nvSpPr>
          <p:spPr bwMode="auto">
            <a:xfrm>
              <a:off x="2583"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2" name="椭圆 26696"/>
            <p:cNvSpPr>
              <a:spLocks noChangeArrowheads="1"/>
            </p:cNvSpPr>
            <p:nvPr/>
          </p:nvSpPr>
          <p:spPr bwMode="auto">
            <a:xfrm>
              <a:off x="2828"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3" name="椭圆 26697"/>
            <p:cNvSpPr>
              <a:spLocks noChangeArrowheads="1"/>
            </p:cNvSpPr>
            <p:nvPr/>
          </p:nvSpPr>
          <p:spPr bwMode="auto">
            <a:xfrm>
              <a:off x="3050" y="3318"/>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2374" name="直接连接符 26698"/>
            <p:cNvSpPr>
              <a:spLocks noChangeShapeType="1"/>
            </p:cNvSpPr>
            <p:nvPr/>
          </p:nvSpPr>
          <p:spPr bwMode="auto">
            <a:xfrm>
              <a:off x="1672" y="2159"/>
              <a:ext cx="0" cy="1023"/>
            </a:xfrm>
            <a:prstGeom prst="line">
              <a:avLst/>
            </a:prstGeom>
            <a:noFill/>
            <a:ln w="38100">
              <a:solidFill>
                <a:schemeClr val="tx1"/>
              </a:solidFill>
              <a:round/>
              <a:headEnd/>
              <a:tailEnd/>
            </a:ln>
          </p:spPr>
          <p:txBody>
            <a:bodyPr/>
            <a:lstStyle/>
            <a:p>
              <a:endParaRPr lang="zh-CN" altLang="en-US"/>
            </a:p>
          </p:txBody>
        </p:sp>
        <p:sp>
          <p:nvSpPr>
            <p:cNvPr id="12375" name="直接连接符 26699"/>
            <p:cNvSpPr>
              <a:spLocks noChangeShapeType="1"/>
            </p:cNvSpPr>
            <p:nvPr/>
          </p:nvSpPr>
          <p:spPr bwMode="auto">
            <a:xfrm flipV="1">
              <a:off x="2391" y="3173"/>
              <a:ext cx="0" cy="158"/>
            </a:xfrm>
            <a:prstGeom prst="line">
              <a:avLst/>
            </a:prstGeom>
            <a:noFill/>
            <a:ln w="38100">
              <a:solidFill>
                <a:schemeClr val="tx1"/>
              </a:solidFill>
              <a:round/>
              <a:headEnd/>
              <a:tailEnd/>
            </a:ln>
          </p:spPr>
          <p:txBody>
            <a:bodyPr/>
            <a:lstStyle/>
            <a:p>
              <a:endParaRPr lang="zh-CN" altLang="en-US"/>
            </a:p>
          </p:txBody>
        </p:sp>
        <p:sp>
          <p:nvSpPr>
            <p:cNvPr id="12376" name="直接连接符 26700"/>
            <p:cNvSpPr>
              <a:spLocks noChangeShapeType="1"/>
            </p:cNvSpPr>
            <p:nvPr/>
          </p:nvSpPr>
          <p:spPr bwMode="auto">
            <a:xfrm>
              <a:off x="1672" y="3173"/>
              <a:ext cx="728" cy="0"/>
            </a:xfrm>
            <a:prstGeom prst="line">
              <a:avLst/>
            </a:prstGeom>
            <a:noFill/>
            <a:ln w="38100">
              <a:solidFill>
                <a:schemeClr val="tx1"/>
              </a:solidFill>
              <a:round/>
              <a:headEnd/>
              <a:tailEnd/>
            </a:ln>
          </p:spPr>
          <p:txBody>
            <a:bodyPr/>
            <a:lstStyle/>
            <a:p>
              <a:endParaRPr lang="zh-CN" altLang="en-US"/>
            </a:p>
          </p:txBody>
        </p:sp>
        <p:sp>
          <p:nvSpPr>
            <p:cNvPr id="12377" name="直接连接符 26701"/>
            <p:cNvSpPr>
              <a:spLocks noChangeShapeType="1"/>
            </p:cNvSpPr>
            <p:nvPr/>
          </p:nvSpPr>
          <p:spPr bwMode="auto">
            <a:xfrm>
              <a:off x="3091" y="3173"/>
              <a:ext cx="0" cy="149"/>
            </a:xfrm>
            <a:prstGeom prst="line">
              <a:avLst/>
            </a:prstGeom>
            <a:noFill/>
            <a:ln w="38100">
              <a:solidFill>
                <a:schemeClr val="tx1"/>
              </a:solidFill>
              <a:round/>
              <a:headEnd/>
              <a:tailEnd/>
            </a:ln>
          </p:spPr>
          <p:txBody>
            <a:bodyPr/>
            <a:lstStyle/>
            <a:p>
              <a:endParaRPr lang="zh-CN" altLang="en-US"/>
            </a:p>
          </p:txBody>
        </p:sp>
        <p:sp>
          <p:nvSpPr>
            <p:cNvPr id="12378" name="直接连接符 26702"/>
            <p:cNvSpPr>
              <a:spLocks noChangeShapeType="1"/>
            </p:cNvSpPr>
            <p:nvPr/>
          </p:nvSpPr>
          <p:spPr bwMode="auto">
            <a:xfrm>
              <a:off x="5472" y="2131"/>
              <a:ext cx="0" cy="1042"/>
            </a:xfrm>
            <a:prstGeom prst="line">
              <a:avLst/>
            </a:prstGeom>
            <a:noFill/>
            <a:ln w="38100">
              <a:solidFill>
                <a:schemeClr val="tx1"/>
              </a:solidFill>
              <a:round/>
              <a:headEnd/>
              <a:tailEnd/>
            </a:ln>
          </p:spPr>
          <p:txBody>
            <a:bodyPr/>
            <a:lstStyle/>
            <a:p>
              <a:endParaRPr lang="zh-CN" altLang="en-US"/>
            </a:p>
          </p:txBody>
        </p:sp>
        <p:sp>
          <p:nvSpPr>
            <p:cNvPr id="12379" name="直接连接符 26703"/>
            <p:cNvSpPr>
              <a:spLocks noChangeShapeType="1"/>
            </p:cNvSpPr>
            <p:nvPr/>
          </p:nvSpPr>
          <p:spPr bwMode="auto">
            <a:xfrm>
              <a:off x="3091" y="3173"/>
              <a:ext cx="2399" cy="0"/>
            </a:xfrm>
            <a:prstGeom prst="line">
              <a:avLst/>
            </a:prstGeom>
            <a:noFill/>
            <a:ln w="38100">
              <a:solidFill>
                <a:schemeClr val="tx1"/>
              </a:solidFill>
              <a:round/>
              <a:headEnd/>
              <a:tailEnd/>
            </a:ln>
          </p:spPr>
          <p:txBody>
            <a:bodyPr/>
            <a:lstStyle/>
            <a:p>
              <a:endParaRPr lang="zh-CN" altLang="en-US"/>
            </a:p>
          </p:txBody>
        </p:sp>
        <p:sp>
          <p:nvSpPr>
            <p:cNvPr id="12380" name="直接连接符 26704"/>
            <p:cNvSpPr>
              <a:spLocks noChangeShapeType="1"/>
            </p:cNvSpPr>
            <p:nvPr/>
          </p:nvSpPr>
          <p:spPr bwMode="auto">
            <a:xfrm>
              <a:off x="2954" y="2159"/>
              <a:ext cx="0" cy="727"/>
            </a:xfrm>
            <a:prstGeom prst="line">
              <a:avLst/>
            </a:prstGeom>
            <a:noFill/>
            <a:ln w="38100">
              <a:solidFill>
                <a:schemeClr val="tx1"/>
              </a:solidFill>
              <a:round/>
              <a:headEnd/>
              <a:tailEnd/>
            </a:ln>
          </p:spPr>
          <p:txBody>
            <a:bodyPr/>
            <a:lstStyle/>
            <a:p>
              <a:endParaRPr lang="zh-CN" altLang="en-US"/>
            </a:p>
          </p:txBody>
        </p:sp>
        <p:sp>
          <p:nvSpPr>
            <p:cNvPr id="12381" name="直接连接符 26705"/>
            <p:cNvSpPr>
              <a:spLocks noChangeShapeType="1"/>
            </p:cNvSpPr>
            <p:nvPr/>
          </p:nvSpPr>
          <p:spPr bwMode="auto">
            <a:xfrm flipV="1">
              <a:off x="2627" y="2877"/>
              <a:ext cx="0" cy="454"/>
            </a:xfrm>
            <a:prstGeom prst="line">
              <a:avLst/>
            </a:prstGeom>
            <a:noFill/>
            <a:ln w="38100">
              <a:solidFill>
                <a:schemeClr val="tx1"/>
              </a:solidFill>
              <a:round/>
              <a:headEnd/>
              <a:tailEnd/>
            </a:ln>
          </p:spPr>
          <p:txBody>
            <a:bodyPr/>
            <a:lstStyle/>
            <a:p>
              <a:endParaRPr lang="zh-CN" altLang="en-US"/>
            </a:p>
          </p:txBody>
        </p:sp>
        <p:sp>
          <p:nvSpPr>
            <p:cNvPr id="12382" name="直接连接符 26706"/>
            <p:cNvSpPr>
              <a:spLocks noChangeShapeType="1"/>
            </p:cNvSpPr>
            <p:nvPr/>
          </p:nvSpPr>
          <p:spPr bwMode="auto">
            <a:xfrm>
              <a:off x="2627" y="2886"/>
              <a:ext cx="343" cy="0"/>
            </a:xfrm>
            <a:prstGeom prst="line">
              <a:avLst/>
            </a:prstGeom>
            <a:noFill/>
            <a:ln w="38100">
              <a:solidFill>
                <a:schemeClr val="tx1"/>
              </a:solidFill>
              <a:round/>
              <a:headEnd/>
              <a:tailEnd/>
            </a:ln>
          </p:spPr>
          <p:txBody>
            <a:bodyPr/>
            <a:lstStyle/>
            <a:p>
              <a:endParaRPr lang="zh-CN" altLang="en-US"/>
            </a:p>
          </p:txBody>
        </p:sp>
        <p:sp>
          <p:nvSpPr>
            <p:cNvPr id="12383" name="直接连接符 26707"/>
            <p:cNvSpPr>
              <a:spLocks noChangeShapeType="1"/>
            </p:cNvSpPr>
            <p:nvPr/>
          </p:nvSpPr>
          <p:spPr bwMode="auto">
            <a:xfrm flipV="1">
              <a:off x="2863" y="3055"/>
              <a:ext cx="0" cy="276"/>
            </a:xfrm>
            <a:prstGeom prst="line">
              <a:avLst/>
            </a:prstGeom>
            <a:noFill/>
            <a:ln w="38100">
              <a:solidFill>
                <a:schemeClr val="tx1"/>
              </a:solidFill>
              <a:round/>
              <a:headEnd/>
              <a:tailEnd/>
            </a:ln>
          </p:spPr>
          <p:txBody>
            <a:bodyPr/>
            <a:lstStyle/>
            <a:p>
              <a:endParaRPr lang="zh-CN" altLang="en-US"/>
            </a:p>
          </p:txBody>
        </p:sp>
        <p:sp>
          <p:nvSpPr>
            <p:cNvPr id="12384" name="直接连接符 26708"/>
            <p:cNvSpPr>
              <a:spLocks noChangeShapeType="1"/>
            </p:cNvSpPr>
            <p:nvPr/>
          </p:nvSpPr>
          <p:spPr bwMode="auto">
            <a:xfrm>
              <a:off x="2854" y="3055"/>
              <a:ext cx="1400" cy="0"/>
            </a:xfrm>
            <a:prstGeom prst="line">
              <a:avLst/>
            </a:prstGeom>
            <a:noFill/>
            <a:ln w="38100">
              <a:solidFill>
                <a:schemeClr val="tx1"/>
              </a:solidFill>
              <a:round/>
              <a:headEnd/>
              <a:tailEnd/>
            </a:ln>
          </p:spPr>
          <p:txBody>
            <a:bodyPr/>
            <a:lstStyle/>
            <a:p>
              <a:endParaRPr lang="zh-CN" altLang="en-US"/>
            </a:p>
          </p:txBody>
        </p:sp>
        <p:sp>
          <p:nvSpPr>
            <p:cNvPr id="12385" name="直接连接符 26709"/>
            <p:cNvSpPr>
              <a:spLocks noChangeShapeType="1"/>
            </p:cNvSpPr>
            <p:nvPr/>
          </p:nvSpPr>
          <p:spPr bwMode="auto">
            <a:xfrm>
              <a:off x="4245" y="2159"/>
              <a:ext cx="0" cy="905"/>
            </a:xfrm>
            <a:prstGeom prst="line">
              <a:avLst/>
            </a:prstGeom>
            <a:noFill/>
            <a:ln w="38100">
              <a:solidFill>
                <a:schemeClr val="tx1"/>
              </a:solidFill>
              <a:round/>
              <a:headEnd/>
              <a:tailEnd/>
            </a:ln>
          </p:spPr>
          <p:txBody>
            <a:bodyPr/>
            <a:lstStyle/>
            <a:p>
              <a:endParaRPr lang="zh-CN" altLang="en-US"/>
            </a:p>
          </p:txBody>
        </p:sp>
        <p:graphicFrame>
          <p:nvGraphicFramePr>
            <p:cNvPr id="12290" name="对象 26710"/>
            <p:cNvGraphicFramePr>
              <a:graphicFrameLocks/>
            </p:cNvGraphicFramePr>
            <p:nvPr>
              <p:extLst>
                <p:ext uri="{D42A27DB-BD31-4B8C-83A1-F6EECF244321}">
                  <p14:modId xmlns:p14="http://schemas.microsoft.com/office/powerpoint/2010/main" val="3332526666"/>
                </p:ext>
              </p:extLst>
            </p:nvPr>
          </p:nvGraphicFramePr>
          <p:xfrm>
            <a:off x="1973" y="3170"/>
            <a:ext cx="272" cy="272"/>
          </p:xfrm>
          <a:graphic>
            <a:graphicData uri="http://schemas.openxmlformats.org/presentationml/2006/ole">
              <mc:AlternateContent xmlns:mc="http://schemas.openxmlformats.org/markup-compatibility/2006">
                <mc:Choice xmlns:v="urn:schemas-microsoft-com:vml" Requires="v">
                  <p:oleObj spid="_x0000_s12741" r:id="rId3" imgW="215619" imgH="215619" progId="Equation.3">
                    <p:embed/>
                  </p:oleObj>
                </mc:Choice>
                <mc:Fallback>
                  <p:oleObj r:id="rId3" imgW="215619" imgH="215619" progId="Equation.3">
                    <p:embed/>
                    <p:pic>
                      <p:nvPicPr>
                        <p:cNvPr id="0" name="Picture 3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3170"/>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1" name="对象 26711"/>
            <p:cNvGraphicFramePr>
              <a:graphicFrameLocks/>
            </p:cNvGraphicFramePr>
            <p:nvPr/>
          </p:nvGraphicFramePr>
          <p:xfrm>
            <a:off x="2389" y="2979"/>
            <a:ext cx="256" cy="272"/>
          </p:xfrm>
          <a:graphic>
            <a:graphicData uri="http://schemas.openxmlformats.org/presentationml/2006/ole">
              <mc:AlternateContent xmlns:mc="http://schemas.openxmlformats.org/markup-compatibility/2006">
                <mc:Choice xmlns:v="urn:schemas-microsoft-com:vml" Requires="v">
                  <p:oleObj spid="_x0000_s12742" r:id="rId5" imgW="202936" imgH="215619" progId="Equation.3">
                    <p:embed/>
                  </p:oleObj>
                </mc:Choice>
                <mc:Fallback>
                  <p:oleObj r:id="rId5" imgW="202936" imgH="215619" progId="Equation.3">
                    <p:embed/>
                    <p:pic>
                      <p:nvPicPr>
                        <p:cNvPr id="0" name="Picture 35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9" y="2979"/>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2" name="对象 26712"/>
            <p:cNvGraphicFramePr>
              <a:graphicFrameLocks/>
            </p:cNvGraphicFramePr>
            <p:nvPr/>
          </p:nvGraphicFramePr>
          <p:xfrm>
            <a:off x="2612" y="3041"/>
            <a:ext cx="272" cy="272"/>
          </p:xfrm>
          <a:graphic>
            <a:graphicData uri="http://schemas.openxmlformats.org/presentationml/2006/ole">
              <mc:AlternateContent xmlns:mc="http://schemas.openxmlformats.org/markup-compatibility/2006">
                <mc:Choice xmlns:v="urn:schemas-microsoft-com:vml" Requires="v">
                  <p:oleObj spid="_x0000_s12743" r:id="rId7" imgW="215619" imgH="215619" progId="Equation.3">
                    <p:embed/>
                  </p:oleObj>
                </mc:Choice>
                <mc:Fallback>
                  <p:oleObj r:id="rId7" imgW="215619" imgH="215619" progId="Equation.3">
                    <p:embed/>
                    <p:pic>
                      <p:nvPicPr>
                        <p:cNvPr id="0" name="Picture 35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2" y="3041"/>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3" name="对象 26713"/>
            <p:cNvGraphicFramePr>
              <a:graphicFrameLocks/>
            </p:cNvGraphicFramePr>
            <p:nvPr/>
          </p:nvGraphicFramePr>
          <p:xfrm>
            <a:off x="3157" y="3177"/>
            <a:ext cx="226" cy="226"/>
          </p:xfrm>
          <a:graphic>
            <a:graphicData uri="http://schemas.openxmlformats.org/presentationml/2006/ole">
              <mc:AlternateContent xmlns:mc="http://schemas.openxmlformats.org/markup-compatibility/2006">
                <mc:Choice xmlns:v="urn:schemas-microsoft-com:vml" Requires="v">
                  <p:oleObj spid="_x0000_s12744" r:id="rId9" imgW="215619" imgH="215619" progId="Equation.3">
                    <p:embed/>
                  </p:oleObj>
                </mc:Choice>
                <mc:Fallback>
                  <p:oleObj r:id="rId9" imgW="215619" imgH="215619" progId="Equation.3">
                    <p:embed/>
                    <p:pic>
                      <p:nvPicPr>
                        <p:cNvPr id="0" name="Picture 35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7" y="3177"/>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4" name="对象 26714"/>
            <p:cNvGraphicFramePr>
              <a:graphicFrameLocks/>
            </p:cNvGraphicFramePr>
            <p:nvPr/>
          </p:nvGraphicFramePr>
          <p:xfrm>
            <a:off x="3712" y="3364"/>
            <a:ext cx="272" cy="288"/>
          </p:xfrm>
          <a:graphic>
            <a:graphicData uri="http://schemas.openxmlformats.org/presentationml/2006/ole">
              <mc:AlternateContent xmlns:mc="http://schemas.openxmlformats.org/markup-compatibility/2006">
                <mc:Choice xmlns:v="urn:schemas-microsoft-com:vml" Requires="v">
                  <p:oleObj spid="_x0000_s12745" r:id="rId11" imgW="215619" imgH="228303" progId="Equation.3">
                    <p:embed/>
                  </p:oleObj>
                </mc:Choice>
                <mc:Fallback>
                  <p:oleObj r:id="rId11" imgW="215619" imgH="228303" progId="Equation.3">
                    <p:embed/>
                    <p:pic>
                      <p:nvPicPr>
                        <p:cNvPr id="0" name="Picture 35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2" y="336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5" name="对象 26715"/>
            <p:cNvGraphicFramePr>
              <a:graphicFrameLocks/>
            </p:cNvGraphicFramePr>
            <p:nvPr/>
          </p:nvGraphicFramePr>
          <p:xfrm>
            <a:off x="3698" y="3624"/>
            <a:ext cx="256" cy="272"/>
          </p:xfrm>
          <a:graphic>
            <a:graphicData uri="http://schemas.openxmlformats.org/presentationml/2006/ole">
              <mc:AlternateContent xmlns:mc="http://schemas.openxmlformats.org/markup-compatibility/2006">
                <mc:Choice xmlns:v="urn:schemas-microsoft-com:vml" Requires="v">
                  <p:oleObj spid="_x0000_s12746" r:id="rId13" imgW="202936" imgH="215619" progId="Equation.3">
                    <p:embed/>
                  </p:oleObj>
                </mc:Choice>
                <mc:Fallback>
                  <p:oleObj r:id="rId13" imgW="202936" imgH="215619" progId="Equation.3">
                    <p:embed/>
                    <p:pic>
                      <p:nvPicPr>
                        <p:cNvPr id="0" name="Picture 35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8" y="3624"/>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6" name="对象 26716"/>
            <p:cNvGraphicFramePr>
              <a:graphicFrameLocks/>
            </p:cNvGraphicFramePr>
            <p:nvPr/>
          </p:nvGraphicFramePr>
          <p:xfrm>
            <a:off x="3577" y="3896"/>
            <a:ext cx="160" cy="272"/>
          </p:xfrm>
          <a:graphic>
            <a:graphicData uri="http://schemas.openxmlformats.org/presentationml/2006/ole">
              <mc:AlternateContent xmlns:mc="http://schemas.openxmlformats.org/markup-compatibility/2006">
                <mc:Choice xmlns:v="urn:schemas-microsoft-com:vml" Requires="v">
                  <p:oleObj spid="_x0000_s12747" r:id="rId15" imgW="126725" imgH="215432" progId="Equation.3">
                    <p:embed/>
                  </p:oleObj>
                </mc:Choice>
                <mc:Fallback>
                  <p:oleObj r:id="rId15" imgW="126725" imgH="215432" progId="Equation.3">
                    <p:embed/>
                    <p:pic>
                      <p:nvPicPr>
                        <p:cNvPr id="0" name="Picture 36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7" y="3896"/>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86" name="文本框 26717"/>
            <p:cNvSpPr txBox="1">
              <a:spLocks noChangeArrowheads="1"/>
            </p:cNvSpPr>
            <p:nvPr/>
          </p:nvSpPr>
          <p:spPr bwMode="auto">
            <a:xfrm>
              <a:off x="2363" y="3442"/>
              <a:ext cx="918" cy="51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楷体_GB2312" pitchFamily="49" charset="-122"/>
                </a:rPr>
                <a:t>2-4</a:t>
              </a:r>
              <a:r>
                <a:rPr lang="zh-CN" altLang="en-US" b="1">
                  <a:ea typeface="楷体_GB2312" pitchFamily="49" charset="-122"/>
                </a:rPr>
                <a:t>线译码器</a:t>
              </a:r>
              <a:endParaRPr lang="zh-CN" altLang="en-US" sz="3200" b="1">
                <a:ea typeface="楷体_GB2312" pitchFamily="49" charset="-122"/>
              </a:endParaRPr>
            </a:p>
          </p:txBody>
        </p:sp>
        <p:grpSp>
          <p:nvGrpSpPr>
            <p:cNvPr id="12387" name="组合 26718"/>
            <p:cNvGrpSpPr>
              <a:grpSpLocks/>
            </p:cNvGrpSpPr>
            <p:nvPr/>
          </p:nvGrpSpPr>
          <p:grpSpPr bwMode="auto">
            <a:xfrm>
              <a:off x="677" y="2610"/>
              <a:ext cx="627" cy="513"/>
              <a:chOff x="677" y="2406"/>
              <a:chExt cx="627" cy="513"/>
            </a:xfrm>
          </p:grpSpPr>
          <p:sp>
            <p:nvSpPr>
              <p:cNvPr id="12402" name="左大括号 26719"/>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403" name="文本框 26720"/>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A</a:t>
                </a:r>
              </a:p>
            </p:txBody>
          </p:sp>
        </p:grpSp>
        <p:grpSp>
          <p:nvGrpSpPr>
            <p:cNvPr id="12388" name="组合 26721"/>
            <p:cNvGrpSpPr>
              <a:grpSpLocks/>
            </p:cNvGrpSpPr>
            <p:nvPr/>
          </p:nvGrpSpPr>
          <p:grpSpPr bwMode="auto">
            <a:xfrm>
              <a:off x="1959" y="2611"/>
              <a:ext cx="627" cy="513"/>
              <a:chOff x="677" y="2406"/>
              <a:chExt cx="627" cy="513"/>
            </a:xfrm>
          </p:grpSpPr>
          <p:sp>
            <p:nvSpPr>
              <p:cNvPr id="12400" name="左大括号 26722"/>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401" name="文本框 26723"/>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B</a:t>
                </a:r>
              </a:p>
            </p:txBody>
          </p:sp>
        </p:grpSp>
        <p:grpSp>
          <p:nvGrpSpPr>
            <p:cNvPr id="12389" name="组合 26724"/>
            <p:cNvGrpSpPr>
              <a:grpSpLocks/>
            </p:cNvGrpSpPr>
            <p:nvPr/>
          </p:nvGrpSpPr>
          <p:grpSpPr bwMode="auto">
            <a:xfrm>
              <a:off x="3259" y="2602"/>
              <a:ext cx="627" cy="513"/>
              <a:chOff x="677" y="2406"/>
              <a:chExt cx="627" cy="513"/>
            </a:xfrm>
          </p:grpSpPr>
          <p:sp>
            <p:nvSpPr>
              <p:cNvPr id="12398" name="左大括号 26725"/>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399" name="文本框 26726"/>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C</a:t>
                </a:r>
              </a:p>
            </p:txBody>
          </p:sp>
        </p:grpSp>
        <p:grpSp>
          <p:nvGrpSpPr>
            <p:cNvPr id="12390" name="组合 26727"/>
            <p:cNvGrpSpPr>
              <a:grpSpLocks/>
            </p:cNvGrpSpPr>
            <p:nvPr/>
          </p:nvGrpSpPr>
          <p:grpSpPr bwMode="auto">
            <a:xfrm>
              <a:off x="4486" y="2587"/>
              <a:ext cx="627" cy="513"/>
              <a:chOff x="677" y="2406"/>
              <a:chExt cx="627" cy="513"/>
            </a:xfrm>
          </p:grpSpPr>
          <p:sp>
            <p:nvSpPr>
              <p:cNvPr id="12396" name="左大括号 26728"/>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2397" name="文本框 26729"/>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D</a:t>
                </a:r>
              </a:p>
            </p:txBody>
          </p:sp>
        </p:grpSp>
        <p:sp>
          <p:nvSpPr>
            <p:cNvPr id="12391" name="文本框 26730"/>
            <p:cNvSpPr txBox="1">
              <a:spLocks noChangeArrowheads="1"/>
            </p:cNvSpPr>
            <p:nvPr/>
          </p:nvSpPr>
          <p:spPr bwMode="auto">
            <a:xfrm>
              <a:off x="599" y="200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2" name="文本框 26731"/>
            <p:cNvSpPr txBox="1">
              <a:spLocks noChangeArrowheads="1"/>
            </p:cNvSpPr>
            <p:nvPr/>
          </p:nvSpPr>
          <p:spPr bwMode="auto">
            <a:xfrm>
              <a:off x="1890" y="2022"/>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3" name="文本框 26732"/>
            <p:cNvSpPr txBox="1">
              <a:spLocks noChangeArrowheads="1"/>
            </p:cNvSpPr>
            <p:nvPr/>
          </p:nvSpPr>
          <p:spPr bwMode="auto">
            <a:xfrm>
              <a:off x="3180" y="2013"/>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2394" name="文本框 26733"/>
            <p:cNvSpPr txBox="1">
              <a:spLocks noChangeArrowheads="1"/>
            </p:cNvSpPr>
            <p:nvPr/>
          </p:nvSpPr>
          <p:spPr bwMode="auto">
            <a:xfrm>
              <a:off x="4416" y="199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graphicFrame>
          <p:nvGraphicFramePr>
            <p:cNvPr id="12297" name="对象 26734"/>
            <p:cNvGraphicFramePr>
              <a:graphicFrameLocks/>
            </p:cNvGraphicFramePr>
            <p:nvPr/>
          </p:nvGraphicFramePr>
          <p:xfrm>
            <a:off x="1471" y="1824"/>
            <a:ext cx="288" cy="274"/>
          </p:xfrm>
          <a:graphic>
            <a:graphicData uri="http://schemas.openxmlformats.org/presentationml/2006/ole">
              <mc:AlternateContent xmlns:mc="http://schemas.openxmlformats.org/markup-compatibility/2006">
                <mc:Choice xmlns:v="urn:schemas-microsoft-com:vml" Requires="v">
                  <p:oleObj spid="_x0000_s12748" r:id="rId17" imgW="228303" imgH="215619" progId="Equation.3">
                    <p:embed/>
                  </p:oleObj>
                </mc:Choice>
                <mc:Fallback>
                  <p:oleObj r:id="rId17" imgW="228303" imgH="215619" progId="Equation.3">
                    <p:embed/>
                    <p:pic>
                      <p:nvPicPr>
                        <p:cNvPr id="0" name="Picture 36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1" y="1824"/>
                          <a:ext cx="2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8" name="对象 26735"/>
            <p:cNvGraphicFramePr>
              <a:graphicFrameLocks/>
            </p:cNvGraphicFramePr>
            <p:nvPr/>
          </p:nvGraphicFramePr>
          <p:xfrm>
            <a:off x="2784" y="1824"/>
            <a:ext cx="272" cy="274"/>
          </p:xfrm>
          <a:graphic>
            <a:graphicData uri="http://schemas.openxmlformats.org/presentationml/2006/ole">
              <mc:AlternateContent xmlns:mc="http://schemas.openxmlformats.org/markup-compatibility/2006">
                <mc:Choice xmlns:v="urn:schemas-microsoft-com:vml" Requires="v">
                  <p:oleObj spid="_x0000_s12749" r:id="rId19" imgW="215619" imgH="215619" progId="Equation.3">
                    <p:embed/>
                  </p:oleObj>
                </mc:Choice>
                <mc:Fallback>
                  <p:oleObj r:id="rId19" imgW="215619" imgH="215619" progId="Equation.3">
                    <p:embed/>
                    <p:pic>
                      <p:nvPicPr>
                        <p:cNvPr id="0" name="Picture 36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299" name="对象 26736"/>
            <p:cNvGraphicFramePr>
              <a:graphicFrameLocks/>
            </p:cNvGraphicFramePr>
            <p:nvPr/>
          </p:nvGraphicFramePr>
          <p:xfrm>
            <a:off x="4048" y="1824"/>
            <a:ext cx="272" cy="274"/>
          </p:xfrm>
          <a:graphic>
            <a:graphicData uri="http://schemas.openxmlformats.org/presentationml/2006/ole">
              <mc:AlternateContent xmlns:mc="http://schemas.openxmlformats.org/markup-compatibility/2006">
                <mc:Choice xmlns:v="urn:schemas-microsoft-com:vml" Requires="v">
                  <p:oleObj spid="_x0000_s12750" r:id="rId21" imgW="215619" imgH="215619" progId="Equation.3">
                    <p:embed/>
                  </p:oleObj>
                </mc:Choice>
                <mc:Fallback>
                  <p:oleObj r:id="rId21" imgW="215619" imgH="215619" progId="Equation.3">
                    <p:embed/>
                    <p:pic>
                      <p:nvPicPr>
                        <p:cNvPr id="0" name="Picture 36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48"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300" name="对象 26737"/>
            <p:cNvGraphicFramePr>
              <a:graphicFrameLocks/>
            </p:cNvGraphicFramePr>
            <p:nvPr/>
          </p:nvGraphicFramePr>
          <p:xfrm>
            <a:off x="5311" y="1833"/>
            <a:ext cx="272" cy="274"/>
          </p:xfrm>
          <a:graphic>
            <a:graphicData uri="http://schemas.openxmlformats.org/presentationml/2006/ole">
              <mc:AlternateContent xmlns:mc="http://schemas.openxmlformats.org/markup-compatibility/2006">
                <mc:Choice xmlns:v="urn:schemas-microsoft-com:vml" Requires="v">
                  <p:oleObj spid="_x0000_s12751" r:id="rId23" imgW="215619" imgH="215619" progId="Equation.3">
                    <p:embed/>
                  </p:oleObj>
                </mc:Choice>
                <mc:Fallback>
                  <p:oleObj r:id="rId23" imgW="215619" imgH="215619" progId="Equation.3">
                    <p:embed/>
                    <p:pic>
                      <p:nvPicPr>
                        <p:cNvPr id="0" name="Picture 364"/>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11" y="1833"/>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95" name="文本框 26738"/>
            <p:cNvSpPr txBox="1">
              <a:spLocks noChangeArrowheads="1"/>
            </p:cNvSpPr>
            <p:nvPr/>
          </p:nvSpPr>
          <p:spPr bwMode="auto">
            <a:xfrm>
              <a:off x="163" y="602"/>
              <a:ext cx="344" cy="509"/>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b="1">
                  <a:solidFill>
                    <a:srgbClr val="CC0000"/>
                  </a:solidFill>
                  <a:ea typeface="楷体_GB2312" pitchFamily="49" charset="-122"/>
                </a:rPr>
                <a:t>总线</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5" name="组合 27649"/>
          <p:cNvGrpSpPr>
            <a:grpSpLocks/>
          </p:cNvGrpSpPr>
          <p:nvPr/>
        </p:nvGrpSpPr>
        <p:grpSpPr bwMode="auto">
          <a:xfrm>
            <a:off x="258763" y="933450"/>
            <a:ext cx="8604250" cy="5697538"/>
            <a:chOff x="163" y="588"/>
            <a:chExt cx="5420" cy="3589"/>
          </a:xfrm>
        </p:grpSpPr>
        <p:sp>
          <p:nvSpPr>
            <p:cNvPr id="13343" name="矩形 27650"/>
            <p:cNvSpPr>
              <a:spLocks noChangeArrowheads="1"/>
            </p:cNvSpPr>
            <p:nvPr/>
          </p:nvSpPr>
          <p:spPr bwMode="auto">
            <a:xfrm>
              <a:off x="58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44" name="椭圆 27651"/>
            <p:cNvSpPr>
              <a:spLocks noChangeArrowheads="1"/>
            </p:cNvSpPr>
            <p:nvPr/>
          </p:nvSpPr>
          <p:spPr bwMode="auto">
            <a:xfrm>
              <a:off x="142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45" name="直接连接符 27652"/>
            <p:cNvSpPr>
              <a:spLocks noChangeShapeType="1"/>
            </p:cNvSpPr>
            <p:nvPr/>
          </p:nvSpPr>
          <p:spPr bwMode="auto">
            <a:xfrm flipV="1">
              <a:off x="704" y="2384"/>
              <a:ext cx="0" cy="288"/>
            </a:xfrm>
            <a:prstGeom prst="line">
              <a:avLst/>
            </a:prstGeom>
            <a:noFill/>
            <a:ln w="38100">
              <a:solidFill>
                <a:schemeClr val="tx1"/>
              </a:solidFill>
              <a:round/>
              <a:headEnd/>
              <a:tailEnd/>
            </a:ln>
          </p:spPr>
          <p:txBody>
            <a:bodyPr/>
            <a:lstStyle/>
            <a:p>
              <a:endParaRPr lang="zh-CN" altLang="en-US"/>
            </a:p>
          </p:txBody>
        </p:sp>
        <p:sp>
          <p:nvSpPr>
            <p:cNvPr id="13346" name="直接连接符 27653"/>
            <p:cNvSpPr>
              <a:spLocks noChangeShapeType="1"/>
            </p:cNvSpPr>
            <p:nvPr/>
          </p:nvSpPr>
          <p:spPr bwMode="auto">
            <a:xfrm flipV="1">
              <a:off x="884" y="2384"/>
              <a:ext cx="0" cy="288"/>
            </a:xfrm>
            <a:prstGeom prst="line">
              <a:avLst/>
            </a:prstGeom>
            <a:noFill/>
            <a:ln w="38100">
              <a:solidFill>
                <a:schemeClr val="tx1"/>
              </a:solidFill>
              <a:round/>
              <a:headEnd/>
              <a:tailEnd/>
            </a:ln>
          </p:spPr>
          <p:txBody>
            <a:bodyPr/>
            <a:lstStyle/>
            <a:p>
              <a:endParaRPr lang="zh-CN" altLang="en-US"/>
            </a:p>
          </p:txBody>
        </p:sp>
        <p:sp>
          <p:nvSpPr>
            <p:cNvPr id="13347" name="直接连接符 27654"/>
            <p:cNvSpPr>
              <a:spLocks noChangeShapeType="1"/>
            </p:cNvSpPr>
            <p:nvPr/>
          </p:nvSpPr>
          <p:spPr bwMode="auto">
            <a:xfrm flipV="1">
              <a:off x="1076" y="2384"/>
              <a:ext cx="0" cy="288"/>
            </a:xfrm>
            <a:prstGeom prst="line">
              <a:avLst/>
            </a:prstGeom>
            <a:noFill/>
            <a:ln w="38100">
              <a:solidFill>
                <a:schemeClr val="tx1"/>
              </a:solidFill>
              <a:round/>
              <a:headEnd/>
              <a:tailEnd/>
            </a:ln>
          </p:spPr>
          <p:txBody>
            <a:bodyPr/>
            <a:lstStyle/>
            <a:p>
              <a:endParaRPr lang="zh-CN" altLang="en-US"/>
            </a:p>
          </p:txBody>
        </p:sp>
        <p:sp>
          <p:nvSpPr>
            <p:cNvPr id="13348" name="直接连接符 27655"/>
            <p:cNvSpPr>
              <a:spLocks noChangeShapeType="1"/>
            </p:cNvSpPr>
            <p:nvPr/>
          </p:nvSpPr>
          <p:spPr bwMode="auto">
            <a:xfrm flipV="1">
              <a:off x="1268" y="2384"/>
              <a:ext cx="0" cy="288"/>
            </a:xfrm>
            <a:prstGeom prst="line">
              <a:avLst/>
            </a:prstGeom>
            <a:noFill/>
            <a:ln w="38100">
              <a:solidFill>
                <a:schemeClr val="tx1"/>
              </a:solidFill>
              <a:round/>
              <a:headEnd/>
              <a:tailEnd/>
            </a:ln>
          </p:spPr>
          <p:txBody>
            <a:bodyPr/>
            <a:lstStyle/>
            <a:p>
              <a:endParaRPr lang="zh-CN" altLang="en-US"/>
            </a:p>
          </p:txBody>
        </p:sp>
        <p:sp>
          <p:nvSpPr>
            <p:cNvPr id="13349" name="直接连接符 27656"/>
            <p:cNvSpPr>
              <a:spLocks noChangeShapeType="1"/>
            </p:cNvSpPr>
            <p:nvPr/>
          </p:nvSpPr>
          <p:spPr bwMode="auto">
            <a:xfrm>
              <a:off x="1492" y="2148"/>
              <a:ext cx="192" cy="0"/>
            </a:xfrm>
            <a:prstGeom prst="line">
              <a:avLst/>
            </a:prstGeom>
            <a:noFill/>
            <a:ln w="38100">
              <a:solidFill>
                <a:schemeClr val="tx1"/>
              </a:solidFill>
              <a:round/>
              <a:headEnd/>
              <a:tailEnd/>
            </a:ln>
          </p:spPr>
          <p:txBody>
            <a:bodyPr/>
            <a:lstStyle/>
            <a:p>
              <a:endParaRPr lang="zh-CN" altLang="en-US"/>
            </a:p>
          </p:txBody>
        </p:sp>
        <p:sp>
          <p:nvSpPr>
            <p:cNvPr id="13350" name="矩形 27657"/>
            <p:cNvSpPr>
              <a:spLocks noChangeArrowheads="1"/>
            </p:cNvSpPr>
            <p:nvPr/>
          </p:nvSpPr>
          <p:spPr bwMode="auto">
            <a:xfrm>
              <a:off x="1864"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51" name="椭圆 27658"/>
            <p:cNvSpPr>
              <a:spLocks noChangeArrowheads="1"/>
            </p:cNvSpPr>
            <p:nvPr/>
          </p:nvSpPr>
          <p:spPr bwMode="auto">
            <a:xfrm>
              <a:off x="2704"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52" name="直接连接符 27659"/>
            <p:cNvSpPr>
              <a:spLocks noChangeShapeType="1"/>
            </p:cNvSpPr>
            <p:nvPr/>
          </p:nvSpPr>
          <p:spPr bwMode="auto">
            <a:xfrm flipV="1">
              <a:off x="1988" y="2384"/>
              <a:ext cx="0" cy="288"/>
            </a:xfrm>
            <a:prstGeom prst="line">
              <a:avLst/>
            </a:prstGeom>
            <a:noFill/>
            <a:ln w="38100">
              <a:solidFill>
                <a:schemeClr val="tx1"/>
              </a:solidFill>
              <a:round/>
              <a:headEnd/>
              <a:tailEnd/>
            </a:ln>
          </p:spPr>
          <p:txBody>
            <a:bodyPr/>
            <a:lstStyle/>
            <a:p>
              <a:endParaRPr lang="zh-CN" altLang="en-US"/>
            </a:p>
          </p:txBody>
        </p:sp>
        <p:sp>
          <p:nvSpPr>
            <p:cNvPr id="13353" name="直接连接符 27660"/>
            <p:cNvSpPr>
              <a:spLocks noChangeShapeType="1"/>
            </p:cNvSpPr>
            <p:nvPr/>
          </p:nvSpPr>
          <p:spPr bwMode="auto">
            <a:xfrm flipV="1">
              <a:off x="2168" y="2384"/>
              <a:ext cx="0" cy="288"/>
            </a:xfrm>
            <a:prstGeom prst="line">
              <a:avLst/>
            </a:prstGeom>
            <a:noFill/>
            <a:ln w="38100">
              <a:solidFill>
                <a:schemeClr val="tx1"/>
              </a:solidFill>
              <a:round/>
              <a:headEnd/>
              <a:tailEnd/>
            </a:ln>
          </p:spPr>
          <p:txBody>
            <a:bodyPr/>
            <a:lstStyle/>
            <a:p>
              <a:endParaRPr lang="zh-CN" altLang="en-US"/>
            </a:p>
          </p:txBody>
        </p:sp>
        <p:sp>
          <p:nvSpPr>
            <p:cNvPr id="13354" name="直接连接符 27661"/>
            <p:cNvSpPr>
              <a:spLocks noChangeShapeType="1"/>
            </p:cNvSpPr>
            <p:nvPr/>
          </p:nvSpPr>
          <p:spPr bwMode="auto">
            <a:xfrm flipV="1">
              <a:off x="2360" y="2384"/>
              <a:ext cx="0" cy="288"/>
            </a:xfrm>
            <a:prstGeom prst="line">
              <a:avLst/>
            </a:prstGeom>
            <a:noFill/>
            <a:ln w="38100">
              <a:solidFill>
                <a:schemeClr val="tx1"/>
              </a:solidFill>
              <a:round/>
              <a:headEnd/>
              <a:tailEnd/>
            </a:ln>
          </p:spPr>
          <p:txBody>
            <a:bodyPr/>
            <a:lstStyle/>
            <a:p>
              <a:endParaRPr lang="zh-CN" altLang="en-US"/>
            </a:p>
          </p:txBody>
        </p:sp>
        <p:sp>
          <p:nvSpPr>
            <p:cNvPr id="13355" name="直接连接符 27662"/>
            <p:cNvSpPr>
              <a:spLocks noChangeShapeType="1"/>
            </p:cNvSpPr>
            <p:nvPr/>
          </p:nvSpPr>
          <p:spPr bwMode="auto">
            <a:xfrm flipV="1">
              <a:off x="2552" y="2384"/>
              <a:ext cx="0" cy="288"/>
            </a:xfrm>
            <a:prstGeom prst="line">
              <a:avLst/>
            </a:prstGeom>
            <a:noFill/>
            <a:ln w="38100">
              <a:solidFill>
                <a:schemeClr val="tx1"/>
              </a:solidFill>
              <a:round/>
              <a:headEnd/>
              <a:tailEnd/>
            </a:ln>
          </p:spPr>
          <p:txBody>
            <a:bodyPr/>
            <a:lstStyle/>
            <a:p>
              <a:endParaRPr lang="zh-CN" altLang="en-US"/>
            </a:p>
          </p:txBody>
        </p:sp>
        <p:sp>
          <p:nvSpPr>
            <p:cNvPr id="13356" name="直接连接符 27663"/>
            <p:cNvSpPr>
              <a:spLocks noChangeShapeType="1"/>
            </p:cNvSpPr>
            <p:nvPr/>
          </p:nvSpPr>
          <p:spPr bwMode="auto">
            <a:xfrm>
              <a:off x="2776" y="2148"/>
              <a:ext cx="192" cy="0"/>
            </a:xfrm>
            <a:prstGeom prst="line">
              <a:avLst/>
            </a:prstGeom>
            <a:noFill/>
            <a:ln w="38100">
              <a:solidFill>
                <a:schemeClr val="tx1"/>
              </a:solidFill>
              <a:round/>
              <a:headEnd/>
              <a:tailEnd/>
            </a:ln>
          </p:spPr>
          <p:txBody>
            <a:bodyPr/>
            <a:lstStyle/>
            <a:p>
              <a:endParaRPr lang="zh-CN" altLang="en-US"/>
            </a:p>
          </p:txBody>
        </p:sp>
        <p:sp>
          <p:nvSpPr>
            <p:cNvPr id="13357" name="矩形 27664"/>
            <p:cNvSpPr>
              <a:spLocks noChangeArrowheads="1"/>
            </p:cNvSpPr>
            <p:nvPr/>
          </p:nvSpPr>
          <p:spPr bwMode="auto">
            <a:xfrm>
              <a:off x="3160" y="1920"/>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58" name="椭圆 27665"/>
            <p:cNvSpPr>
              <a:spLocks noChangeArrowheads="1"/>
            </p:cNvSpPr>
            <p:nvPr/>
          </p:nvSpPr>
          <p:spPr bwMode="auto">
            <a:xfrm>
              <a:off x="4000" y="2100"/>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59" name="直接连接符 27666"/>
            <p:cNvSpPr>
              <a:spLocks noChangeShapeType="1"/>
            </p:cNvSpPr>
            <p:nvPr/>
          </p:nvSpPr>
          <p:spPr bwMode="auto">
            <a:xfrm flipV="1">
              <a:off x="3284" y="2384"/>
              <a:ext cx="0" cy="288"/>
            </a:xfrm>
            <a:prstGeom prst="line">
              <a:avLst/>
            </a:prstGeom>
            <a:noFill/>
            <a:ln w="38100">
              <a:solidFill>
                <a:schemeClr val="tx1"/>
              </a:solidFill>
              <a:round/>
              <a:headEnd/>
              <a:tailEnd/>
            </a:ln>
          </p:spPr>
          <p:txBody>
            <a:bodyPr/>
            <a:lstStyle/>
            <a:p>
              <a:endParaRPr lang="zh-CN" altLang="en-US"/>
            </a:p>
          </p:txBody>
        </p:sp>
        <p:sp>
          <p:nvSpPr>
            <p:cNvPr id="13360" name="直接连接符 27667"/>
            <p:cNvSpPr>
              <a:spLocks noChangeShapeType="1"/>
            </p:cNvSpPr>
            <p:nvPr/>
          </p:nvSpPr>
          <p:spPr bwMode="auto">
            <a:xfrm flipV="1">
              <a:off x="3464" y="2384"/>
              <a:ext cx="0" cy="288"/>
            </a:xfrm>
            <a:prstGeom prst="line">
              <a:avLst/>
            </a:prstGeom>
            <a:noFill/>
            <a:ln w="38100">
              <a:solidFill>
                <a:schemeClr val="tx1"/>
              </a:solidFill>
              <a:round/>
              <a:headEnd/>
              <a:tailEnd/>
            </a:ln>
          </p:spPr>
          <p:txBody>
            <a:bodyPr/>
            <a:lstStyle/>
            <a:p>
              <a:endParaRPr lang="zh-CN" altLang="en-US"/>
            </a:p>
          </p:txBody>
        </p:sp>
        <p:sp>
          <p:nvSpPr>
            <p:cNvPr id="13361" name="直接连接符 27668"/>
            <p:cNvSpPr>
              <a:spLocks noChangeShapeType="1"/>
            </p:cNvSpPr>
            <p:nvPr/>
          </p:nvSpPr>
          <p:spPr bwMode="auto">
            <a:xfrm flipV="1">
              <a:off x="3656" y="2384"/>
              <a:ext cx="0" cy="288"/>
            </a:xfrm>
            <a:prstGeom prst="line">
              <a:avLst/>
            </a:prstGeom>
            <a:noFill/>
            <a:ln w="38100">
              <a:solidFill>
                <a:schemeClr val="tx1"/>
              </a:solidFill>
              <a:round/>
              <a:headEnd/>
              <a:tailEnd/>
            </a:ln>
          </p:spPr>
          <p:txBody>
            <a:bodyPr/>
            <a:lstStyle/>
            <a:p>
              <a:endParaRPr lang="zh-CN" altLang="en-US"/>
            </a:p>
          </p:txBody>
        </p:sp>
        <p:sp>
          <p:nvSpPr>
            <p:cNvPr id="13362" name="直接连接符 27669"/>
            <p:cNvSpPr>
              <a:spLocks noChangeShapeType="1"/>
            </p:cNvSpPr>
            <p:nvPr/>
          </p:nvSpPr>
          <p:spPr bwMode="auto">
            <a:xfrm flipV="1">
              <a:off x="3848" y="2384"/>
              <a:ext cx="0" cy="288"/>
            </a:xfrm>
            <a:prstGeom prst="line">
              <a:avLst/>
            </a:prstGeom>
            <a:noFill/>
            <a:ln w="38100">
              <a:solidFill>
                <a:schemeClr val="tx1"/>
              </a:solidFill>
              <a:round/>
              <a:headEnd/>
              <a:tailEnd/>
            </a:ln>
          </p:spPr>
          <p:txBody>
            <a:bodyPr/>
            <a:lstStyle/>
            <a:p>
              <a:endParaRPr lang="zh-CN" altLang="en-US"/>
            </a:p>
          </p:txBody>
        </p:sp>
        <p:sp>
          <p:nvSpPr>
            <p:cNvPr id="13363" name="直接连接符 27670"/>
            <p:cNvSpPr>
              <a:spLocks noChangeShapeType="1"/>
            </p:cNvSpPr>
            <p:nvPr/>
          </p:nvSpPr>
          <p:spPr bwMode="auto">
            <a:xfrm>
              <a:off x="4072" y="2148"/>
              <a:ext cx="192" cy="0"/>
            </a:xfrm>
            <a:prstGeom prst="line">
              <a:avLst/>
            </a:prstGeom>
            <a:noFill/>
            <a:ln w="38100">
              <a:solidFill>
                <a:schemeClr val="tx1"/>
              </a:solidFill>
              <a:round/>
              <a:headEnd/>
              <a:tailEnd/>
            </a:ln>
          </p:spPr>
          <p:txBody>
            <a:bodyPr/>
            <a:lstStyle/>
            <a:p>
              <a:endParaRPr lang="zh-CN" altLang="en-US"/>
            </a:p>
          </p:txBody>
        </p:sp>
        <p:sp>
          <p:nvSpPr>
            <p:cNvPr id="13364" name="矩形 27671"/>
            <p:cNvSpPr>
              <a:spLocks noChangeArrowheads="1"/>
            </p:cNvSpPr>
            <p:nvPr/>
          </p:nvSpPr>
          <p:spPr bwMode="auto">
            <a:xfrm>
              <a:off x="4384" y="1908"/>
              <a:ext cx="840" cy="468"/>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365" name="椭圆 27672"/>
            <p:cNvSpPr>
              <a:spLocks noChangeArrowheads="1"/>
            </p:cNvSpPr>
            <p:nvPr/>
          </p:nvSpPr>
          <p:spPr bwMode="auto">
            <a:xfrm>
              <a:off x="5224" y="2088"/>
              <a:ext cx="72" cy="84"/>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366" name="直接连接符 27673"/>
            <p:cNvSpPr>
              <a:spLocks noChangeShapeType="1"/>
            </p:cNvSpPr>
            <p:nvPr/>
          </p:nvSpPr>
          <p:spPr bwMode="auto">
            <a:xfrm flipV="1">
              <a:off x="4508" y="2372"/>
              <a:ext cx="0" cy="288"/>
            </a:xfrm>
            <a:prstGeom prst="line">
              <a:avLst/>
            </a:prstGeom>
            <a:noFill/>
            <a:ln w="38100">
              <a:solidFill>
                <a:schemeClr val="tx1"/>
              </a:solidFill>
              <a:round/>
              <a:headEnd/>
              <a:tailEnd/>
            </a:ln>
          </p:spPr>
          <p:txBody>
            <a:bodyPr/>
            <a:lstStyle/>
            <a:p>
              <a:endParaRPr lang="zh-CN" altLang="en-US"/>
            </a:p>
          </p:txBody>
        </p:sp>
        <p:sp>
          <p:nvSpPr>
            <p:cNvPr id="13367" name="直接连接符 27674"/>
            <p:cNvSpPr>
              <a:spLocks noChangeShapeType="1"/>
            </p:cNvSpPr>
            <p:nvPr/>
          </p:nvSpPr>
          <p:spPr bwMode="auto">
            <a:xfrm flipV="1">
              <a:off x="4688" y="2372"/>
              <a:ext cx="0" cy="288"/>
            </a:xfrm>
            <a:prstGeom prst="line">
              <a:avLst/>
            </a:prstGeom>
            <a:noFill/>
            <a:ln w="38100">
              <a:solidFill>
                <a:schemeClr val="tx1"/>
              </a:solidFill>
              <a:round/>
              <a:headEnd/>
              <a:tailEnd/>
            </a:ln>
          </p:spPr>
          <p:txBody>
            <a:bodyPr/>
            <a:lstStyle/>
            <a:p>
              <a:endParaRPr lang="zh-CN" altLang="en-US"/>
            </a:p>
          </p:txBody>
        </p:sp>
        <p:sp>
          <p:nvSpPr>
            <p:cNvPr id="13368" name="直接连接符 27675"/>
            <p:cNvSpPr>
              <a:spLocks noChangeShapeType="1"/>
            </p:cNvSpPr>
            <p:nvPr/>
          </p:nvSpPr>
          <p:spPr bwMode="auto">
            <a:xfrm flipV="1">
              <a:off x="4880" y="2372"/>
              <a:ext cx="0" cy="288"/>
            </a:xfrm>
            <a:prstGeom prst="line">
              <a:avLst/>
            </a:prstGeom>
            <a:noFill/>
            <a:ln w="38100">
              <a:solidFill>
                <a:schemeClr val="tx1"/>
              </a:solidFill>
              <a:round/>
              <a:headEnd/>
              <a:tailEnd/>
            </a:ln>
          </p:spPr>
          <p:txBody>
            <a:bodyPr/>
            <a:lstStyle/>
            <a:p>
              <a:endParaRPr lang="zh-CN" altLang="en-US"/>
            </a:p>
          </p:txBody>
        </p:sp>
        <p:sp>
          <p:nvSpPr>
            <p:cNvPr id="13369" name="直接连接符 27676"/>
            <p:cNvSpPr>
              <a:spLocks noChangeShapeType="1"/>
            </p:cNvSpPr>
            <p:nvPr/>
          </p:nvSpPr>
          <p:spPr bwMode="auto">
            <a:xfrm flipV="1">
              <a:off x="5072" y="2372"/>
              <a:ext cx="0" cy="288"/>
            </a:xfrm>
            <a:prstGeom prst="line">
              <a:avLst/>
            </a:prstGeom>
            <a:noFill/>
            <a:ln w="38100">
              <a:solidFill>
                <a:schemeClr val="tx1"/>
              </a:solidFill>
              <a:round/>
              <a:headEnd/>
              <a:tailEnd/>
            </a:ln>
          </p:spPr>
          <p:txBody>
            <a:bodyPr/>
            <a:lstStyle/>
            <a:p>
              <a:endParaRPr lang="zh-CN" altLang="en-US"/>
            </a:p>
          </p:txBody>
        </p:sp>
        <p:sp>
          <p:nvSpPr>
            <p:cNvPr id="13370" name="直接连接符 27677"/>
            <p:cNvSpPr>
              <a:spLocks noChangeShapeType="1"/>
            </p:cNvSpPr>
            <p:nvPr/>
          </p:nvSpPr>
          <p:spPr bwMode="auto">
            <a:xfrm>
              <a:off x="5296" y="2136"/>
              <a:ext cx="192" cy="0"/>
            </a:xfrm>
            <a:prstGeom prst="line">
              <a:avLst/>
            </a:prstGeom>
            <a:noFill/>
            <a:ln w="38100">
              <a:solidFill>
                <a:schemeClr val="tx1"/>
              </a:solidFill>
              <a:round/>
              <a:headEnd/>
              <a:tailEnd/>
            </a:ln>
          </p:spPr>
          <p:txBody>
            <a:bodyPr/>
            <a:lstStyle/>
            <a:p>
              <a:endParaRPr lang="zh-CN" altLang="en-US"/>
            </a:p>
          </p:txBody>
        </p:sp>
        <p:sp>
          <p:nvSpPr>
            <p:cNvPr id="13371" name="直接连接符 27678"/>
            <p:cNvSpPr>
              <a:spLocks noChangeShapeType="1"/>
            </p:cNvSpPr>
            <p:nvPr/>
          </p:nvSpPr>
          <p:spPr bwMode="auto">
            <a:xfrm>
              <a:off x="485" y="624"/>
              <a:ext cx="4603" cy="0"/>
            </a:xfrm>
            <a:prstGeom prst="line">
              <a:avLst/>
            </a:prstGeom>
            <a:noFill/>
            <a:ln w="38100">
              <a:solidFill>
                <a:schemeClr val="tx1"/>
              </a:solidFill>
              <a:round/>
              <a:headEnd/>
              <a:tailEnd/>
            </a:ln>
          </p:spPr>
          <p:txBody>
            <a:bodyPr/>
            <a:lstStyle/>
            <a:p>
              <a:endParaRPr lang="zh-CN" altLang="en-US"/>
            </a:p>
          </p:txBody>
        </p:sp>
        <p:sp>
          <p:nvSpPr>
            <p:cNvPr id="13372" name="直接连接符 27679"/>
            <p:cNvSpPr>
              <a:spLocks noChangeShapeType="1"/>
            </p:cNvSpPr>
            <p:nvPr/>
          </p:nvSpPr>
          <p:spPr bwMode="auto">
            <a:xfrm>
              <a:off x="5080" y="620"/>
              <a:ext cx="0" cy="1300"/>
            </a:xfrm>
            <a:prstGeom prst="line">
              <a:avLst/>
            </a:prstGeom>
            <a:noFill/>
            <a:ln w="38100">
              <a:solidFill>
                <a:schemeClr val="tx1"/>
              </a:solidFill>
              <a:round/>
              <a:headEnd/>
              <a:tailEnd/>
            </a:ln>
          </p:spPr>
          <p:txBody>
            <a:bodyPr/>
            <a:lstStyle/>
            <a:p>
              <a:endParaRPr lang="zh-CN" altLang="en-US"/>
            </a:p>
          </p:txBody>
        </p:sp>
        <p:sp>
          <p:nvSpPr>
            <p:cNvPr id="13373" name="直接连接符 27680"/>
            <p:cNvSpPr>
              <a:spLocks noChangeShapeType="1"/>
            </p:cNvSpPr>
            <p:nvPr/>
          </p:nvSpPr>
          <p:spPr bwMode="auto">
            <a:xfrm>
              <a:off x="506" y="732"/>
              <a:ext cx="4390" cy="0"/>
            </a:xfrm>
            <a:prstGeom prst="line">
              <a:avLst/>
            </a:prstGeom>
            <a:noFill/>
            <a:ln w="38100">
              <a:solidFill>
                <a:schemeClr val="tx1"/>
              </a:solidFill>
              <a:round/>
              <a:headEnd/>
              <a:tailEnd/>
            </a:ln>
          </p:spPr>
          <p:txBody>
            <a:bodyPr/>
            <a:lstStyle/>
            <a:p>
              <a:endParaRPr lang="zh-CN" altLang="en-US"/>
            </a:p>
          </p:txBody>
        </p:sp>
        <p:sp>
          <p:nvSpPr>
            <p:cNvPr id="13374" name="直接连接符 27681"/>
            <p:cNvSpPr>
              <a:spLocks noChangeShapeType="1"/>
            </p:cNvSpPr>
            <p:nvPr/>
          </p:nvSpPr>
          <p:spPr bwMode="auto">
            <a:xfrm>
              <a:off x="4888" y="732"/>
              <a:ext cx="0" cy="1172"/>
            </a:xfrm>
            <a:prstGeom prst="line">
              <a:avLst/>
            </a:prstGeom>
            <a:noFill/>
            <a:ln w="38100">
              <a:solidFill>
                <a:schemeClr val="tx1"/>
              </a:solidFill>
              <a:round/>
              <a:headEnd/>
              <a:tailEnd/>
            </a:ln>
          </p:spPr>
          <p:txBody>
            <a:bodyPr/>
            <a:lstStyle/>
            <a:p>
              <a:endParaRPr lang="zh-CN" altLang="en-US"/>
            </a:p>
          </p:txBody>
        </p:sp>
        <p:sp>
          <p:nvSpPr>
            <p:cNvPr id="13375" name="直接连接符 27682"/>
            <p:cNvSpPr>
              <a:spLocks noChangeShapeType="1"/>
            </p:cNvSpPr>
            <p:nvPr/>
          </p:nvSpPr>
          <p:spPr bwMode="auto">
            <a:xfrm flipV="1">
              <a:off x="506" y="876"/>
              <a:ext cx="4198" cy="0"/>
            </a:xfrm>
            <a:prstGeom prst="line">
              <a:avLst/>
            </a:prstGeom>
            <a:noFill/>
            <a:ln w="38100">
              <a:solidFill>
                <a:schemeClr val="tx1"/>
              </a:solidFill>
              <a:round/>
              <a:headEnd/>
              <a:tailEnd/>
            </a:ln>
          </p:spPr>
          <p:txBody>
            <a:bodyPr/>
            <a:lstStyle/>
            <a:p>
              <a:endParaRPr lang="zh-CN" altLang="en-US"/>
            </a:p>
          </p:txBody>
        </p:sp>
        <p:sp>
          <p:nvSpPr>
            <p:cNvPr id="13376" name="直接连接符 27683"/>
            <p:cNvSpPr>
              <a:spLocks noChangeShapeType="1"/>
            </p:cNvSpPr>
            <p:nvPr/>
          </p:nvSpPr>
          <p:spPr bwMode="auto">
            <a:xfrm flipV="1">
              <a:off x="4698" y="880"/>
              <a:ext cx="0" cy="1024"/>
            </a:xfrm>
            <a:prstGeom prst="line">
              <a:avLst/>
            </a:prstGeom>
            <a:noFill/>
            <a:ln w="38100">
              <a:solidFill>
                <a:schemeClr val="tx1"/>
              </a:solidFill>
              <a:round/>
              <a:headEnd/>
              <a:tailEnd/>
            </a:ln>
          </p:spPr>
          <p:txBody>
            <a:bodyPr/>
            <a:lstStyle/>
            <a:p>
              <a:endParaRPr lang="zh-CN" altLang="en-US"/>
            </a:p>
          </p:txBody>
        </p:sp>
        <p:sp>
          <p:nvSpPr>
            <p:cNvPr id="13377" name="直接连接符 27684"/>
            <p:cNvSpPr>
              <a:spLocks noChangeShapeType="1"/>
            </p:cNvSpPr>
            <p:nvPr/>
          </p:nvSpPr>
          <p:spPr bwMode="auto">
            <a:xfrm>
              <a:off x="518" y="1022"/>
              <a:ext cx="4018" cy="0"/>
            </a:xfrm>
            <a:prstGeom prst="line">
              <a:avLst/>
            </a:prstGeom>
            <a:noFill/>
            <a:ln w="38100">
              <a:solidFill>
                <a:schemeClr val="tx1"/>
              </a:solidFill>
              <a:round/>
              <a:headEnd/>
              <a:tailEnd/>
            </a:ln>
          </p:spPr>
          <p:txBody>
            <a:bodyPr/>
            <a:lstStyle/>
            <a:p>
              <a:endParaRPr lang="zh-CN" altLang="en-US"/>
            </a:p>
          </p:txBody>
        </p:sp>
        <p:sp>
          <p:nvSpPr>
            <p:cNvPr id="13378" name="直接连接符 27685"/>
            <p:cNvSpPr>
              <a:spLocks noChangeShapeType="1"/>
            </p:cNvSpPr>
            <p:nvPr/>
          </p:nvSpPr>
          <p:spPr bwMode="auto">
            <a:xfrm flipV="1">
              <a:off x="4526" y="1022"/>
              <a:ext cx="0" cy="888"/>
            </a:xfrm>
            <a:prstGeom prst="line">
              <a:avLst/>
            </a:prstGeom>
            <a:noFill/>
            <a:ln w="38100">
              <a:solidFill>
                <a:schemeClr val="tx1"/>
              </a:solidFill>
              <a:round/>
              <a:headEnd/>
              <a:tailEnd/>
            </a:ln>
          </p:spPr>
          <p:txBody>
            <a:bodyPr/>
            <a:lstStyle/>
            <a:p>
              <a:endParaRPr lang="zh-CN" altLang="en-US"/>
            </a:p>
          </p:txBody>
        </p:sp>
        <p:sp>
          <p:nvSpPr>
            <p:cNvPr id="13379" name="直接连接符 27686"/>
            <p:cNvSpPr>
              <a:spLocks noChangeShapeType="1"/>
            </p:cNvSpPr>
            <p:nvPr/>
          </p:nvSpPr>
          <p:spPr bwMode="auto">
            <a:xfrm flipV="1">
              <a:off x="3854" y="613"/>
              <a:ext cx="0" cy="1318"/>
            </a:xfrm>
            <a:prstGeom prst="line">
              <a:avLst/>
            </a:prstGeom>
            <a:noFill/>
            <a:ln w="38100">
              <a:solidFill>
                <a:schemeClr val="tx1"/>
              </a:solidFill>
              <a:round/>
              <a:headEnd/>
              <a:tailEnd/>
            </a:ln>
          </p:spPr>
          <p:txBody>
            <a:bodyPr/>
            <a:lstStyle/>
            <a:p>
              <a:endParaRPr lang="zh-CN" altLang="en-US"/>
            </a:p>
          </p:txBody>
        </p:sp>
        <p:sp>
          <p:nvSpPr>
            <p:cNvPr id="13380" name="直接连接符 27687"/>
            <p:cNvSpPr>
              <a:spLocks noChangeShapeType="1"/>
            </p:cNvSpPr>
            <p:nvPr/>
          </p:nvSpPr>
          <p:spPr bwMode="auto">
            <a:xfrm flipV="1">
              <a:off x="3663" y="731"/>
              <a:ext cx="0" cy="1195"/>
            </a:xfrm>
            <a:prstGeom prst="line">
              <a:avLst/>
            </a:prstGeom>
            <a:noFill/>
            <a:ln w="38100">
              <a:solidFill>
                <a:schemeClr val="tx1"/>
              </a:solidFill>
              <a:round/>
              <a:headEnd/>
              <a:tailEnd/>
            </a:ln>
          </p:spPr>
          <p:txBody>
            <a:bodyPr/>
            <a:lstStyle/>
            <a:p>
              <a:endParaRPr lang="zh-CN" altLang="en-US"/>
            </a:p>
          </p:txBody>
        </p:sp>
        <p:sp>
          <p:nvSpPr>
            <p:cNvPr id="13381" name="直接连接符 27688"/>
            <p:cNvSpPr>
              <a:spLocks noChangeShapeType="1"/>
            </p:cNvSpPr>
            <p:nvPr/>
          </p:nvSpPr>
          <p:spPr bwMode="auto">
            <a:xfrm flipV="1">
              <a:off x="3472" y="877"/>
              <a:ext cx="0" cy="1048"/>
            </a:xfrm>
            <a:prstGeom prst="line">
              <a:avLst/>
            </a:prstGeom>
            <a:noFill/>
            <a:ln w="38100">
              <a:solidFill>
                <a:schemeClr val="tx1"/>
              </a:solidFill>
              <a:round/>
              <a:headEnd/>
              <a:tailEnd/>
            </a:ln>
          </p:spPr>
          <p:txBody>
            <a:bodyPr/>
            <a:lstStyle/>
            <a:p>
              <a:endParaRPr lang="zh-CN" altLang="en-US"/>
            </a:p>
          </p:txBody>
        </p:sp>
        <p:sp>
          <p:nvSpPr>
            <p:cNvPr id="13382" name="直接连接符 27689"/>
            <p:cNvSpPr>
              <a:spLocks noChangeShapeType="1"/>
            </p:cNvSpPr>
            <p:nvPr/>
          </p:nvSpPr>
          <p:spPr bwMode="auto">
            <a:xfrm flipV="1">
              <a:off x="3299" y="1022"/>
              <a:ext cx="0" cy="897"/>
            </a:xfrm>
            <a:prstGeom prst="line">
              <a:avLst/>
            </a:prstGeom>
            <a:noFill/>
            <a:ln w="38100">
              <a:solidFill>
                <a:schemeClr val="tx1"/>
              </a:solidFill>
              <a:round/>
              <a:headEnd/>
              <a:tailEnd/>
            </a:ln>
          </p:spPr>
          <p:txBody>
            <a:bodyPr/>
            <a:lstStyle/>
            <a:p>
              <a:endParaRPr lang="zh-CN" altLang="en-US"/>
            </a:p>
          </p:txBody>
        </p:sp>
        <p:sp>
          <p:nvSpPr>
            <p:cNvPr id="13383" name="椭圆 27690"/>
            <p:cNvSpPr>
              <a:spLocks noChangeArrowheads="1"/>
            </p:cNvSpPr>
            <p:nvPr/>
          </p:nvSpPr>
          <p:spPr bwMode="auto">
            <a:xfrm>
              <a:off x="3825" y="59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4" name="椭圆 27691"/>
            <p:cNvSpPr>
              <a:spLocks noChangeArrowheads="1"/>
            </p:cNvSpPr>
            <p:nvPr/>
          </p:nvSpPr>
          <p:spPr bwMode="auto">
            <a:xfrm>
              <a:off x="3643" y="7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5" name="椭圆 27692"/>
            <p:cNvSpPr>
              <a:spLocks noChangeArrowheads="1"/>
            </p:cNvSpPr>
            <p:nvPr/>
          </p:nvSpPr>
          <p:spPr bwMode="auto">
            <a:xfrm>
              <a:off x="3452" y="85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6" name="椭圆 27693"/>
            <p:cNvSpPr>
              <a:spLocks noChangeArrowheads="1"/>
            </p:cNvSpPr>
            <p:nvPr/>
          </p:nvSpPr>
          <p:spPr bwMode="auto">
            <a:xfrm>
              <a:off x="3271" y="1001"/>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87" name="直接连接符 27694"/>
            <p:cNvSpPr>
              <a:spLocks noChangeShapeType="1"/>
            </p:cNvSpPr>
            <p:nvPr/>
          </p:nvSpPr>
          <p:spPr bwMode="auto">
            <a:xfrm flipV="1">
              <a:off x="2559" y="610"/>
              <a:ext cx="0" cy="1310"/>
            </a:xfrm>
            <a:prstGeom prst="line">
              <a:avLst/>
            </a:prstGeom>
            <a:noFill/>
            <a:ln w="38100">
              <a:solidFill>
                <a:schemeClr val="tx1"/>
              </a:solidFill>
              <a:round/>
              <a:headEnd/>
              <a:tailEnd/>
            </a:ln>
          </p:spPr>
          <p:txBody>
            <a:bodyPr/>
            <a:lstStyle/>
            <a:p>
              <a:endParaRPr lang="zh-CN" altLang="en-US"/>
            </a:p>
          </p:txBody>
        </p:sp>
        <p:sp>
          <p:nvSpPr>
            <p:cNvPr id="13388" name="直接连接符 27695"/>
            <p:cNvSpPr>
              <a:spLocks noChangeShapeType="1"/>
            </p:cNvSpPr>
            <p:nvPr/>
          </p:nvSpPr>
          <p:spPr bwMode="auto">
            <a:xfrm flipV="1">
              <a:off x="2368" y="728"/>
              <a:ext cx="0" cy="1211"/>
            </a:xfrm>
            <a:prstGeom prst="line">
              <a:avLst/>
            </a:prstGeom>
            <a:noFill/>
            <a:ln w="38100">
              <a:solidFill>
                <a:schemeClr val="tx1"/>
              </a:solidFill>
              <a:round/>
              <a:headEnd/>
              <a:tailEnd/>
            </a:ln>
          </p:spPr>
          <p:txBody>
            <a:bodyPr/>
            <a:lstStyle/>
            <a:p>
              <a:endParaRPr lang="zh-CN" altLang="en-US"/>
            </a:p>
          </p:txBody>
        </p:sp>
        <p:sp>
          <p:nvSpPr>
            <p:cNvPr id="13389" name="直接连接符 27696"/>
            <p:cNvSpPr>
              <a:spLocks noChangeShapeType="1"/>
            </p:cNvSpPr>
            <p:nvPr/>
          </p:nvSpPr>
          <p:spPr bwMode="auto">
            <a:xfrm flipV="1">
              <a:off x="2177" y="874"/>
              <a:ext cx="0" cy="1040"/>
            </a:xfrm>
            <a:prstGeom prst="line">
              <a:avLst/>
            </a:prstGeom>
            <a:noFill/>
            <a:ln w="38100">
              <a:solidFill>
                <a:schemeClr val="tx1"/>
              </a:solidFill>
              <a:round/>
              <a:headEnd/>
              <a:tailEnd/>
            </a:ln>
          </p:spPr>
          <p:txBody>
            <a:bodyPr/>
            <a:lstStyle/>
            <a:p>
              <a:endParaRPr lang="zh-CN" altLang="en-US"/>
            </a:p>
          </p:txBody>
        </p:sp>
        <p:sp>
          <p:nvSpPr>
            <p:cNvPr id="13390" name="直接连接符 27697"/>
            <p:cNvSpPr>
              <a:spLocks noChangeShapeType="1"/>
            </p:cNvSpPr>
            <p:nvPr/>
          </p:nvSpPr>
          <p:spPr bwMode="auto">
            <a:xfrm flipV="1">
              <a:off x="1996" y="1019"/>
              <a:ext cx="0" cy="913"/>
            </a:xfrm>
            <a:prstGeom prst="line">
              <a:avLst/>
            </a:prstGeom>
            <a:noFill/>
            <a:ln w="38100">
              <a:solidFill>
                <a:schemeClr val="tx1"/>
              </a:solidFill>
              <a:round/>
              <a:headEnd/>
              <a:tailEnd/>
            </a:ln>
          </p:spPr>
          <p:txBody>
            <a:bodyPr/>
            <a:lstStyle/>
            <a:p>
              <a:endParaRPr lang="zh-CN" altLang="en-US"/>
            </a:p>
          </p:txBody>
        </p:sp>
        <p:sp>
          <p:nvSpPr>
            <p:cNvPr id="13391" name="椭圆 27698"/>
            <p:cNvSpPr>
              <a:spLocks noChangeArrowheads="1"/>
            </p:cNvSpPr>
            <p:nvPr/>
          </p:nvSpPr>
          <p:spPr bwMode="auto">
            <a:xfrm>
              <a:off x="2530" y="589"/>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2" name="椭圆 27699"/>
            <p:cNvSpPr>
              <a:spLocks noChangeArrowheads="1"/>
            </p:cNvSpPr>
            <p:nvPr/>
          </p:nvSpPr>
          <p:spPr bwMode="auto">
            <a:xfrm>
              <a:off x="2348" y="6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3" name="椭圆 27700"/>
            <p:cNvSpPr>
              <a:spLocks noChangeArrowheads="1"/>
            </p:cNvSpPr>
            <p:nvPr/>
          </p:nvSpPr>
          <p:spPr bwMode="auto">
            <a:xfrm>
              <a:off x="2157" y="853"/>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4" name="椭圆 27701"/>
            <p:cNvSpPr>
              <a:spLocks noChangeArrowheads="1"/>
            </p:cNvSpPr>
            <p:nvPr/>
          </p:nvSpPr>
          <p:spPr bwMode="auto">
            <a:xfrm>
              <a:off x="1976" y="99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395" name="直接连接符 27702"/>
            <p:cNvSpPr>
              <a:spLocks noChangeShapeType="1"/>
            </p:cNvSpPr>
            <p:nvPr/>
          </p:nvSpPr>
          <p:spPr bwMode="auto">
            <a:xfrm flipV="1">
              <a:off x="1269" y="609"/>
              <a:ext cx="0" cy="1326"/>
            </a:xfrm>
            <a:prstGeom prst="line">
              <a:avLst/>
            </a:prstGeom>
            <a:noFill/>
            <a:ln w="38100">
              <a:solidFill>
                <a:schemeClr val="tx1"/>
              </a:solidFill>
              <a:round/>
              <a:headEnd/>
              <a:tailEnd/>
            </a:ln>
          </p:spPr>
          <p:txBody>
            <a:bodyPr/>
            <a:lstStyle/>
            <a:p>
              <a:endParaRPr lang="zh-CN" altLang="en-US"/>
            </a:p>
          </p:txBody>
        </p:sp>
        <p:sp>
          <p:nvSpPr>
            <p:cNvPr id="13396" name="直接连接符 27703"/>
            <p:cNvSpPr>
              <a:spLocks noChangeShapeType="1"/>
            </p:cNvSpPr>
            <p:nvPr/>
          </p:nvSpPr>
          <p:spPr bwMode="auto">
            <a:xfrm flipV="1">
              <a:off x="1078" y="727"/>
              <a:ext cx="0" cy="1203"/>
            </a:xfrm>
            <a:prstGeom prst="line">
              <a:avLst/>
            </a:prstGeom>
            <a:noFill/>
            <a:ln w="38100">
              <a:solidFill>
                <a:schemeClr val="tx1"/>
              </a:solidFill>
              <a:round/>
              <a:headEnd/>
              <a:tailEnd/>
            </a:ln>
          </p:spPr>
          <p:txBody>
            <a:bodyPr/>
            <a:lstStyle/>
            <a:p>
              <a:endParaRPr lang="zh-CN" altLang="en-US"/>
            </a:p>
          </p:txBody>
        </p:sp>
        <p:sp>
          <p:nvSpPr>
            <p:cNvPr id="13397" name="直接连接符 27704"/>
            <p:cNvSpPr>
              <a:spLocks noChangeShapeType="1"/>
            </p:cNvSpPr>
            <p:nvPr/>
          </p:nvSpPr>
          <p:spPr bwMode="auto">
            <a:xfrm flipV="1">
              <a:off x="887" y="873"/>
              <a:ext cx="0" cy="1056"/>
            </a:xfrm>
            <a:prstGeom prst="line">
              <a:avLst/>
            </a:prstGeom>
            <a:noFill/>
            <a:ln w="38100">
              <a:solidFill>
                <a:schemeClr val="tx1"/>
              </a:solidFill>
              <a:round/>
              <a:headEnd/>
              <a:tailEnd/>
            </a:ln>
          </p:spPr>
          <p:txBody>
            <a:bodyPr/>
            <a:lstStyle/>
            <a:p>
              <a:endParaRPr lang="zh-CN" altLang="en-US"/>
            </a:p>
          </p:txBody>
        </p:sp>
        <p:sp>
          <p:nvSpPr>
            <p:cNvPr id="13398" name="直接连接符 27705"/>
            <p:cNvSpPr>
              <a:spLocks noChangeShapeType="1"/>
            </p:cNvSpPr>
            <p:nvPr/>
          </p:nvSpPr>
          <p:spPr bwMode="auto">
            <a:xfrm flipV="1">
              <a:off x="706" y="1018"/>
              <a:ext cx="0" cy="897"/>
            </a:xfrm>
            <a:prstGeom prst="line">
              <a:avLst/>
            </a:prstGeom>
            <a:noFill/>
            <a:ln w="38100">
              <a:solidFill>
                <a:schemeClr val="tx1"/>
              </a:solidFill>
              <a:round/>
              <a:headEnd/>
              <a:tailEnd/>
            </a:ln>
          </p:spPr>
          <p:txBody>
            <a:bodyPr/>
            <a:lstStyle/>
            <a:p>
              <a:endParaRPr lang="zh-CN" altLang="en-US"/>
            </a:p>
          </p:txBody>
        </p:sp>
        <p:sp>
          <p:nvSpPr>
            <p:cNvPr id="13399" name="椭圆 27706"/>
            <p:cNvSpPr>
              <a:spLocks noChangeArrowheads="1"/>
            </p:cNvSpPr>
            <p:nvPr/>
          </p:nvSpPr>
          <p:spPr bwMode="auto">
            <a:xfrm>
              <a:off x="1240" y="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0" name="椭圆 27707"/>
            <p:cNvSpPr>
              <a:spLocks noChangeArrowheads="1"/>
            </p:cNvSpPr>
            <p:nvPr/>
          </p:nvSpPr>
          <p:spPr bwMode="auto">
            <a:xfrm>
              <a:off x="1058" y="6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1" name="椭圆 27708"/>
            <p:cNvSpPr>
              <a:spLocks noChangeArrowheads="1"/>
            </p:cNvSpPr>
            <p:nvPr/>
          </p:nvSpPr>
          <p:spPr bwMode="auto">
            <a:xfrm>
              <a:off x="867" y="85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2" name="椭圆 27709"/>
            <p:cNvSpPr>
              <a:spLocks noChangeArrowheads="1"/>
            </p:cNvSpPr>
            <p:nvPr/>
          </p:nvSpPr>
          <p:spPr bwMode="auto">
            <a:xfrm>
              <a:off x="686" y="99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3403" name="矩形 27710"/>
            <p:cNvSpPr>
              <a:spLocks noChangeArrowheads="1"/>
            </p:cNvSpPr>
            <p:nvPr/>
          </p:nvSpPr>
          <p:spPr bwMode="auto">
            <a:xfrm>
              <a:off x="2254" y="3413"/>
              <a:ext cx="1009" cy="54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3404" name="椭圆 27711"/>
            <p:cNvSpPr>
              <a:spLocks noChangeArrowheads="1"/>
            </p:cNvSpPr>
            <p:nvPr/>
          </p:nvSpPr>
          <p:spPr bwMode="auto">
            <a:xfrm>
              <a:off x="3263" y="3813"/>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05" name="直接连接符 27712"/>
            <p:cNvSpPr>
              <a:spLocks noChangeShapeType="1"/>
            </p:cNvSpPr>
            <p:nvPr/>
          </p:nvSpPr>
          <p:spPr bwMode="auto">
            <a:xfrm>
              <a:off x="3263" y="3513"/>
              <a:ext cx="418" cy="0"/>
            </a:xfrm>
            <a:prstGeom prst="line">
              <a:avLst/>
            </a:prstGeom>
            <a:noFill/>
            <a:ln w="38100">
              <a:solidFill>
                <a:schemeClr val="tx1"/>
              </a:solidFill>
              <a:round/>
              <a:headEnd/>
              <a:tailEnd/>
            </a:ln>
          </p:spPr>
          <p:txBody>
            <a:bodyPr/>
            <a:lstStyle/>
            <a:p>
              <a:endParaRPr lang="zh-CN" altLang="en-US"/>
            </a:p>
          </p:txBody>
        </p:sp>
        <p:sp>
          <p:nvSpPr>
            <p:cNvPr id="13406" name="直接连接符 27713"/>
            <p:cNvSpPr>
              <a:spLocks noChangeShapeType="1"/>
            </p:cNvSpPr>
            <p:nvPr/>
          </p:nvSpPr>
          <p:spPr bwMode="auto">
            <a:xfrm>
              <a:off x="3260" y="3690"/>
              <a:ext cx="418" cy="0"/>
            </a:xfrm>
            <a:prstGeom prst="line">
              <a:avLst/>
            </a:prstGeom>
            <a:noFill/>
            <a:ln w="38100">
              <a:solidFill>
                <a:schemeClr val="tx1"/>
              </a:solidFill>
              <a:round/>
              <a:headEnd/>
              <a:tailEnd/>
            </a:ln>
          </p:spPr>
          <p:txBody>
            <a:bodyPr/>
            <a:lstStyle/>
            <a:p>
              <a:endParaRPr lang="zh-CN" altLang="en-US"/>
            </a:p>
          </p:txBody>
        </p:sp>
        <p:sp>
          <p:nvSpPr>
            <p:cNvPr id="13407" name="直接连接符 27714"/>
            <p:cNvSpPr>
              <a:spLocks noChangeShapeType="1"/>
            </p:cNvSpPr>
            <p:nvPr/>
          </p:nvSpPr>
          <p:spPr bwMode="auto">
            <a:xfrm>
              <a:off x="3345" y="3859"/>
              <a:ext cx="191" cy="0"/>
            </a:xfrm>
            <a:prstGeom prst="line">
              <a:avLst/>
            </a:prstGeom>
            <a:noFill/>
            <a:ln w="38100">
              <a:solidFill>
                <a:schemeClr val="tx1"/>
              </a:solidFill>
              <a:round/>
              <a:headEnd/>
              <a:tailEnd/>
            </a:ln>
          </p:spPr>
          <p:txBody>
            <a:bodyPr/>
            <a:lstStyle/>
            <a:p>
              <a:endParaRPr lang="zh-CN" altLang="en-US"/>
            </a:p>
          </p:txBody>
        </p:sp>
        <p:sp>
          <p:nvSpPr>
            <p:cNvPr id="13408" name="直接连接符 27715"/>
            <p:cNvSpPr>
              <a:spLocks noChangeShapeType="1"/>
            </p:cNvSpPr>
            <p:nvPr/>
          </p:nvSpPr>
          <p:spPr bwMode="auto">
            <a:xfrm>
              <a:off x="3527" y="3850"/>
              <a:ext cx="0" cy="327"/>
            </a:xfrm>
            <a:prstGeom prst="line">
              <a:avLst/>
            </a:prstGeom>
            <a:noFill/>
            <a:ln w="38100">
              <a:solidFill>
                <a:schemeClr val="tx1"/>
              </a:solidFill>
              <a:round/>
              <a:headEnd/>
              <a:tailEnd/>
            </a:ln>
          </p:spPr>
          <p:txBody>
            <a:bodyPr/>
            <a:lstStyle/>
            <a:p>
              <a:endParaRPr lang="zh-CN" altLang="en-US"/>
            </a:p>
          </p:txBody>
        </p:sp>
        <p:sp>
          <p:nvSpPr>
            <p:cNvPr id="13409" name="直接连接符 27716"/>
            <p:cNvSpPr>
              <a:spLocks noChangeShapeType="1"/>
            </p:cNvSpPr>
            <p:nvPr/>
          </p:nvSpPr>
          <p:spPr bwMode="auto">
            <a:xfrm>
              <a:off x="3400" y="4176"/>
              <a:ext cx="273" cy="0"/>
            </a:xfrm>
            <a:prstGeom prst="line">
              <a:avLst/>
            </a:prstGeom>
            <a:noFill/>
            <a:ln w="38100">
              <a:solidFill>
                <a:schemeClr val="tx1"/>
              </a:solidFill>
              <a:round/>
              <a:headEnd/>
              <a:tailEnd/>
            </a:ln>
          </p:spPr>
          <p:txBody>
            <a:bodyPr/>
            <a:lstStyle/>
            <a:p>
              <a:endParaRPr lang="zh-CN" altLang="en-US"/>
            </a:p>
          </p:txBody>
        </p:sp>
        <p:sp>
          <p:nvSpPr>
            <p:cNvPr id="13410" name="椭圆 27717"/>
            <p:cNvSpPr>
              <a:spLocks noChangeArrowheads="1"/>
            </p:cNvSpPr>
            <p:nvPr/>
          </p:nvSpPr>
          <p:spPr bwMode="auto">
            <a:xfrm>
              <a:off x="2350" y="3327"/>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1" name="椭圆 27718"/>
            <p:cNvSpPr>
              <a:spLocks noChangeArrowheads="1"/>
            </p:cNvSpPr>
            <p:nvPr/>
          </p:nvSpPr>
          <p:spPr bwMode="auto">
            <a:xfrm>
              <a:off x="2583"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2" name="椭圆 27719"/>
            <p:cNvSpPr>
              <a:spLocks noChangeArrowheads="1"/>
            </p:cNvSpPr>
            <p:nvPr/>
          </p:nvSpPr>
          <p:spPr bwMode="auto">
            <a:xfrm>
              <a:off x="2828" y="3332"/>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3" name="椭圆 27720"/>
            <p:cNvSpPr>
              <a:spLocks noChangeArrowheads="1"/>
            </p:cNvSpPr>
            <p:nvPr/>
          </p:nvSpPr>
          <p:spPr bwMode="auto">
            <a:xfrm>
              <a:off x="3050" y="3318"/>
              <a:ext cx="82" cy="83"/>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3414" name="直接连接符 27721"/>
            <p:cNvSpPr>
              <a:spLocks noChangeShapeType="1"/>
            </p:cNvSpPr>
            <p:nvPr/>
          </p:nvSpPr>
          <p:spPr bwMode="auto">
            <a:xfrm>
              <a:off x="1672" y="2159"/>
              <a:ext cx="0" cy="1023"/>
            </a:xfrm>
            <a:prstGeom prst="line">
              <a:avLst/>
            </a:prstGeom>
            <a:noFill/>
            <a:ln w="38100">
              <a:solidFill>
                <a:schemeClr val="tx1"/>
              </a:solidFill>
              <a:round/>
              <a:headEnd/>
              <a:tailEnd/>
            </a:ln>
          </p:spPr>
          <p:txBody>
            <a:bodyPr/>
            <a:lstStyle/>
            <a:p>
              <a:endParaRPr lang="zh-CN" altLang="en-US"/>
            </a:p>
          </p:txBody>
        </p:sp>
        <p:sp>
          <p:nvSpPr>
            <p:cNvPr id="13415" name="直接连接符 27722"/>
            <p:cNvSpPr>
              <a:spLocks noChangeShapeType="1"/>
            </p:cNvSpPr>
            <p:nvPr/>
          </p:nvSpPr>
          <p:spPr bwMode="auto">
            <a:xfrm flipV="1">
              <a:off x="2391" y="3173"/>
              <a:ext cx="0" cy="158"/>
            </a:xfrm>
            <a:prstGeom prst="line">
              <a:avLst/>
            </a:prstGeom>
            <a:noFill/>
            <a:ln w="38100">
              <a:solidFill>
                <a:schemeClr val="tx1"/>
              </a:solidFill>
              <a:round/>
              <a:headEnd/>
              <a:tailEnd/>
            </a:ln>
          </p:spPr>
          <p:txBody>
            <a:bodyPr/>
            <a:lstStyle/>
            <a:p>
              <a:endParaRPr lang="zh-CN" altLang="en-US"/>
            </a:p>
          </p:txBody>
        </p:sp>
        <p:sp>
          <p:nvSpPr>
            <p:cNvPr id="13416" name="直接连接符 27723"/>
            <p:cNvSpPr>
              <a:spLocks noChangeShapeType="1"/>
            </p:cNvSpPr>
            <p:nvPr/>
          </p:nvSpPr>
          <p:spPr bwMode="auto">
            <a:xfrm>
              <a:off x="1672" y="3173"/>
              <a:ext cx="728" cy="0"/>
            </a:xfrm>
            <a:prstGeom prst="line">
              <a:avLst/>
            </a:prstGeom>
            <a:noFill/>
            <a:ln w="38100">
              <a:solidFill>
                <a:schemeClr val="tx1"/>
              </a:solidFill>
              <a:round/>
              <a:headEnd/>
              <a:tailEnd/>
            </a:ln>
          </p:spPr>
          <p:txBody>
            <a:bodyPr/>
            <a:lstStyle/>
            <a:p>
              <a:endParaRPr lang="zh-CN" altLang="en-US"/>
            </a:p>
          </p:txBody>
        </p:sp>
        <p:sp>
          <p:nvSpPr>
            <p:cNvPr id="13417" name="直接连接符 27724"/>
            <p:cNvSpPr>
              <a:spLocks noChangeShapeType="1"/>
            </p:cNvSpPr>
            <p:nvPr/>
          </p:nvSpPr>
          <p:spPr bwMode="auto">
            <a:xfrm>
              <a:off x="3091" y="3173"/>
              <a:ext cx="0" cy="149"/>
            </a:xfrm>
            <a:prstGeom prst="line">
              <a:avLst/>
            </a:prstGeom>
            <a:noFill/>
            <a:ln w="38100">
              <a:solidFill>
                <a:schemeClr val="tx1"/>
              </a:solidFill>
              <a:round/>
              <a:headEnd/>
              <a:tailEnd/>
            </a:ln>
          </p:spPr>
          <p:txBody>
            <a:bodyPr/>
            <a:lstStyle/>
            <a:p>
              <a:endParaRPr lang="zh-CN" altLang="en-US"/>
            </a:p>
          </p:txBody>
        </p:sp>
        <p:sp>
          <p:nvSpPr>
            <p:cNvPr id="13418" name="直接连接符 27725"/>
            <p:cNvSpPr>
              <a:spLocks noChangeShapeType="1"/>
            </p:cNvSpPr>
            <p:nvPr/>
          </p:nvSpPr>
          <p:spPr bwMode="auto">
            <a:xfrm>
              <a:off x="5472" y="2131"/>
              <a:ext cx="0" cy="1042"/>
            </a:xfrm>
            <a:prstGeom prst="line">
              <a:avLst/>
            </a:prstGeom>
            <a:noFill/>
            <a:ln w="38100">
              <a:solidFill>
                <a:schemeClr val="tx1"/>
              </a:solidFill>
              <a:round/>
              <a:headEnd/>
              <a:tailEnd/>
            </a:ln>
          </p:spPr>
          <p:txBody>
            <a:bodyPr/>
            <a:lstStyle/>
            <a:p>
              <a:endParaRPr lang="zh-CN" altLang="en-US"/>
            </a:p>
          </p:txBody>
        </p:sp>
        <p:sp>
          <p:nvSpPr>
            <p:cNvPr id="13419" name="直接连接符 27726"/>
            <p:cNvSpPr>
              <a:spLocks noChangeShapeType="1"/>
            </p:cNvSpPr>
            <p:nvPr/>
          </p:nvSpPr>
          <p:spPr bwMode="auto">
            <a:xfrm>
              <a:off x="3091" y="3173"/>
              <a:ext cx="2399" cy="0"/>
            </a:xfrm>
            <a:prstGeom prst="line">
              <a:avLst/>
            </a:prstGeom>
            <a:noFill/>
            <a:ln w="38100">
              <a:solidFill>
                <a:schemeClr val="tx1"/>
              </a:solidFill>
              <a:round/>
              <a:headEnd/>
              <a:tailEnd/>
            </a:ln>
          </p:spPr>
          <p:txBody>
            <a:bodyPr/>
            <a:lstStyle/>
            <a:p>
              <a:endParaRPr lang="zh-CN" altLang="en-US"/>
            </a:p>
          </p:txBody>
        </p:sp>
        <p:sp>
          <p:nvSpPr>
            <p:cNvPr id="13420" name="直接连接符 27727"/>
            <p:cNvSpPr>
              <a:spLocks noChangeShapeType="1"/>
            </p:cNvSpPr>
            <p:nvPr/>
          </p:nvSpPr>
          <p:spPr bwMode="auto">
            <a:xfrm>
              <a:off x="2954" y="2159"/>
              <a:ext cx="0" cy="727"/>
            </a:xfrm>
            <a:prstGeom prst="line">
              <a:avLst/>
            </a:prstGeom>
            <a:noFill/>
            <a:ln w="38100">
              <a:solidFill>
                <a:schemeClr val="tx1"/>
              </a:solidFill>
              <a:round/>
              <a:headEnd/>
              <a:tailEnd/>
            </a:ln>
          </p:spPr>
          <p:txBody>
            <a:bodyPr/>
            <a:lstStyle/>
            <a:p>
              <a:endParaRPr lang="zh-CN" altLang="en-US"/>
            </a:p>
          </p:txBody>
        </p:sp>
        <p:sp>
          <p:nvSpPr>
            <p:cNvPr id="13421" name="直接连接符 27728"/>
            <p:cNvSpPr>
              <a:spLocks noChangeShapeType="1"/>
            </p:cNvSpPr>
            <p:nvPr/>
          </p:nvSpPr>
          <p:spPr bwMode="auto">
            <a:xfrm flipV="1">
              <a:off x="2627" y="2877"/>
              <a:ext cx="0" cy="454"/>
            </a:xfrm>
            <a:prstGeom prst="line">
              <a:avLst/>
            </a:prstGeom>
            <a:noFill/>
            <a:ln w="38100">
              <a:solidFill>
                <a:schemeClr val="tx1"/>
              </a:solidFill>
              <a:round/>
              <a:headEnd/>
              <a:tailEnd/>
            </a:ln>
          </p:spPr>
          <p:txBody>
            <a:bodyPr/>
            <a:lstStyle/>
            <a:p>
              <a:endParaRPr lang="zh-CN" altLang="en-US"/>
            </a:p>
          </p:txBody>
        </p:sp>
        <p:sp>
          <p:nvSpPr>
            <p:cNvPr id="13422" name="直接连接符 27729"/>
            <p:cNvSpPr>
              <a:spLocks noChangeShapeType="1"/>
            </p:cNvSpPr>
            <p:nvPr/>
          </p:nvSpPr>
          <p:spPr bwMode="auto">
            <a:xfrm>
              <a:off x="2627" y="2886"/>
              <a:ext cx="343" cy="0"/>
            </a:xfrm>
            <a:prstGeom prst="line">
              <a:avLst/>
            </a:prstGeom>
            <a:noFill/>
            <a:ln w="38100">
              <a:solidFill>
                <a:schemeClr val="tx1"/>
              </a:solidFill>
              <a:round/>
              <a:headEnd/>
              <a:tailEnd/>
            </a:ln>
          </p:spPr>
          <p:txBody>
            <a:bodyPr/>
            <a:lstStyle/>
            <a:p>
              <a:endParaRPr lang="zh-CN" altLang="en-US"/>
            </a:p>
          </p:txBody>
        </p:sp>
        <p:sp>
          <p:nvSpPr>
            <p:cNvPr id="13423" name="直接连接符 27730"/>
            <p:cNvSpPr>
              <a:spLocks noChangeShapeType="1"/>
            </p:cNvSpPr>
            <p:nvPr/>
          </p:nvSpPr>
          <p:spPr bwMode="auto">
            <a:xfrm flipV="1">
              <a:off x="2863" y="3055"/>
              <a:ext cx="0" cy="276"/>
            </a:xfrm>
            <a:prstGeom prst="line">
              <a:avLst/>
            </a:prstGeom>
            <a:noFill/>
            <a:ln w="38100">
              <a:solidFill>
                <a:schemeClr val="tx1"/>
              </a:solidFill>
              <a:round/>
              <a:headEnd/>
              <a:tailEnd/>
            </a:ln>
          </p:spPr>
          <p:txBody>
            <a:bodyPr/>
            <a:lstStyle/>
            <a:p>
              <a:endParaRPr lang="zh-CN" altLang="en-US"/>
            </a:p>
          </p:txBody>
        </p:sp>
        <p:sp>
          <p:nvSpPr>
            <p:cNvPr id="13424" name="直接连接符 27731"/>
            <p:cNvSpPr>
              <a:spLocks noChangeShapeType="1"/>
            </p:cNvSpPr>
            <p:nvPr/>
          </p:nvSpPr>
          <p:spPr bwMode="auto">
            <a:xfrm>
              <a:off x="2854" y="3055"/>
              <a:ext cx="1400" cy="0"/>
            </a:xfrm>
            <a:prstGeom prst="line">
              <a:avLst/>
            </a:prstGeom>
            <a:noFill/>
            <a:ln w="38100">
              <a:solidFill>
                <a:schemeClr val="tx1"/>
              </a:solidFill>
              <a:round/>
              <a:headEnd/>
              <a:tailEnd/>
            </a:ln>
          </p:spPr>
          <p:txBody>
            <a:bodyPr/>
            <a:lstStyle/>
            <a:p>
              <a:endParaRPr lang="zh-CN" altLang="en-US"/>
            </a:p>
          </p:txBody>
        </p:sp>
        <p:sp>
          <p:nvSpPr>
            <p:cNvPr id="13425" name="直接连接符 27732"/>
            <p:cNvSpPr>
              <a:spLocks noChangeShapeType="1"/>
            </p:cNvSpPr>
            <p:nvPr/>
          </p:nvSpPr>
          <p:spPr bwMode="auto">
            <a:xfrm>
              <a:off x="4245" y="2159"/>
              <a:ext cx="0" cy="905"/>
            </a:xfrm>
            <a:prstGeom prst="line">
              <a:avLst/>
            </a:prstGeom>
            <a:noFill/>
            <a:ln w="38100">
              <a:solidFill>
                <a:schemeClr val="tx1"/>
              </a:solidFill>
              <a:round/>
              <a:headEnd/>
              <a:tailEnd/>
            </a:ln>
          </p:spPr>
          <p:txBody>
            <a:bodyPr/>
            <a:lstStyle/>
            <a:p>
              <a:endParaRPr lang="zh-CN" altLang="en-US"/>
            </a:p>
          </p:txBody>
        </p:sp>
        <p:graphicFrame>
          <p:nvGraphicFramePr>
            <p:cNvPr id="13314" name="对象 27733"/>
            <p:cNvGraphicFramePr>
              <a:graphicFrameLocks/>
            </p:cNvGraphicFramePr>
            <p:nvPr/>
          </p:nvGraphicFramePr>
          <p:xfrm>
            <a:off x="2076" y="3152"/>
            <a:ext cx="272" cy="272"/>
          </p:xfrm>
          <a:graphic>
            <a:graphicData uri="http://schemas.openxmlformats.org/presentationml/2006/ole">
              <mc:AlternateContent xmlns:mc="http://schemas.openxmlformats.org/markup-compatibility/2006">
                <mc:Choice xmlns:v="urn:schemas-microsoft-com:vml" Requires="v">
                  <p:oleObj spid="_x0000_s13765" r:id="rId4" imgW="215619" imgH="215619" progId="Equation.3">
                    <p:embed/>
                  </p:oleObj>
                </mc:Choice>
                <mc:Fallback>
                  <p:oleObj r:id="rId4" imgW="215619" imgH="215619" progId="Equation.3">
                    <p:embed/>
                    <p:pic>
                      <p:nvPicPr>
                        <p:cNvPr id="0" name="Picture 3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 y="3152"/>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5" name="对象 27734"/>
            <p:cNvGraphicFramePr>
              <a:graphicFrameLocks/>
            </p:cNvGraphicFramePr>
            <p:nvPr/>
          </p:nvGraphicFramePr>
          <p:xfrm>
            <a:off x="2389" y="2979"/>
            <a:ext cx="256" cy="272"/>
          </p:xfrm>
          <a:graphic>
            <a:graphicData uri="http://schemas.openxmlformats.org/presentationml/2006/ole">
              <mc:AlternateContent xmlns:mc="http://schemas.openxmlformats.org/markup-compatibility/2006">
                <mc:Choice xmlns:v="urn:schemas-microsoft-com:vml" Requires="v">
                  <p:oleObj spid="_x0000_s13766" r:id="rId6" imgW="202936" imgH="215619" progId="Equation.3">
                    <p:embed/>
                  </p:oleObj>
                </mc:Choice>
                <mc:Fallback>
                  <p:oleObj r:id="rId6" imgW="202936" imgH="215619" progId="Equation.3">
                    <p:embed/>
                    <p:pic>
                      <p:nvPicPr>
                        <p:cNvPr id="0" name="Picture 35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9" y="2979"/>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6" name="对象 27735"/>
            <p:cNvGraphicFramePr>
              <a:graphicFrameLocks/>
            </p:cNvGraphicFramePr>
            <p:nvPr/>
          </p:nvGraphicFramePr>
          <p:xfrm>
            <a:off x="2612" y="3041"/>
            <a:ext cx="272" cy="272"/>
          </p:xfrm>
          <a:graphic>
            <a:graphicData uri="http://schemas.openxmlformats.org/presentationml/2006/ole">
              <mc:AlternateContent xmlns:mc="http://schemas.openxmlformats.org/markup-compatibility/2006">
                <mc:Choice xmlns:v="urn:schemas-microsoft-com:vml" Requires="v">
                  <p:oleObj spid="_x0000_s13767" r:id="rId8" imgW="215619" imgH="215619" progId="Equation.3">
                    <p:embed/>
                  </p:oleObj>
                </mc:Choice>
                <mc:Fallback>
                  <p:oleObj r:id="rId8" imgW="215619" imgH="215619" progId="Equation.3">
                    <p:embed/>
                    <p:pic>
                      <p:nvPicPr>
                        <p:cNvPr id="0" name="Picture 35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 y="3041"/>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7" name="对象 27736"/>
            <p:cNvGraphicFramePr>
              <a:graphicFrameLocks/>
            </p:cNvGraphicFramePr>
            <p:nvPr/>
          </p:nvGraphicFramePr>
          <p:xfrm>
            <a:off x="3157" y="3177"/>
            <a:ext cx="226" cy="226"/>
          </p:xfrm>
          <a:graphic>
            <a:graphicData uri="http://schemas.openxmlformats.org/presentationml/2006/ole">
              <mc:AlternateContent xmlns:mc="http://schemas.openxmlformats.org/markup-compatibility/2006">
                <mc:Choice xmlns:v="urn:schemas-microsoft-com:vml" Requires="v">
                  <p:oleObj spid="_x0000_s13768" r:id="rId10" imgW="215619" imgH="215619" progId="Equation.3">
                    <p:embed/>
                  </p:oleObj>
                </mc:Choice>
                <mc:Fallback>
                  <p:oleObj r:id="rId10" imgW="215619" imgH="215619" progId="Equation.3">
                    <p:embed/>
                    <p:pic>
                      <p:nvPicPr>
                        <p:cNvPr id="0" name="Picture 35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57" y="3177"/>
                          <a:ext cx="22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8" name="对象 27737"/>
            <p:cNvGraphicFramePr>
              <a:graphicFrameLocks/>
            </p:cNvGraphicFramePr>
            <p:nvPr/>
          </p:nvGraphicFramePr>
          <p:xfrm>
            <a:off x="3712" y="3364"/>
            <a:ext cx="272" cy="288"/>
          </p:xfrm>
          <a:graphic>
            <a:graphicData uri="http://schemas.openxmlformats.org/presentationml/2006/ole">
              <mc:AlternateContent xmlns:mc="http://schemas.openxmlformats.org/markup-compatibility/2006">
                <mc:Choice xmlns:v="urn:schemas-microsoft-com:vml" Requires="v">
                  <p:oleObj spid="_x0000_s13769" r:id="rId12" imgW="215619" imgH="228303" progId="Equation.3">
                    <p:embed/>
                  </p:oleObj>
                </mc:Choice>
                <mc:Fallback>
                  <p:oleObj r:id="rId12" imgW="215619" imgH="228303" progId="Equation.3">
                    <p:embed/>
                    <p:pic>
                      <p:nvPicPr>
                        <p:cNvPr id="0" name="Picture 35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2" y="336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19" name="对象 27738"/>
            <p:cNvGraphicFramePr>
              <a:graphicFrameLocks/>
            </p:cNvGraphicFramePr>
            <p:nvPr/>
          </p:nvGraphicFramePr>
          <p:xfrm>
            <a:off x="3698" y="3624"/>
            <a:ext cx="256" cy="272"/>
          </p:xfrm>
          <a:graphic>
            <a:graphicData uri="http://schemas.openxmlformats.org/presentationml/2006/ole">
              <mc:AlternateContent xmlns:mc="http://schemas.openxmlformats.org/markup-compatibility/2006">
                <mc:Choice xmlns:v="urn:schemas-microsoft-com:vml" Requires="v">
                  <p:oleObj spid="_x0000_s13770" r:id="rId14" imgW="202936" imgH="215619" progId="Equation.3">
                    <p:embed/>
                  </p:oleObj>
                </mc:Choice>
                <mc:Fallback>
                  <p:oleObj r:id="rId14" imgW="202936" imgH="215619" progId="Equation.3">
                    <p:embed/>
                    <p:pic>
                      <p:nvPicPr>
                        <p:cNvPr id="0" name="Picture 35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8" y="3624"/>
                          <a:ext cx="25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0" name="对象 27739"/>
            <p:cNvGraphicFramePr>
              <a:graphicFrameLocks/>
            </p:cNvGraphicFramePr>
            <p:nvPr/>
          </p:nvGraphicFramePr>
          <p:xfrm>
            <a:off x="3577" y="3896"/>
            <a:ext cx="160" cy="272"/>
          </p:xfrm>
          <a:graphic>
            <a:graphicData uri="http://schemas.openxmlformats.org/presentationml/2006/ole">
              <mc:AlternateContent xmlns:mc="http://schemas.openxmlformats.org/markup-compatibility/2006">
                <mc:Choice xmlns:v="urn:schemas-microsoft-com:vml" Requires="v">
                  <p:oleObj spid="_x0000_s13771" r:id="rId16" imgW="126725" imgH="215432" progId="Equation.3">
                    <p:embed/>
                  </p:oleObj>
                </mc:Choice>
                <mc:Fallback>
                  <p:oleObj r:id="rId16" imgW="126725" imgH="215432" progId="Equation.3">
                    <p:embed/>
                    <p:pic>
                      <p:nvPicPr>
                        <p:cNvPr id="0" name="Picture 36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7" y="3896"/>
                          <a:ext cx="16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426" name="文本框 27740"/>
            <p:cNvSpPr txBox="1">
              <a:spLocks noChangeArrowheads="1"/>
            </p:cNvSpPr>
            <p:nvPr/>
          </p:nvSpPr>
          <p:spPr bwMode="auto">
            <a:xfrm>
              <a:off x="2363" y="3442"/>
              <a:ext cx="918" cy="51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楷体_GB2312" pitchFamily="49" charset="-122"/>
                </a:rPr>
                <a:t>2-4</a:t>
              </a:r>
              <a:r>
                <a:rPr lang="zh-CN" altLang="en-US" b="1">
                  <a:ea typeface="楷体_GB2312" pitchFamily="49" charset="-122"/>
                </a:rPr>
                <a:t>线译码器</a:t>
              </a:r>
              <a:endParaRPr lang="zh-CN" altLang="en-US" sz="3200" b="1">
                <a:ea typeface="楷体_GB2312" pitchFamily="49" charset="-122"/>
              </a:endParaRPr>
            </a:p>
          </p:txBody>
        </p:sp>
        <p:grpSp>
          <p:nvGrpSpPr>
            <p:cNvPr id="13427" name="组合 27741"/>
            <p:cNvGrpSpPr>
              <a:grpSpLocks/>
            </p:cNvGrpSpPr>
            <p:nvPr/>
          </p:nvGrpSpPr>
          <p:grpSpPr bwMode="auto">
            <a:xfrm>
              <a:off x="677" y="2610"/>
              <a:ext cx="627" cy="513"/>
              <a:chOff x="677" y="2406"/>
              <a:chExt cx="627" cy="513"/>
            </a:xfrm>
          </p:grpSpPr>
          <p:sp>
            <p:nvSpPr>
              <p:cNvPr id="13442" name="左大括号 27742"/>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43" name="文本框 27743"/>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A</a:t>
                </a:r>
              </a:p>
            </p:txBody>
          </p:sp>
        </p:grpSp>
        <p:grpSp>
          <p:nvGrpSpPr>
            <p:cNvPr id="13428" name="组合 27744"/>
            <p:cNvGrpSpPr>
              <a:grpSpLocks/>
            </p:cNvGrpSpPr>
            <p:nvPr/>
          </p:nvGrpSpPr>
          <p:grpSpPr bwMode="auto">
            <a:xfrm>
              <a:off x="1959" y="2611"/>
              <a:ext cx="627" cy="513"/>
              <a:chOff x="677" y="2406"/>
              <a:chExt cx="627" cy="513"/>
            </a:xfrm>
          </p:grpSpPr>
          <p:sp>
            <p:nvSpPr>
              <p:cNvPr id="13440" name="左大括号 27745"/>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41" name="文本框 27746"/>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B</a:t>
                </a:r>
              </a:p>
            </p:txBody>
          </p:sp>
        </p:grpSp>
        <p:grpSp>
          <p:nvGrpSpPr>
            <p:cNvPr id="13429" name="组合 27747"/>
            <p:cNvGrpSpPr>
              <a:grpSpLocks/>
            </p:cNvGrpSpPr>
            <p:nvPr/>
          </p:nvGrpSpPr>
          <p:grpSpPr bwMode="auto">
            <a:xfrm>
              <a:off x="3259" y="2602"/>
              <a:ext cx="627" cy="513"/>
              <a:chOff x="677" y="2406"/>
              <a:chExt cx="627" cy="513"/>
            </a:xfrm>
          </p:grpSpPr>
          <p:sp>
            <p:nvSpPr>
              <p:cNvPr id="13438" name="左大括号 27748"/>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39" name="文本框 27749"/>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C</a:t>
                </a:r>
              </a:p>
            </p:txBody>
          </p:sp>
        </p:grpSp>
        <p:grpSp>
          <p:nvGrpSpPr>
            <p:cNvPr id="13430" name="组合 27750"/>
            <p:cNvGrpSpPr>
              <a:grpSpLocks/>
            </p:cNvGrpSpPr>
            <p:nvPr/>
          </p:nvGrpSpPr>
          <p:grpSpPr bwMode="auto">
            <a:xfrm>
              <a:off x="4486" y="2587"/>
              <a:ext cx="627" cy="513"/>
              <a:chOff x="677" y="2406"/>
              <a:chExt cx="627" cy="513"/>
            </a:xfrm>
          </p:grpSpPr>
          <p:sp>
            <p:nvSpPr>
              <p:cNvPr id="13436" name="左大括号 27751"/>
              <p:cNvSpPr>
                <a:spLocks/>
              </p:cNvSpPr>
              <p:nvPr/>
            </p:nvSpPr>
            <p:spPr bwMode="auto">
              <a:xfrm rot="16200000" flipV="1">
                <a:off x="890" y="2191"/>
                <a:ext cx="200" cy="627"/>
              </a:xfrm>
              <a:prstGeom prst="leftBrace">
                <a:avLst>
                  <a:gd name="adj1" fmla="val 26125"/>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13437" name="文本框 27752"/>
              <p:cNvSpPr txBox="1">
                <a:spLocks noChangeArrowheads="1"/>
              </p:cNvSpPr>
              <p:nvPr/>
            </p:nvSpPr>
            <p:spPr bwMode="auto">
              <a:xfrm>
                <a:off x="846" y="2554"/>
                <a:ext cx="427"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solidFill>
                      <a:srgbClr val="CC0000"/>
                    </a:solidFill>
                    <a:ea typeface="楷体_GB2312" pitchFamily="49" charset="-122"/>
                  </a:rPr>
                  <a:t>D</a:t>
                </a:r>
              </a:p>
            </p:txBody>
          </p:sp>
        </p:grpSp>
        <p:sp>
          <p:nvSpPr>
            <p:cNvPr id="13431" name="文本框 27753"/>
            <p:cNvSpPr txBox="1">
              <a:spLocks noChangeArrowheads="1"/>
            </p:cNvSpPr>
            <p:nvPr/>
          </p:nvSpPr>
          <p:spPr bwMode="auto">
            <a:xfrm>
              <a:off x="599" y="200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2" name="文本框 27754"/>
            <p:cNvSpPr txBox="1">
              <a:spLocks noChangeArrowheads="1"/>
            </p:cNvSpPr>
            <p:nvPr/>
          </p:nvSpPr>
          <p:spPr bwMode="auto">
            <a:xfrm>
              <a:off x="1890" y="2022"/>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3" name="文本框 27755"/>
            <p:cNvSpPr txBox="1">
              <a:spLocks noChangeArrowheads="1"/>
            </p:cNvSpPr>
            <p:nvPr/>
          </p:nvSpPr>
          <p:spPr bwMode="auto">
            <a:xfrm>
              <a:off x="3180" y="2013"/>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sp>
          <p:nvSpPr>
            <p:cNvPr id="13434" name="文本框 27756"/>
            <p:cNvSpPr txBox="1">
              <a:spLocks noChangeArrowheads="1"/>
            </p:cNvSpPr>
            <p:nvPr/>
          </p:nvSpPr>
          <p:spPr bwMode="auto">
            <a:xfrm>
              <a:off x="4416" y="1995"/>
              <a:ext cx="791"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b="1">
                  <a:ea typeface="楷体_GB2312" pitchFamily="49" charset="-122"/>
                </a:rPr>
                <a:t>三态门</a:t>
              </a:r>
            </a:p>
          </p:txBody>
        </p:sp>
        <p:graphicFrame>
          <p:nvGraphicFramePr>
            <p:cNvPr id="13321" name="对象 27757"/>
            <p:cNvGraphicFramePr>
              <a:graphicFrameLocks/>
            </p:cNvGraphicFramePr>
            <p:nvPr/>
          </p:nvGraphicFramePr>
          <p:xfrm>
            <a:off x="1471" y="1824"/>
            <a:ext cx="288" cy="274"/>
          </p:xfrm>
          <a:graphic>
            <a:graphicData uri="http://schemas.openxmlformats.org/presentationml/2006/ole">
              <mc:AlternateContent xmlns:mc="http://schemas.openxmlformats.org/markup-compatibility/2006">
                <mc:Choice xmlns:v="urn:schemas-microsoft-com:vml" Requires="v">
                  <p:oleObj spid="_x0000_s13772" r:id="rId18" imgW="228303" imgH="215619" progId="Equation.3">
                    <p:embed/>
                  </p:oleObj>
                </mc:Choice>
                <mc:Fallback>
                  <p:oleObj r:id="rId18" imgW="228303" imgH="215619" progId="Equation.3">
                    <p:embed/>
                    <p:pic>
                      <p:nvPicPr>
                        <p:cNvPr id="0" name="Picture 36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71" y="1824"/>
                          <a:ext cx="28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2" name="对象 27758"/>
            <p:cNvGraphicFramePr>
              <a:graphicFrameLocks/>
            </p:cNvGraphicFramePr>
            <p:nvPr/>
          </p:nvGraphicFramePr>
          <p:xfrm>
            <a:off x="2784" y="1824"/>
            <a:ext cx="272" cy="274"/>
          </p:xfrm>
          <a:graphic>
            <a:graphicData uri="http://schemas.openxmlformats.org/presentationml/2006/ole">
              <mc:AlternateContent xmlns:mc="http://schemas.openxmlformats.org/markup-compatibility/2006">
                <mc:Choice xmlns:v="urn:schemas-microsoft-com:vml" Requires="v">
                  <p:oleObj spid="_x0000_s13773" r:id="rId20" imgW="215619" imgH="215619" progId="Equation.3">
                    <p:embed/>
                  </p:oleObj>
                </mc:Choice>
                <mc:Fallback>
                  <p:oleObj r:id="rId20" imgW="215619" imgH="215619" progId="Equation.3">
                    <p:embed/>
                    <p:pic>
                      <p:nvPicPr>
                        <p:cNvPr id="0" name="Picture 36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4"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3" name="对象 27759"/>
            <p:cNvGraphicFramePr>
              <a:graphicFrameLocks/>
            </p:cNvGraphicFramePr>
            <p:nvPr/>
          </p:nvGraphicFramePr>
          <p:xfrm>
            <a:off x="4048" y="1824"/>
            <a:ext cx="272" cy="274"/>
          </p:xfrm>
          <a:graphic>
            <a:graphicData uri="http://schemas.openxmlformats.org/presentationml/2006/ole">
              <mc:AlternateContent xmlns:mc="http://schemas.openxmlformats.org/markup-compatibility/2006">
                <mc:Choice xmlns:v="urn:schemas-microsoft-com:vml" Requires="v">
                  <p:oleObj spid="_x0000_s13774" r:id="rId22" imgW="215619" imgH="215619" progId="Equation.3">
                    <p:embed/>
                  </p:oleObj>
                </mc:Choice>
                <mc:Fallback>
                  <p:oleObj r:id="rId22" imgW="215619" imgH="215619" progId="Equation.3">
                    <p:embed/>
                    <p:pic>
                      <p:nvPicPr>
                        <p:cNvPr id="0" name="Picture 363"/>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48" y="1824"/>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3324" name="对象 27760"/>
            <p:cNvGraphicFramePr>
              <a:graphicFrameLocks/>
            </p:cNvGraphicFramePr>
            <p:nvPr/>
          </p:nvGraphicFramePr>
          <p:xfrm>
            <a:off x="5311" y="1833"/>
            <a:ext cx="272" cy="274"/>
          </p:xfrm>
          <a:graphic>
            <a:graphicData uri="http://schemas.openxmlformats.org/presentationml/2006/ole">
              <mc:AlternateContent xmlns:mc="http://schemas.openxmlformats.org/markup-compatibility/2006">
                <mc:Choice xmlns:v="urn:schemas-microsoft-com:vml" Requires="v">
                  <p:oleObj spid="_x0000_s13775" r:id="rId24" imgW="215619" imgH="215619" progId="Equation.3">
                    <p:embed/>
                  </p:oleObj>
                </mc:Choice>
                <mc:Fallback>
                  <p:oleObj r:id="rId24" imgW="215619" imgH="215619" progId="Equation.3">
                    <p:embed/>
                    <p:pic>
                      <p:nvPicPr>
                        <p:cNvPr id="0" name="Picture 364"/>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311" y="1833"/>
                          <a:ext cx="272"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435" name="文本框 27761"/>
            <p:cNvSpPr txBox="1">
              <a:spLocks noChangeArrowheads="1"/>
            </p:cNvSpPr>
            <p:nvPr/>
          </p:nvSpPr>
          <p:spPr bwMode="auto">
            <a:xfrm>
              <a:off x="163" y="602"/>
              <a:ext cx="344" cy="509"/>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b="1">
                  <a:solidFill>
                    <a:srgbClr val="CC0000"/>
                  </a:solidFill>
                  <a:ea typeface="楷体_GB2312" pitchFamily="49" charset="-122"/>
                </a:rPr>
                <a:t>总线</a:t>
              </a:r>
            </a:p>
          </p:txBody>
        </p:sp>
      </p:grpSp>
      <p:grpSp>
        <p:nvGrpSpPr>
          <p:cNvPr id="13326" name="组合 27762"/>
          <p:cNvGrpSpPr>
            <a:grpSpLocks/>
          </p:cNvGrpSpPr>
          <p:nvPr/>
        </p:nvGrpSpPr>
        <p:grpSpPr bwMode="auto">
          <a:xfrm>
            <a:off x="5772150" y="4941888"/>
            <a:ext cx="923925" cy="1600200"/>
            <a:chOff x="3636" y="2909"/>
            <a:chExt cx="582" cy="1008"/>
          </a:xfrm>
        </p:grpSpPr>
        <p:sp>
          <p:nvSpPr>
            <p:cNvPr id="13341" name="椭圆 27763"/>
            <p:cNvSpPr>
              <a:spLocks noChangeArrowheads="1"/>
            </p:cNvSpPr>
            <p:nvPr/>
          </p:nvSpPr>
          <p:spPr bwMode="auto">
            <a:xfrm>
              <a:off x="3636" y="3060"/>
              <a:ext cx="288" cy="696"/>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13342" name="椭圆 27764"/>
            <p:cNvSpPr>
              <a:spLocks noChangeArrowheads="1"/>
            </p:cNvSpPr>
            <p:nvPr/>
          </p:nvSpPr>
          <p:spPr bwMode="auto">
            <a:xfrm rot="5400000">
              <a:off x="3571" y="3270"/>
              <a:ext cx="1008" cy="286"/>
            </a:xfrm>
            <a:prstGeom prst="ellipse">
              <a:avLst/>
            </a:prstGeom>
            <a:noFill/>
            <a:ln w="38100">
              <a:solidFill>
                <a:srgbClr val="CC0000"/>
              </a:solidFill>
              <a:round/>
              <a:headEnd/>
              <a:tailEnd/>
            </a:ln>
          </p:spPr>
          <p:txBody>
            <a:bodyPr rot="10800000" vert="eaVert" lIns="90000" tIns="46800" rIns="90000" bIns="46800" anchor="ctr">
              <a:spAutoFit/>
            </a:bodyPr>
            <a:lstStyle/>
            <a:p>
              <a:pPr algn="ctr">
                <a:buFont typeface="Arial" pitchFamily="34" charset="0"/>
                <a:buNone/>
              </a:pPr>
              <a:r>
                <a:rPr lang="en-US" altLang="zh-CN" sz="3200" b="1">
                  <a:ea typeface="楷体_GB2312" pitchFamily="49" charset="-122"/>
                </a:rPr>
                <a:t>00</a:t>
              </a:r>
            </a:p>
          </p:txBody>
        </p:sp>
      </p:grpSp>
      <p:grpSp>
        <p:nvGrpSpPr>
          <p:cNvPr id="13327" name="组合 27765"/>
          <p:cNvGrpSpPr>
            <a:grpSpLocks/>
          </p:cNvGrpSpPr>
          <p:nvPr/>
        </p:nvGrpSpPr>
        <p:grpSpPr bwMode="auto">
          <a:xfrm>
            <a:off x="2813050" y="4849813"/>
            <a:ext cx="939800" cy="1066800"/>
            <a:chOff x="1772" y="2851"/>
            <a:chExt cx="592" cy="672"/>
          </a:xfrm>
        </p:grpSpPr>
        <p:sp>
          <p:nvSpPr>
            <p:cNvPr id="13339" name="椭圆 27766"/>
            <p:cNvSpPr>
              <a:spLocks noChangeArrowheads="1"/>
            </p:cNvSpPr>
            <p:nvPr/>
          </p:nvSpPr>
          <p:spPr bwMode="auto">
            <a:xfrm>
              <a:off x="2064" y="2851"/>
              <a:ext cx="300" cy="401"/>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13340" name="椭圆 27767"/>
            <p:cNvSpPr>
              <a:spLocks noChangeArrowheads="1"/>
            </p:cNvSpPr>
            <p:nvPr/>
          </p:nvSpPr>
          <p:spPr bwMode="auto">
            <a:xfrm>
              <a:off x="1772" y="3006"/>
              <a:ext cx="320" cy="517"/>
            </a:xfrm>
            <a:prstGeom prst="ellipse">
              <a:avLst/>
            </a:prstGeom>
            <a:noFill/>
            <a:ln w="38100">
              <a:solidFill>
                <a:srgbClr val="CC0000"/>
              </a:solidFill>
              <a:round/>
              <a:headEnd/>
              <a:tailEnd/>
            </a:ln>
          </p:spPr>
          <p:txBody>
            <a:bodyPr wrap="none" lIns="90000" tIns="46800" rIns="90000" bIns="46800" anchor="ctr">
              <a:spAutoFit/>
            </a:bodyPr>
            <a:lstStyle/>
            <a:p>
              <a:pPr algn="ctr">
                <a:buFont typeface="Arial" pitchFamily="34" charset="0"/>
                <a:buNone/>
              </a:pPr>
              <a:r>
                <a:rPr lang="en-US" altLang="zh-CN" sz="3200" b="1">
                  <a:ea typeface="楷体_GB2312" pitchFamily="49" charset="-122"/>
                </a:rPr>
                <a:t>0</a:t>
              </a:r>
            </a:p>
          </p:txBody>
        </p:sp>
      </p:grpSp>
      <p:grpSp>
        <p:nvGrpSpPr>
          <p:cNvPr id="13328" name="组合 27768"/>
          <p:cNvGrpSpPr>
            <a:grpSpLocks/>
          </p:cNvGrpSpPr>
          <p:nvPr/>
        </p:nvGrpSpPr>
        <p:grpSpPr bwMode="auto">
          <a:xfrm>
            <a:off x="3695700" y="4160838"/>
            <a:ext cx="3135313" cy="1230312"/>
            <a:chOff x="2328" y="2417"/>
            <a:chExt cx="1757" cy="775"/>
          </a:xfrm>
        </p:grpSpPr>
        <p:sp>
          <p:nvSpPr>
            <p:cNvPr id="13337" name="椭圆 27769"/>
            <p:cNvSpPr>
              <a:spLocks noChangeArrowheads="1"/>
            </p:cNvSpPr>
            <p:nvPr/>
          </p:nvSpPr>
          <p:spPr bwMode="auto">
            <a:xfrm rot="868505">
              <a:off x="2328" y="2772"/>
              <a:ext cx="1200" cy="420"/>
            </a:xfrm>
            <a:prstGeom prst="ellipse">
              <a:avLst/>
            </a:prstGeom>
            <a:noFill/>
            <a:ln w="38100">
              <a:solidFill>
                <a:schemeClr val="accent2"/>
              </a:solidFill>
              <a:round/>
              <a:headEnd/>
              <a:tailEnd/>
            </a:ln>
          </p:spPr>
          <p:txBody>
            <a:bodyPr/>
            <a:lstStyle/>
            <a:p>
              <a:pPr>
                <a:buFont typeface="Arial" pitchFamily="34" charset="0"/>
                <a:buNone/>
              </a:pPr>
              <a:endParaRPr lang="zh-CN" altLang="en-US"/>
            </a:p>
          </p:txBody>
        </p:sp>
        <p:sp>
          <p:nvSpPr>
            <p:cNvPr id="13338" name="椭圆 27770"/>
            <p:cNvSpPr>
              <a:spLocks noChangeArrowheads="1"/>
            </p:cNvSpPr>
            <p:nvPr/>
          </p:nvSpPr>
          <p:spPr bwMode="auto">
            <a:xfrm>
              <a:off x="3151" y="2417"/>
              <a:ext cx="934" cy="517"/>
            </a:xfrm>
            <a:prstGeom prst="ellipse">
              <a:avLst/>
            </a:prstGeom>
            <a:solidFill>
              <a:schemeClr val="bg1"/>
            </a:solidFill>
            <a:ln w="38100">
              <a:solidFill>
                <a:schemeClr val="accent2"/>
              </a:solidFill>
              <a:round/>
              <a:headEnd/>
              <a:tailEnd/>
            </a:ln>
          </p:spPr>
          <p:txBody>
            <a:bodyPr wrap="none" lIns="90000" tIns="46800" rIns="90000" bIns="46800" anchor="ctr">
              <a:spAutoFit/>
            </a:bodyPr>
            <a:lstStyle/>
            <a:p>
              <a:pPr algn="ctr">
                <a:buFont typeface="Arial" pitchFamily="34" charset="0"/>
                <a:buNone/>
              </a:pPr>
              <a:r>
                <a:rPr lang="zh-CN" altLang="en-US" sz="3200" b="1">
                  <a:ea typeface="楷体_GB2312" pitchFamily="49" charset="-122"/>
                </a:rPr>
                <a:t>全为</a:t>
              </a:r>
              <a:r>
                <a:rPr lang="en-US" altLang="zh-CN" sz="3200" b="1">
                  <a:ea typeface="楷体_GB2312" pitchFamily="49" charset="-122"/>
                </a:rPr>
                <a:t>1</a:t>
              </a:r>
            </a:p>
          </p:txBody>
        </p:sp>
      </p:grpSp>
      <p:sp>
        <p:nvSpPr>
          <p:cNvPr id="13329" name="直接连接符 27771"/>
          <p:cNvSpPr>
            <a:spLocks noChangeShapeType="1"/>
          </p:cNvSpPr>
          <p:nvPr/>
        </p:nvSpPr>
        <p:spPr bwMode="auto">
          <a:xfrm>
            <a:off x="2895600" y="2133600"/>
            <a:ext cx="1428750" cy="438150"/>
          </a:xfrm>
          <a:prstGeom prst="line">
            <a:avLst/>
          </a:prstGeom>
          <a:noFill/>
          <a:ln w="38100">
            <a:solidFill>
              <a:srgbClr val="CC0000"/>
            </a:solidFill>
            <a:round/>
            <a:headEnd/>
            <a:tailEnd/>
          </a:ln>
        </p:spPr>
        <p:txBody>
          <a:bodyPr/>
          <a:lstStyle/>
          <a:p>
            <a:endParaRPr lang="zh-CN" altLang="en-US"/>
          </a:p>
        </p:txBody>
      </p:sp>
      <p:sp>
        <p:nvSpPr>
          <p:cNvPr id="13330" name="直接连接符 27772"/>
          <p:cNvSpPr>
            <a:spLocks noChangeShapeType="1"/>
          </p:cNvSpPr>
          <p:nvPr/>
        </p:nvSpPr>
        <p:spPr bwMode="auto">
          <a:xfrm>
            <a:off x="4933950" y="2266950"/>
            <a:ext cx="1428750" cy="438150"/>
          </a:xfrm>
          <a:prstGeom prst="line">
            <a:avLst/>
          </a:prstGeom>
          <a:noFill/>
          <a:ln w="38100">
            <a:solidFill>
              <a:srgbClr val="CC0000"/>
            </a:solidFill>
            <a:round/>
            <a:headEnd/>
            <a:tailEnd/>
          </a:ln>
        </p:spPr>
        <p:txBody>
          <a:bodyPr/>
          <a:lstStyle/>
          <a:p>
            <a:endParaRPr lang="zh-CN" altLang="en-US"/>
          </a:p>
        </p:txBody>
      </p:sp>
      <p:sp>
        <p:nvSpPr>
          <p:cNvPr id="13331" name="直接连接符 27773"/>
          <p:cNvSpPr>
            <a:spLocks noChangeShapeType="1"/>
          </p:cNvSpPr>
          <p:nvPr/>
        </p:nvSpPr>
        <p:spPr bwMode="auto">
          <a:xfrm>
            <a:off x="6877050" y="2247900"/>
            <a:ext cx="1428750" cy="438150"/>
          </a:xfrm>
          <a:prstGeom prst="line">
            <a:avLst/>
          </a:prstGeom>
          <a:noFill/>
          <a:ln w="38100">
            <a:solidFill>
              <a:srgbClr val="CC0000"/>
            </a:solidFill>
            <a:round/>
            <a:headEnd/>
            <a:tailEnd/>
          </a:ln>
        </p:spPr>
        <p:txBody>
          <a:bodyPr/>
          <a:lstStyle/>
          <a:p>
            <a:endParaRPr lang="zh-CN" altLang="en-US"/>
          </a:p>
        </p:txBody>
      </p:sp>
      <p:sp>
        <p:nvSpPr>
          <p:cNvPr id="13332" name="文本框 27774"/>
          <p:cNvSpPr txBox="1">
            <a:spLocks noChangeArrowheads="1"/>
          </p:cNvSpPr>
          <p:nvPr/>
        </p:nvSpPr>
        <p:spPr bwMode="auto">
          <a:xfrm>
            <a:off x="304800" y="133350"/>
            <a:ext cx="5867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ea typeface="楷体_GB2312" pitchFamily="49" charset="-122"/>
              </a:rPr>
              <a:t>工作原理</a:t>
            </a:r>
            <a:r>
              <a:rPr lang="zh-CN" altLang="en-US" sz="3200" b="1">
                <a:ea typeface="楷体_GB2312" pitchFamily="49" charset="-122"/>
              </a:rPr>
              <a:t>：（以</a:t>
            </a:r>
            <a:r>
              <a:rPr lang="en-US" altLang="zh-CN" sz="3200" b="1">
                <a:ea typeface="楷体_GB2312" pitchFamily="49" charset="-122"/>
              </a:rPr>
              <a:t>A</a:t>
            </a:r>
            <a:r>
              <a:rPr lang="en-US" altLang="zh-CN" sz="3200" b="1" baseline="-25000">
                <a:ea typeface="楷体_GB2312" pitchFamily="49" charset="-122"/>
              </a:rPr>
              <a:t>0</a:t>
            </a:r>
            <a:r>
              <a:rPr lang="en-US" altLang="zh-CN" sz="3200" b="1">
                <a:ea typeface="楷体_GB2312" pitchFamily="49" charset="-122"/>
              </a:rPr>
              <a:t>A</a:t>
            </a:r>
            <a:r>
              <a:rPr lang="en-US" altLang="zh-CN" sz="3200" b="1" baseline="-25000">
                <a:ea typeface="楷体_GB2312" pitchFamily="49" charset="-122"/>
              </a:rPr>
              <a:t>1</a:t>
            </a:r>
            <a:r>
              <a:rPr lang="en-US" altLang="zh-CN" sz="3200" b="1">
                <a:ea typeface="楷体_GB2312" pitchFamily="49" charset="-122"/>
              </a:rPr>
              <a:t>=00</a:t>
            </a:r>
            <a:r>
              <a:rPr lang="zh-CN" altLang="en-US" sz="3200" b="1">
                <a:ea typeface="楷体_GB2312" pitchFamily="49" charset="-122"/>
              </a:rPr>
              <a:t>为例）</a:t>
            </a:r>
          </a:p>
        </p:txBody>
      </p:sp>
      <p:grpSp>
        <p:nvGrpSpPr>
          <p:cNvPr id="13333" name="组合 27775"/>
          <p:cNvGrpSpPr>
            <a:grpSpLocks/>
          </p:cNvGrpSpPr>
          <p:nvPr/>
        </p:nvGrpSpPr>
        <p:grpSpPr bwMode="auto">
          <a:xfrm>
            <a:off x="1123950" y="1771650"/>
            <a:ext cx="800100" cy="1390650"/>
            <a:chOff x="708" y="1116"/>
            <a:chExt cx="504" cy="876"/>
          </a:xfrm>
        </p:grpSpPr>
        <p:sp>
          <p:nvSpPr>
            <p:cNvPr id="13335" name="上箭头 27776"/>
            <p:cNvSpPr>
              <a:spLocks noChangeArrowheads="1"/>
            </p:cNvSpPr>
            <p:nvPr/>
          </p:nvSpPr>
          <p:spPr bwMode="auto">
            <a:xfrm>
              <a:off x="708" y="1116"/>
              <a:ext cx="504" cy="660"/>
            </a:xfrm>
            <a:prstGeom prst="upArrow">
              <a:avLst>
                <a:gd name="adj1" fmla="val 50000"/>
                <a:gd name="adj2" fmla="val 32732"/>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13336" name="文本框 27777"/>
            <p:cNvSpPr txBox="1">
              <a:spLocks noChangeArrowheads="1"/>
            </p:cNvSpPr>
            <p:nvPr/>
          </p:nvSpPr>
          <p:spPr bwMode="auto">
            <a:xfrm>
              <a:off x="755" y="1212"/>
              <a:ext cx="421" cy="780"/>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sz="3200" b="1">
                  <a:ea typeface="楷体_GB2312" pitchFamily="49" charset="-122"/>
                </a:rPr>
                <a:t>数据</a:t>
              </a:r>
            </a:p>
          </p:txBody>
        </p:sp>
      </p:grpSp>
      <p:sp>
        <p:nvSpPr>
          <p:cNvPr id="13334" name="矩形标注 27778"/>
          <p:cNvSpPr>
            <a:spLocks noChangeArrowheads="1"/>
          </p:cNvSpPr>
          <p:nvPr/>
        </p:nvSpPr>
        <p:spPr bwMode="auto">
          <a:xfrm>
            <a:off x="7091363" y="938213"/>
            <a:ext cx="1938337" cy="617537"/>
          </a:xfrm>
          <a:prstGeom prst="wedgeRectCallout">
            <a:avLst>
              <a:gd name="adj1" fmla="val -29278"/>
              <a:gd name="adj2" fmla="val 173394"/>
            </a:avLst>
          </a:prstGeom>
          <a:solidFill>
            <a:srgbClr val="99FF99"/>
          </a:solidFill>
          <a:ln w="38100">
            <a:solidFill>
              <a:schemeClr val="tx1"/>
            </a:solidFill>
            <a:miter lim="800000"/>
            <a:headEnd/>
            <a:tailEnd/>
          </a:ln>
        </p:spPr>
        <p:txBody>
          <a:bodyPr lIns="90000" tIns="46800" rIns="90000" bIns="46800" anchor="ctr">
            <a:spAutoFit/>
          </a:bodyPr>
          <a:lstStyle/>
          <a:p>
            <a:pPr algn="ctr">
              <a:buFont typeface="Arial" pitchFamily="34" charset="0"/>
              <a:buNone/>
            </a:pPr>
            <a:r>
              <a:rPr lang="zh-CN" altLang="en-US" sz="3200" b="1">
                <a:ea typeface="楷体_GB2312" pitchFamily="49" charset="-122"/>
              </a:rPr>
              <a:t>脱离总线</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标题 277505"/>
          <p:cNvSpPr>
            <a:spLocks noGrp="1" noChangeArrowheads="1"/>
          </p:cNvSpPr>
          <p:nvPr>
            <p:ph type="title"/>
          </p:nvPr>
        </p:nvSpPr>
        <p:spPr>
          <a:xfrm>
            <a:off x="317500" y="293688"/>
            <a:ext cx="5334000" cy="390525"/>
          </a:xfrm>
          <a:solidFill>
            <a:srgbClr val="FFFFFF"/>
          </a:solidFill>
        </p:spPr>
        <p:txBody>
          <a:bodyPr/>
          <a:lstStyle/>
          <a:p>
            <a:pPr eaLnBrk="1" hangingPunct="1"/>
            <a:r>
              <a:rPr lang="en-US" altLang="zh-CN" sz="2800" b="1" smtClean="0">
                <a:solidFill>
                  <a:srgbClr val="FF0066"/>
                </a:solidFill>
              </a:rPr>
              <a:t>2、 3线—8线译码器</a:t>
            </a:r>
            <a:r>
              <a:rPr lang="en-US" altLang="zh-CN" smtClean="0">
                <a:solidFill>
                  <a:schemeClr val="tx1"/>
                </a:solidFill>
              </a:rPr>
              <a:t> </a:t>
            </a:r>
            <a:r>
              <a:rPr lang="en-US" altLang="zh-CN" sz="3200" smtClean="0">
                <a:solidFill>
                  <a:schemeClr val="tx1"/>
                </a:solidFill>
              </a:rPr>
              <a:t>74LS138</a:t>
            </a:r>
          </a:p>
        </p:txBody>
      </p:sp>
      <p:sp>
        <p:nvSpPr>
          <p:cNvPr id="14344" name="文本占位符 277506"/>
          <p:cNvSpPr>
            <a:spLocks noGrp="1" noChangeArrowheads="1"/>
          </p:cNvSpPr>
          <p:nvPr>
            <p:ph type="body" idx="1"/>
          </p:nvPr>
        </p:nvSpPr>
        <p:spPr>
          <a:xfrm>
            <a:off x="301625" y="1338263"/>
            <a:ext cx="6430963" cy="4538662"/>
          </a:xfrm>
        </p:spPr>
        <p:txBody>
          <a:bodyPr/>
          <a:lstStyle/>
          <a:p>
            <a:pPr eaLnBrk="1" hangingPunct="1"/>
            <a:r>
              <a:rPr lang="zh-CN" altLang="en-US" smtClean="0"/>
              <a:t>引脚</a:t>
            </a:r>
          </a:p>
          <a:p>
            <a:pPr lvl="1" eaLnBrk="1" hangingPunct="1">
              <a:lnSpc>
                <a:spcPct val="130000"/>
              </a:lnSpc>
            </a:pPr>
            <a:r>
              <a:rPr lang="zh-CN" altLang="en-US" smtClean="0"/>
              <a:t>译码输入端：</a:t>
            </a:r>
            <a:r>
              <a:rPr lang="en-US" altLang="zh-CN" smtClean="0"/>
              <a:t>A</a:t>
            </a:r>
            <a:r>
              <a:rPr lang="zh-CN" altLang="en-US" smtClean="0"/>
              <a:t>、</a:t>
            </a:r>
            <a:r>
              <a:rPr lang="en-US" altLang="zh-CN" smtClean="0"/>
              <a:t>B</a:t>
            </a:r>
            <a:r>
              <a:rPr lang="zh-CN" altLang="en-US" smtClean="0"/>
              <a:t>、</a:t>
            </a:r>
            <a:r>
              <a:rPr lang="en-US" altLang="zh-CN" smtClean="0"/>
              <a:t>C</a:t>
            </a:r>
          </a:p>
          <a:p>
            <a:pPr lvl="1" eaLnBrk="1" hangingPunct="1">
              <a:lnSpc>
                <a:spcPct val="130000"/>
              </a:lnSpc>
            </a:pPr>
            <a:r>
              <a:rPr lang="zh-CN" altLang="en-US" smtClean="0"/>
              <a:t>译码输出端：    、     、</a:t>
            </a:r>
            <a:r>
              <a:rPr lang="en-US" altLang="zh-CN" smtClean="0">
                <a:latin typeface="Arial" pitchFamily="34" charset="0"/>
              </a:rPr>
              <a:t>···</a:t>
            </a:r>
            <a:r>
              <a:rPr lang="zh-CN" altLang="en-US" smtClean="0"/>
              <a:t>、         </a:t>
            </a:r>
          </a:p>
          <a:p>
            <a:pPr lvl="1" eaLnBrk="1" hangingPunct="1">
              <a:lnSpc>
                <a:spcPct val="130000"/>
              </a:lnSpc>
            </a:pPr>
            <a:r>
              <a:rPr lang="zh-CN" altLang="en-US" smtClean="0"/>
              <a:t>使能输入端：</a:t>
            </a:r>
            <a:r>
              <a:rPr lang="en-US" altLang="zh-CN" smtClean="0"/>
              <a:t>G</a:t>
            </a:r>
            <a:r>
              <a:rPr lang="en-US" altLang="zh-CN" baseline="-25000" smtClean="0"/>
              <a:t>1</a:t>
            </a:r>
            <a:r>
              <a:rPr lang="en-US" altLang="zh-CN" smtClean="0"/>
              <a:t> </a:t>
            </a:r>
            <a:r>
              <a:rPr lang="zh-CN" altLang="en-US" smtClean="0"/>
              <a:t>、     、</a:t>
            </a:r>
          </a:p>
          <a:p>
            <a:pPr eaLnBrk="1" hangingPunct="1"/>
            <a:r>
              <a:rPr lang="zh-CN" altLang="en-US" smtClean="0"/>
              <a:t>真值表</a:t>
            </a:r>
          </a:p>
          <a:p>
            <a:pPr eaLnBrk="1" hangingPunct="1"/>
            <a:r>
              <a:rPr lang="zh-CN" altLang="en-US" smtClean="0"/>
              <a:t>电路图</a:t>
            </a:r>
          </a:p>
          <a:p>
            <a:pPr eaLnBrk="1" hangingPunct="1"/>
            <a:r>
              <a:rPr lang="zh-CN" altLang="en-US" smtClean="0"/>
              <a:t> 输出表达式</a:t>
            </a:r>
          </a:p>
        </p:txBody>
      </p:sp>
      <p:sp>
        <p:nvSpPr>
          <p:cNvPr id="14345" name="矩形 277508"/>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38" name="对象 277507"/>
          <p:cNvGraphicFramePr>
            <a:graphicFrameLocks/>
          </p:cNvGraphicFramePr>
          <p:nvPr/>
        </p:nvGraphicFramePr>
        <p:xfrm>
          <a:off x="3181350" y="2611438"/>
          <a:ext cx="379413" cy="473075"/>
        </p:xfrm>
        <a:graphic>
          <a:graphicData uri="http://schemas.openxmlformats.org/presentationml/2006/ole">
            <mc:AlternateContent xmlns:mc="http://schemas.openxmlformats.org/markup-compatibility/2006">
              <mc:Choice xmlns:v="urn:schemas-microsoft-com:vml" Requires="v">
                <p:oleObj spid="_x0000_s14543" r:id="rId3" imgW="203024" imgH="253780" progId="Equation.3">
                  <p:embed/>
                </p:oleObj>
              </mc:Choice>
              <mc:Fallback>
                <p:oleObj r:id="rId3" imgW="203024" imgH="253780" progId="Equation.3">
                  <p:embed/>
                  <p:pic>
                    <p:nvPicPr>
                      <p:cNvPr id="0" name="Picture 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350" y="2611438"/>
                        <a:ext cx="3794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6" name="矩形 277510"/>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39" name="对象 277509"/>
          <p:cNvGraphicFramePr>
            <a:graphicFrameLocks/>
          </p:cNvGraphicFramePr>
          <p:nvPr/>
        </p:nvGraphicFramePr>
        <p:xfrm>
          <a:off x="3965575" y="2630488"/>
          <a:ext cx="363538" cy="454025"/>
        </p:xfrm>
        <a:graphic>
          <a:graphicData uri="http://schemas.openxmlformats.org/presentationml/2006/ole">
            <mc:AlternateContent xmlns:mc="http://schemas.openxmlformats.org/markup-compatibility/2006">
              <mc:Choice xmlns:v="urn:schemas-microsoft-com:vml" Requires="v">
                <p:oleObj spid="_x0000_s14544" r:id="rId5" imgW="190417" imgH="241195" progId="Equation.3">
                  <p:embed/>
                </p:oleObj>
              </mc:Choice>
              <mc:Fallback>
                <p:oleObj r:id="rId5" imgW="190417" imgH="241195" progId="Equation.3">
                  <p:embed/>
                  <p:pic>
                    <p:nvPicPr>
                      <p:cNvPr id="0" name="Picture 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630488"/>
                        <a:ext cx="3635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0" name="对象 277511"/>
          <p:cNvGraphicFramePr>
            <a:graphicFrameLocks/>
          </p:cNvGraphicFramePr>
          <p:nvPr/>
        </p:nvGraphicFramePr>
        <p:xfrm>
          <a:off x="5240338" y="2630488"/>
          <a:ext cx="412750" cy="479425"/>
        </p:xfrm>
        <a:graphic>
          <a:graphicData uri="http://schemas.openxmlformats.org/presentationml/2006/ole">
            <mc:AlternateContent xmlns:mc="http://schemas.openxmlformats.org/markup-compatibility/2006">
              <mc:Choice xmlns:v="urn:schemas-microsoft-com:vml" Requires="v">
                <p:oleObj spid="_x0000_s14545" r:id="rId7" imgW="215713" imgH="253780" progId="Equation.3">
                  <p:embed/>
                </p:oleObj>
              </mc:Choice>
              <mc:Fallback>
                <p:oleObj r:id="rId7" imgW="215713" imgH="253780" progId="Equation.3">
                  <p:embed/>
                  <p:pic>
                    <p:nvPicPr>
                      <p:cNvPr id="0" name="Picture 1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0338" y="2630488"/>
                        <a:ext cx="4127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7" name="矩形 277513"/>
          <p:cNvSpPr>
            <a:spLocks noChangeArrowheads="1"/>
          </p:cNvSpPr>
          <p:nvPr/>
        </p:nvSpPr>
        <p:spPr bwMode="auto">
          <a:xfrm>
            <a:off x="0" y="0"/>
            <a:ext cx="9144000" cy="0"/>
          </a:xfrm>
          <a:prstGeom prst="rect">
            <a:avLst/>
          </a:prstGeom>
          <a:noFill/>
          <a:ln w="9525">
            <a:noFill/>
            <a:miter lim="800000"/>
            <a:headEnd/>
            <a:tailEnd/>
          </a:ln>
        </p:spPr>
        <p:txBody>
          <a:bodyPr/>
          <a:lstStyle/>
          <a:p>
            <a:pPr>
              <a:buFont typeface="Arial" pitchFamily="34" charset="0"/>
              <a:buNone/>
            </a:pPr>
            <a:endParaRPr lang="zh-CN" altLang="en-US"/>
          </a:p>
        </p:txBody>
      </p:sp>
      <p:graphicFrame>
        <p:nvGraphicFramePr>
          <p:cNvPr id="14341" name="对象 277512"/>
          <p:cNvGraphicFramePr>
            <a:graphicFrameLocks/>
          </p:cNvGraphicFramePr>
          <p:nvPr/>
        </p:nvGraphicFramePr>
        <p:xfrm>
          <a:off x="3965575" y="3381375"/>
          <a:ext cx="525463" cy="452438"/>
        </p:xfrm>
        <a:graphic>
          <a:graphicData uri="http://schemas.openxmlformats.org/presentationml/2006/ole">
            <mc:AlternateContent xmlns:mc="http://schemas.openxmlformats.org/markup-compatibility/2006">
              <mc:Choice xmlns:v="urn:schemas-microsoft-com:vml" Requires="v">
                <p:oleObj spid="_x0000_s14546" r:id="rId9" imgW="279279" imgH="241195" progId="Equation.3">
                  <p:embed/>
                </p:oleObj>
              </mc:Choice>
              <mc:Fallback>
                <p:oleObj r:id="rId9" imgW="279279" imgH="241195" progId="Equation.3">
                  <p:embed/>
                  <p:pic>
                    <p:nvPicPr>
                      <p:cNvPr id="0" name="Picture 1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5575" y="3381375"/>
                        <a:ext cx="525463"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342" name="对象 277514"/>
          <p:cNvGraphicFramePr>
            <a:graphicFrameLocks/>
          </p:cNvGraphicFramePr>
          <p:nvPr/>
        </p:nvGraphicFramePr>
        <p:xfrm>
          <a:off x="4903788" y="3381375"/>
          <a:ext cx="500062" cy="452438"/>
        </p:xfrm>
        <a:graphic>
          <a:graphicData uri="http://schemas.openxmlformats.org/presentationml/2006/ole">
            <mc:AlternateContent xmlns:mc="http://schemas.openxmlformats.org/markup-compatibility/2006">
              <mc:Choice xmlns:v="urn:schemas-microsoft-com:vml" Requires="v">
                <p:oleObj spid="_x0000_s14547" r:id="rId11" imgW="266353" imgH="240986" progId="Equation.3">
                  <p:embed/>
                </p:oleObj>
              </mc:Choice>
              <mc:Fallback>
                <p:oleObj r:id="rId11" imgW="266353" imgH="240986" progId="Equation.3">
                  <p:embed/>
                  <p:pic>
                    <p:nvPicPr>
                      <p:cNvPr id="0" name="Picture 1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03788" y="3381375"/>
                        <a:ext cx="5000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348" name="矩形 277531"/>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49" name="矩形 277533"/>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0" name="矩形 277535"/>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1" name="矩形 277537"/>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2" name="矩形 277539"/>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sp>
        <p:nvSpPr>
          <p:cNvPr id="14353" name="矩形 277541"/>
          <p:cNvSpPr>
            <a:spLocks noChangeArrowheads="1"/>
          </p:cNvSpPr>
          <p:nvPr/>
        </p:nvSpPr>
        <p:spPr bwMode="auto">
          <a:xfrm>
            <a:off x="1966913" y="1801813"/>
            <a:ext cx="400050" cy="0"/>
          </a:xfrm>
          <a:prstGeom prst="rect">
            <a:avLst/>
          </a:prstGeom>
          <a:noFill/>
          <a:ln w="9525">
            <a:noFill/>
            <a:miter lim="800000"/>
            <a:headEnd/>
            <a:tailEnd/>
          </a:ln>
        </p:spPr>
        <p:txBody>
          <a:bodyPr/>
          <a:lstStyle/>
          <a:p>
            <a:pPr>
              <a:buFont typeface="Arial" pitchFamily="34" charset="0"/>
              <a:buNone/>
            </a:pPr>
            <a:endParaRPr lang="zh-CN" altLang="en-US"/>
          </a:p>
        </p:txBody>
      </p:sp>
      <p:pic>
        <p:nvPicPr>
          <p:cNvPr id="14354" name="图片 505857"/>
          <p:cNvPicPr>
            <a:picLocks noChangeAspect="1" noChangeArrowheads="1"/>
          </p:cNvPicPr>
          <p:nvPr/>
        </p:nvPicPr>
        <p:blipFill>
          <a:blip r:embed="rId13"/>
          <a:srcRect/>
          <a:stretch>
            <a:fillRect/>
          </a:stretch>
        </p:blipFill>
        <p:spPr bwMode="auto">
          <a:xfrm>
            <a:off x="6400800" y="2376488"/>
            <a:ext cx="2590800" cy="172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标题 261121"/>
          <p:cNvSpPr>
            <a:spLocks noGrp="1" noChangeArrowheads="1"/>
          </p:cNvSpPr>
          <p:nvPr>
            <p:ph type="title"/>
          </p:nvPr>
        </p:nvSpPr>
        <p:spPr>
          <a:xfrm>
            <a:off x="323850" y="587375"/>
            <a:ext cx="8667750" cy="609600"/>
          </a:xfrm>
          <a:solidFill>
            <a:srgbClr val="FFFFFF"/>
          </a:solidFill>
        </p:spPr>
        <p:txBody>
          <a:bodyPr/>
          <a:lstStyle/>
          <a:p>
            <a:pPr eaLnBrk="1" hangingPunct="1"/>
            <a:r>
              <a:rPr lang="en-US" altLang="zh-CN" dirty="0" smtClean="0">
                <a:solidFill>
                  <a:schemeClr val="tx1"/>
                </a:solidFill>
              </a:rPr>
              <a:t>74LS138 — </a:t>
            </a:r>
            <a:r>
              <a:rPr lang="zh-CN" altLang="en-US" dirty="0" smtClean="0">
                <a:solidFill>
                  <a:schemeClr val="tx1"/>
                </a:solidFill>
              </a:rPr>
              <a:t>真值表</a:t>
            </a:r>
            <a:r>
              <a:rPr lang="en-US" altLang="zh-CN" dirty="0" smtClean="0">
                <a:solidFill>
                  <a:schemeClr val="tx1"/>
                </a:solidFill>
              </a:rPr>
              <a:t>(</a:t>
            </a:r>
            <a:r>
              <a:rPr lang="zh-CN" altLang="en-US" dirty="0" smtClean="0">
                <a:solidFill>
                  <a:schemeClr val="tx1"/>
                </a:solidFill>
              </a:rPr>
              <a:t>功能表</a:t>
            </a:r>
            <a:r>
              <a:rPr lang="en-US" altLang="zh-CN" dirty="0" smtClean="0">
                <a:solidFill>
                  <a:schemeClr val="tx1"/>
                </a:solidFill>
              </a:rPr>
              <a:t>)</a:t>
            </a:r>
            <a:endParaRPr lang="zh-CN" altLang="en-US" dirty="0" smtClean="0">
              <a:solidFill>
                <a:schemeClr val="tx1"/>
              </a:solidFill>
            </a:endParaRPr>
          </a:p>
        </p:txBody>
      </p:sp>
      <p:graphicFrame>
        <p:nvGraphicFramePr>
          <p:cNvPr id="261328" name="内容占位符 261327"/>
          <p:cNvGraphicFramePr>
            <a:graphicFrameLocks noGrp="1"/>
          </p:cNvGraphicFramePr>
          <p:nvPr>
            <p:ph idx="4294967295"/>
          </p:nvPr>
        </p:nvGraphicFramePr>
        <p:xfrm>
          <a:off x="179388" y="1189038"/>
          <a:ext cx="8748713" cy="4821238"/>
        </p:xfrm>
        <a:graphic>
          <a:graphicData uri="http://schemas.openxmlformats.org/drawingml/2006/table">
            <a:tbl>
              <a:tblPr/>
              <a:tblGrid>
                <a:gridCol w="631825">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8500">
                  <a:extLst>
                    <a:ext uri="{9D8B030D-6E8A-4147-A177-3AD203B41FA5}">
                      <a16:colId xmlns:a16="http://schemas.microsoft.com/office/drawing/2014/main" val="20004"/>
                    </a:ext>
                  </a:extLst>
                </a:gridCol>
                <a:gridCol w="663575">
                  <a:extLst>
                    <a:ext uri="{9D8B030D-6E8A-4147-A177-3AD203B41FA5}">
                      <a16:colId xmlns:a16="http://schemas.microsoft.com/office/drawing/2014/main" val="20005"/>
                    </a:ext>
                  </a:extLst>
                </a:gridCol>
                <a:gridCol w="681038">
                  <a:extLst>
                    <a:ext uri="{9D8B030D-6E8A-4147-A177-3AD203B41FA5}">
                      <a16:colId xmlns:a16="http://schemas.microsoft.com/office/drawing/2014/main" val="20006"/>
                    </a:ext>
                  </a:extLst>
                </a:gridCol>
                <a:gridCol w="671512">
                  <a:extLst>
                    <a:ext uri="{9D8B030D-6E8A-4147-A177-3AD203B41FA5}">
                      <a16:colId xmlns:a16="http://schemas.microsoft.com/office/drawing/2014/main" val="20007"/>
                    </a:ext>
                  </a:extLst>
                </a:gridCol>
                <a:gridCol w="673100">
                  <a:extLst>
                    <a:ext uri="{9D8B030D-6E8A-4147-A177-3AD203B41FA5}">
                      <a16:colId xmlns:a16="http://schemas.microsoft.com/office/drawing/2014/main" val="20008"/>
                    </a:ext>
                  </a:extLst>
                </a:gridCol>
                <a:gridCol w="673100">
                  <a:extLst>
                    <a:ext uri="{9D8B030D-6E8A-4147-A177-3AD203B41FA5}">
                      <a16:colId xmlns:a16="http://schemas.microsoft.com/office/drawing/2014/main" val="20009"/>
                    </a:ext>
                  </a:extLst>
                </a:gridCol>
                <a:gridCol w="671513">
                  <a:extLst>
                    <a:ext uri="{9D8B030D-6E8A-4147-A177-3AD203B41FA5}">
                      <a16:colId xmlns:a16="http://schemas.microsoft.com/office/drawing/2014/main" val="20010"/>
                    </a:ext>
                  </a:extLst>
                </a:gridCol>
                <a:gridCol w="673100">
                  <a:extLst>
                    <a:ext uri="{9D8B030D-6E8A-4147-A177-3AD203B41FA5}">
                      <a16:colId xmlns:a16="http://schemas.microsoft.com/office/drawing/2014/main" val="20011"/>
                    </a:ext>
                  </a:extLst>
                </a:gridCol>
                <a:gridCol w="673100">
                  <a:extLst>
                    <a:ext uri="{9D8B030D-6E8A-4147-A177-3AD203B41FA5}">
                      <a16:colId xmlns:a16="http://schemas.microsoft.com/office/drawing/2014/main" val="20012"/>
                    </a:ext>
                  </a:extLst>
                </a:gridCol>
              </a:tblGrid>
              <a:tr h="584200">
                <a:tc gridSpan="2">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使能输入</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译 码 输 入</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8">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zh-CN" altLang="en-US" sz="1800" dirty="0">
                          <a:latin typeface="Times New Roman" panose="02020603050405020304" pitchFamily="18" charset="0"/>
                          <a:ea typeface="宋体" panose="02010600030101010101" pitchFamily="2" charset="-122"/>
                        </a:rPr>
                        <a:t>输      出</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579438">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G</a:t>
                      </a:r>
                      <a:r>
                        <a:rPr lang="en-US" altLang="zh-CN" sz="1800" baseline="-300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G</a:t>
                      </a:r>
                      <a:r>
                        <a:rPr lang="en-US" altLang="zh-CN" sz="1800" baseline="-30000">
                          <a:latin typeface="Times New Roman" panose="02020603050405020304" pitchFamily="18" charset="0"/>
                          <a:ea typeface="宋体" panose="02010600030101010101" pitchFamily="2" charset="-122"/>
                        </a:rPr>
                        <a:t>2</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C</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B</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buNone/>
                      </a:pPr>
                      <a:endParaRPr lang="zh-CN" altLang="en-US" sz="1800" dirty="0"/>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65760">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0</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latin typeface="Times New Roman" panose="02020603050405020304" pitchFamily="18" charset="0"/>
                          <a:ea typeface="宋体" panose="02010600030101010101" pitchFamily="2" charset="-122"/>
                        </a:rPr>
                        <a:t>1</a:t>
                      </a:r>
                      <a:endParaRPr lang="zh-CN" altLang="en-US" sz="1800">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tc>
                  <a:txBody>
                    <a:bodyPr/>
                    <a:lstStyle>
                      <a:lvl1pPr marL="0" lvl="0" indent="0" algn="l" defTabSz="425450" rtl="0" eaLnBrk="1" fontAlgn="base" latinLnBrk="0" hangingPunct="1">
                        <a:lnSpc>
                          <a:spcPct val="130000"/>
                        </a:lnSpc>
                        <a:spcBef>
                          <a:spcPct val="20000"/>
                        </a:spcBef>
                        <a:spcAft>
                          <a:spcPct val="0"/>
                        </a:spcAft>
                        <a:buClr>
                          <a:schemeClr val="folHlink"/>
                        </a:buClr>
                        <a:buFont typeface="Wingdings" panose="05000000000000000000" pitchFamily="2" charset="2"/>
                        <a:buChar char="v"/>
                        <a:defRPr sz="2400" b="1" u="none" kern="1200" baseline="0">
                          <a:solidFill>
                            <a:schemeClr val="tx1"/>
                          </a:solidFill>
                          <a:latin typeface="Arial" panose="020B0604020202020204" pitchFamily="34" charset="0"/>
                          <a:ea typeface="楷体_GB2312" pitchFamily="49" charset="-122"/>
                        </a:defRPr>
                      </a:lvl1pPr>
                      <a:lvl2pPr marL="387350" lvl="1" indent="0" algn="l" defTabSz="425450" rtl="0" eaLnBrk="1" fontAlgn="base" latinLnBrk="0" hangingPunct="1">
                        <a:lnSpc>
                          <a:spcPct val="100000"/>
                        </a:lnSpc>
                        <a:spcBef>
                          <a:spcPct val="20000"/>
                        </a:spcBef>
                        <a:spcAft>
                          <a:spcPct val="0"/>
                        </a:spcAft>
                        <a:buClr>
                          <a:schemeClr val="accent2"/>
                        </a:buClr>
                        <a:buFont typeface="Wingdings" panose="05000000000000000000" pitchFamily="2" charset="2"/>
                        <a:buChar char="•"/>
                        <a:defRPr sz="2000" b="1" i="0" u="none" kern="1200" baseline="0">
                          <a:solidFill>
                            <a:schemeClr val="tx1"/>
                          </a:solidFill>
                          <a:latin typeface="Arial" panose="020B0604020202020204" pitchFamily="34" charset="0"/>
                          <a:ea typeface="楷体_GB2312" pitchFamily="49" charset="-122"/>
                        </a:defRPr>
                      </a:lvl2pPr>
                      <a:lvl3pPr marL="762000" lvl="2" indent="0" algn="l" defTabSz="42545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800" b="1" i="0" u="none" kern="1200" baseline="0">
                          <a:solidFill>
                            <a:schemeClr val="tx1"/>
                          </a:solidFill>
                          <a:latin typeface="Arial" panose="020B0604020202020204" pitchFamily="34" charset="0"/>
                          <a:ea typeface="楷体_GB2312" pitchFamily="49" charset="-122"/>
                        </a:defRPr>
                      </a:lvl3pPr>
                      <a:lvl4pPr marL="1149350" lvl="3" indent="0" algn="l" defTabSz="42545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4pPr>
                      <a:lvl5pPr marL="1536700" lvl="4" indent="0" algn="l" defTabSz="42545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1600" b="1" i="0" u="none" kern="1200" baseline="0">
                          <a:solidFill>
                            <a:schemeClr val="tx1"/>
                          </a:solidFill>
                          <a:latin typeface="Arial" panose="020B0604020202020204" pitchFamily="34" charset="0"/>
                          <a:ea typeface="楷体_GB2312" pitchFamily="49" charset="-122"/>
                        </a:defRPr>
                      </a:lvl5pPr>
                    </a:lstStyle>
                    <a:p>
                      <a:pPr lvl="0" algn="ctr" defTabSz="914400">
                        <a:lnSpc>
                          <a:spcPct val="100000"/>
                        </a:lnSpc>
                        <a:spcBef>
                          <a:spcPct val="0"/>
                        </a:spcBef>
                        <a:buClr>
                          <a:schemeClr val="bg1"/>
                        </a:buClr>
                        <a:buNone/>
                      </a:pPr>
                      <a:r>
                        <a:rPr lang="en-US" altLang="zh-CN" sz="1800">
                          <a:solidFill>
                            <a:srgbClr val="FF0000"/>
                          </a:solidFill>
                          <a:latin typeface="Times New Roman" panose="02020603050405020304" pitchFamily="18" charset="0"/>
                          <a:ea typeface="宋体" panose="02010600030101010101" pitchFamily="2" charset="-122"/>
                        </a:rPr>
                        <a:t>0</a:t>
                      </a:r>
                      <a:endParaRPr lang="zh-CN" altLang="en-US" sz="1800">
                        <a:solidFill>
                          <a:srgbClr val="FF0000"/>
                        </a:solidFill>
                        <a:latin typeface="Times New Roman" panose="02020603050405020304" pitchFamily="18" charset="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bl>
          </a:graphicData>
        </a:graphic>
      </p:graphicFrame>
      <p:sp>
        <p:nvSpPr>
          <p:cNvPr id="15547" name="矩形 261306"/>
          <p:cNvSpPr>
            <a:spLocks noChangeArrowheads="1"/>
          </p:cNvSpPr>
          <p:nvPr/>
        </p:nvSpPr>
        <p:spPr bwMode="auto">
          <a:xfrm>
            <a:off x="0" y="3284538"/>
            <a:ext cx="9144000" cy="0"/>
          </a:xfrm>
          <a:prstGeom prst="rect">
            <a:avLst/>
          </a:prstGeom>
          <a:noFill/>
          <a:ln w="9525">
            <a:noFill/>
            <a:miter lim="800000"/>
            <a:headEnd/>
            <a:tailEnd/>
          </a:ln>
        </p:spPr>
        <p:txBody>
          <a:bodyPr/>
          <a:lstStyle/>
          <a:p>
            <a:pPr>
              <a:buFont typeface="Arial" pitchFamily="34" charset="0"/>
              <a:buNone/>
            </a:pPr>
            <a:endParaRPr lang="zh-CN" altLang="en-US"/>
          </a:p>
        </p:txBody>
      </p:sp>
      <p:grpSp>
        <p:nvGrpSpPr>
          <p:cNvPr id="2" name="组合 261317"/>
          <p:cNvGrpSpPr>
            <a:grpSpLocks/>
          </p:cNvGrpSpPr>
          <p:nvPr/>
        </p:nvGrpSpPr>
        <p:grpSpPr bwMode="auto">
          <a:xfrm>
            <a:off x="3635375" y="1835150"/>
            <a:ext cx="5159375" cy="504825"/>
            <a:chOff x="2290" y="981"/>
            <a:chExt cx="3250" cy="318"/>
          </a:xfrm>
        </p:grpSpPr>
        <p:graphicFrame>
          <p:nvGraphicFramePr>
            <p:cNvPr id="15363" name="对象 261305"/>
            <p:cNvGraphicFramePr>
              <a:graphicFrameLocks/>
            </p:cNvGraphicFramePr>
            <p:nvPr/>
          </p:nvGraphicFramePr>
          <p:xfrm>
            <a:off x="2290" y="981"/>
            <a:ext cx="248" cy="318"/>
          </p:xfrm>
          <a:graphic>
            <a:graphicData uri="http://schemas.openxmlformats.org/presentationml/2006/ole">
              <mc:AlternateContent xmlns:mc="http://schemas.openxmlformats.org/markup-compatibility/2006">
                <mc:Choice xmlns:v="urn:schemas-microsoft-com:vml" Requires="v">
                  <p:oleObj spid="_x0000_s15731" r:id="rId3" imgW="203024" imgH="253780" progId="Equation.3">
                    <p:embed/>
                  </p:oleObj>
                </mc:Choice>
                <mc:Fallback>
                  <p:oleObj r:id="rId3" imgW="203024" imgH="253780" progId="Equation.3">
                    <p:embed/>
                    <p:pic>
                      <p:nvPicPr>
                        <p:cNvPr id="0" name="Picture 2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4" name="对象 261307"/>
            <p:cNvGraphicFramePr>
              <a:graphicFrameLocks/>
            </p:cNvGraphicFramePr>
            <p:nvPr/>
          </p:nvGraphicFramePr>
          <p:xfrm>
            <a:off x="2711" y="989"/>
            <a:ext cx="233" cy="302"/>
          </p:xfrm>
          <a:graphic>
            <a:graphicData uri="http://schemas.openxmlformats.org/presentationml/2006/ole">
              <mc:AlternateContent xmlns:mc="http://schemas.openxmlformats.org/markup-compatibility/2006">
                <mc:Choice xmlns:v="urn:schemas-microsoft-com:vml" Requires="v">
                  <p:oleObj spid="_x0000_s15732" r:id="rId5" imgW="190417" imgH="241195" progId="Equation.3">
                    <p:embed/>
                  </p:oleObj>
                </mc:Choice>
                <mc:Fallback>
                  <p:oleObj r:id="rId5" imgW="190417" imgH="241195" progId="Equation.3">
                    <p:embed/>
                    <p:pic>
                      <p:nvPicPr>
                        <p:cNvPr id="0" name="Picture 29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 y="989"/>
                          <a:ext cx="23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5" name="对象 261308"/>
            <p:cNvGraphicFramePr>
              <a:graphicFrameLocks/>
            </p:cNvGraphicFramePr>
            <p:nvPr/>
          </p:nvGraphicFramePr>
          <p:xfrm>
            <a:off x="3105" y="989"/>
            <a:ext cx="263" cy="302"/>
          </p:xfrm>
          <a:graphic>
            <a:graphicData uri="http://schemas.openxmlformats.org/presentationml/2006/ole">
              <mc:AlternateContent xmlns:mc="http://schemas.openxmlformats.org/markup-compatibility/2006">
                <mc:Choice xmlns:v="urn:schemas-microsoft-com:vml" Requires="v">
                  <p:oleObj spid="_x0000_s15733" r:id="rId7" imgW="215619" imgH="240986" progId="Equation.3">
                    <p:embed/>
                  </p:oleObj>
                </mc:Choice>
                <mc:Fallback>
                  <p:oleObj r:id="rId7" imgW="215619" imgH="240986" progId="Equation.3">
                    <p:embed/>
                    <p:pic>
                      <p:nvPicPr>
                        <p:cNvPr id="0" name="Picture 29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5" y="989"/>
                          <a:ext cx="26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6" name="对象 261310"/>
            <p:cNvGraphicFramePr>
              <a:graphicFrameLocks/>
            </p:cNvGraphicFramePr>
            <p:nvPr/>
          </p:nvGraphicFramePr>
          <p:xfrm>
            <a:off x="3600" y="981"/>
            <a:ext cx="248" cy="318"/>
          </p:xfrm>
          <a:graphic>
            <a:graphicData uri="http://schemas.openxmlformats.org/presentationml/2006/ole">
              <mc:AlternateContent xmlns:mc="http://schemas.openxmlformats.org/markup-compatibility/2006">
                <mc:Choice xmlns:v="urn:schemas-microsoft-com:vml" Requires="v">
                  <p:oleObj spid="_x0000_s15734" r:id="rId9" imgW="203024" imgH="253780" progId="Equation.3">
                    <p:embed/>
                  </p:oleObj>
                </mc:Choice>
                <mc:Fallback>
                  <p:oleObj r:id="rId9" imgW="203024" imgH="253780" progId="Equation.3">
                    <p:embed/>
                    <p:pic>
                      <p:nvPicPr>
                        <p:cNvPr id="0" name="Picture 29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7" name="对象 261311"/>
            <p:cNvGraphicFramePr>
              <a:graphicFrameLocks/>
            </p:cNvGraphicFramePr>
            <p:nvPr/>
          </p:nvGraphicFramePr>
          <p:xfrm>
            <a:off x="4007" y="989"/>
            <a:ext cx="263" cy="302"/>
          </p:xfrm>
          <a:graphic>
            <a:graphicData uri="http://schemas.openxmlformats.org/presentationml/2006/ole">
              <mc:AlternateContent xmlns:mc="http://schemas.openxmlformats.org/markup-compatibility/2006">
                <mc:Choice xmlns:v="urn:schemas-microsoft-com:vml" Requires="v">
                  <p:oleObj spid="_x0000_s15735" r:id="rId11" imgW="215619" imgH="240986" progId="Equation.3">
                    <p:embed/>
                  </p:oleObj>
                </mc:Choice>
                <mc:Fallback>
                  <p:oleObj r:id="rId11" imgW="215619" imgH="240986" progId="Equation.3">
                    <p:embed/>
                    <p:pic>
                      <p:nvPicPr>
                        <p:cNvPr id="0" name="Picture 29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7" y="989"/>
                          <a:ext cx="263"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8" name="对象 261312"/>
            <p:cNvGraphicFramePr>
              <a:graphicFrameLocks/>
            </p:cNvGraphicFramePr>
            <p:nvPr/>
          </p:nvGraphicFramePr>
          <p:xfrm>
            <a:off x="4422" y="981"/>
            <a:ext cx="248" cy="318"/>
          </p:xfrm>
          <a:graphic>
            <a:graphicData uri="http://schemas.openxmlformats.org/presentationml/2006/ole">
              <mc:AlternateContent xmlns:mc="http://schemas.openxmlformats.org/markup-compatibility/2006">
                <mc:Choice xmlns:v="urn:schemas-microsoft-com:vml" Requires="v">
                  <p:oleObj spid="_x0000_s15736" r:id="rId13" imgW="203024" imgH="253780" progId="Equation.3">
                    <p:embed/>
                  </p:oleObj>
                </mc:Choice>
                <mc:Fallback>
                  <p:oleObj r:id="rId13" imgW="203024" imgH="253780" progId="Equation.3">
                    <p:embed/>
                    <p:pic>
                      <p:nvPicPr>
                        <p:cNvPr id="0" name="Picture 29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2"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69" name="对象 261313"/>
            <p:cNvGraphicFramePr>
              <a:graphicFrameLocks/>
            </p:cNvGraphicFramePr>
            <p:nvPr/>
          </p:nvGraphicFramePr>
          <p:xfrm>
            <a:off x="4876" y="981"/>
            <a:ext cx="248" cy="318"/>
          </p:xfrm>
          <a:graphic>
            <a:graphicData uri="http://schemas.openxmlformats.org/presentationml/2006/ole">
              <mc:AlternateContent xmlns:mc="http://schemas.openxmlformats.org/markup-compatibility/2006">
                <mc:Choice xmlns:v="urn:schemas-microsoft-com:vml" Requires="v">
                  <p:oleObj spid="_x0000_s15737" r:id="rId15" imgW="203024" imgH="253780" progId="Equation.3">
                    <p:embed/>
                  </p:oleObj>
                </mc:Choice>
                <mc:Fallback>
                  <p:oleObj r:id="rId15" imgW="203024" imgH="253780" progId="Equation.3">
                    <p:embed/>
                    <p:pic>
                      <p:nvPicPr>
                        <p:cNvPr id="0" name="Picture 29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6" y="981"/>
                          <a:ext cx="24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370" name="对象 261314"/>
            <p:cNvGraphicFramePr>
              <a:graphicFrameLocks/>
            </p:cNvGraphicFramePr>
            <p:nvPr/>
          </p:nvGraphicFramePr>
          <p:xfrm>
            <a:off x="5276" y="981"/>
            <a:ext cx="264" cy="318"/>
          </p:xfrm>
          <a:graphic>
            <a:graphicData uri="http://schemas.openxmlformats.org/presentationml/2006/ole">
              <mc:AlternateContent xmlns:mc="http://schemas.openxmlformats.org/markup-compatibility/2006">
                <mc:Choice xmlns:v="urn:schemas-microsoft-com:vml" Requires="v">
                  <p:oleObj spid="_x0000_s15738" r:id="rId17" imgW="215619" imgH="253670" progId="Equation.3">
                    <p:embed/>
                  </p:oleObj>
                </mc:Choice>
                <mc:Fallback>
                  <p:oleObj r:id="rId17" imgW="215619" imgH="253670" progId="Equation.3">
                    <p:embed/>
                    <p:pic>
                      <p:nvPicPr>
                        <p:cNvPr id="0" name="Picture 297"/>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76" y="981"/>
                          <a:ext cx="264"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61321" name="对象 261320"/>
          <p:cNvGraphicFramePr>
            <a:graphicFrameLocks/>
          </p:cNvGraphicFramePr>
          <p:nvPr/>
        </p:nvGraphicFramePr>
        <p:xfrm>
          <a:off x="979488" y="6140450"/>
          <a:ext cx="1360487" cy="312738"/>
        </p:xfrm>
        <a:graphic>
          <a:graphicData uri="http://schemas.openxmlformats.org/presentationml/2006/ole">
            <mc:AlternateContent xmlns:mc="http://schemas.openxmlformats.org/markup-compatibility/2006">
              <mc:Choice xmlns:v="urn:schemas-microsoft-com:vml" Requires="v">
                <p:oleObj spid="_x0000_s15739" r:id="rId19" imgW="1040948" imgH="241195" progId="Equation.3">
                  <p:embed/>
                </p:oleObj>
              </mc:Choice>
              <mc:Fallback>
                <p:oleObj r:id="rId19" imgW="1040948" imgH="241195" progId="Equation.3">
                  <p:embed/>
                  <p:pic>
                    <p:nvPicPr>
                      <p:cNvPr id="0" name="Picture 29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9488" y="6140450"/>
                        <a:ext cx="13604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1323" name="矩形 261322"/>
          <p:cNvSpPr>
            <a:spLocks noChangeArrowheads="1"/>
          </p:cNvSpPr>
          <p:nvPr/>
        </p:nvSpPr>
        <p:spPr bwMode="auto">
          <a:xfrm>
            <a:off x="468313" y="6127750"/>
            <a:ext cx="6624637" cy="396875"/>
          </a:xfrm>
          <a:prstGeom prst="rect">
            <a:avLst/>
          </a:prstGeom>
          <a:noFill/>
          <a:ln w="9525">
            <a:noFill/>
            <a:miter lim="800000"/>
            <a:headEnd/>
            <a:tailEnd/>
          </a:ln>
        </p:spPr>
        <p:txBody>
          <a:bodyPr anchor="ctr">
            <a:spAutoFit/>
          </a:bodyPr>
          <a:lstStyle/>
          <a:p>
            <a:pPr>
              <a:buFont typeface="Arial" pitchFamily="34" charset="0"/>
              <a:buNone/>
            </a:pPr>
            <a:r>
              <a:rPr lang="zh-CN" altLang="en-US" sz="1800"/>
              <a:t>注：</a:t>
            </a:r>
            <a:r>
              <a:rPr lang="zh-CN" altLang="en-US" sz="2000"/>
              <a:t>                      </a:t>
            </a:r>
            <a:r>
              <a:rPr lang="zh-CN" altLang="en-US" sz="1000" baseline="-30000">
                <a:ea typeface="楷体_GB2312" pitchFamily="49" charset="-122"/>
              </a:rPr>
              <a:t> </a:t>
            </a:r>
            <a:r>
              <a:rPr lang="en-US" altLang="zh-CN" sz="1800">
                <a:ea typeface="楷体_GB2312" pitchFamily="49" charset="-122"/>
              </a:rPr>
              <a:t>, 1</a:t>
            </a:r>
            <a:r>
              <a:rPr lang="zh-CN" altLang="en-US" sz="1800">
                <a:ea typeface="楷体_GB2312" pitchFamily="49" charset="-122"/>
              </a:rPr>
              <a:t>为高电平，</a:t>
            </a:r>
            <a:r>
              <a:rPr lang="en-US" altLang="zh-CN" sz="1800">
                <a:ea typeface="楷体_GB2312" pitchFamily="49" charset="-122"/>
              </a:rPr>
              <a:t>0</a:t>
            </a:r>
            <a:r>
              <a:rPr lang="zh-CN" altLang="en-US" sz="1800">
                <a:ea typeface="楷体_GB2312" pitchFamily="49" charset="-122"/>
              </a:rPr>
              <a:t>为低电平，</a:t>
            </a:r>
            <a:r>
              <a:rPr lang="en-US" altLang="zh-CN" sz="1800">
                <a:ea typeface="楷体_GB2312" pitchFamily="49" charset="-122"/>
              </a:rPr>
              <a:t>×</a:t>
            </a:r>
            <a:r>
              <a:rPr lang="zh-CN" altLang="en-US" sz="1800">
                <a:ea typeface="楷体_GB2312" pitchFamily="49" charset="-122"/>
              </a:rPr>
              <a:t>为任意。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1328"/>
                                        </p:tgtEl>
                                        <p:attrNameLst>
                                          <p:attrName>style.visibility</p:attrName>
                                        </p:attrNameLst>
                                      </p:cBhvr>
                                      <p:to>
                                        <p:strVal val="visible"/>
                                      </p:to>
                                    </p:set>
                                  </p:childTnLst>
                                </p:cTn>
                              </p:par>
                            </p:childTnLst>
                          </p:cTn>
                        </p:par>
                        <p:par>
                          <p:cTn id="7" fill="hold" nodeType="afterGroup">
                            <p:stCondLst>
                              <p:cond delay="1"/>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2"/>
                            </p:stCondLst>
                            <p:childTnLst>
                              <p:par>
                                <p:cTn id="11" presetID="1" presetClass="entr" presetSubtype="0" fill="hold" grpId="0" nodeType="afterEffect">
                                  <p:stCondLst>
                                    <p:cond delay="0"/>
                                  </p:stCondLst>
                                  <p:childTnLst>
                                    <p:set>
                                      <p:cBhvr>
                                        <p:cTn id="12" dur="1" fill="hold">
                                          <p:stCondLst>
                                            <p:cond delay="0"/>
                                          </p:stCondLst>
                                        </p:cTn>
                                        <p:tgtEl>
                                          <p:spTgt spid="261323"/>
                                        </p:tgtEl>
                                        <p:attrNameLst>
                                          <p:attrName>style.visibility</p:attrName>
                                        </p:attrNameLst>
                                      </p:cBhvr>
                                      <p:to>
                                        <p:strVal val="visible"/>
                                      </p:to>
                                    </p:set>
                                  </p:childTnLst>
                                </p:cTn>
                              </p:par>
                            </p:childTnLst>
                          </p:cTn>
                        </p:par>
                        <p:par>
                          <p:cTn id="13" fill="hold" nodeType="afterGroup">
                            <p:stCondLst>
                              <p:cond delay="3"/>
                            </p:stCondLst>
                            <p:childTnLst>
                              <p:par>
                                <p:cTn id="14" presetID="1" presetClass="entr" presetSubtype="0" fill="hold" nodeType="afterEffect">
                                  <p:stCondLst>
                                    <p:cond delay="0"/>
                                  </p:stCondLst>
                                  <p:childTnLst>
                                    <p:set>
                                      <p:cBhvr>
                                        <p:cTn id="15" dur="1" fill="hold">
                                          <p:stCondLst>
                                            <p:cond delay="0"/>
                                          </p:stCondLst>
                                        </p:cTn>
                                        <p:tgtEl>
                                          <p:spTgt spid="261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3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68313" y="2060575"/>
            <a:ext cx="8147050" cy="3505200"/>
            <a:chOff x="468313" y="2060575"/>
            <a:chExt cx="8147050" cy="3505200"/>
          </a:xfrm>
        </p:grpSpPr>
        <p:pic>
          <p:nvPicPr>
            <p:cNvPr id="283652" name="图片 283651" descr="LJ236"/>
            <p:cNvPicPr>
              <a:picLocks noChangeAspect="1" noChangeArrowheads="1"/>
            </p:cNvPicPr>
            <p:nvPr/>
          </p:nvPicPr>
          <p:blipFill>
            <a:blip r:embed="rId2"/>
            <a:srcRect/>
            <a:stretch>
              <a:fillRect/>
            </a:stretch>
          </p:blipFill>
          <p:spPr bwMode="auto">
            <a:xfrm>
              <a:off x="468313" y="2060575"/>
              <a:ext cx="8147050" cy="3505200"/>
            </a:xfrm>
            <a:prstGeom prst="rect">
              <a:avLst/>
            </a:prstGeom>
            <a:noFill/>
            <a:ln w="9525">
              <a:noFill/>
              <a:miter lim="800000"/>
              <a:headEnd/>
              <a:tailEnd/>
            </a:ln>
          </p:spPr>
        </p:pic>
        <p:sp>
          <p:nvSpPr>
            <p:cNvPr id="2" name="椭圆 1"/>
            <p:cNvSpPr/>
            <p:nvPr/>
          </p:nvSpPr>
          <p:spPr>
            <a:xfrm>
              <a:off x="1932607" y="4043961"/>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620883" y="3413891"/>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282516" y="4037918"/>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577662"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93224" y="3125592"/>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930516"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70419" y="3121916"/>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834079" y="3130660"/>
              <a:ext cx="45719" cy="6806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010" name="标题 283649"/>
          <p:cNvSpPr>
            <a:spLocks noGrp="1" noChangeArrowheads="1"/>
          </p:cNvSpPr>
          <p:nvPr>
            <p:ph type="title"/>
          </p:nvPr>
        </p:nvSpPr>
        <p:spPr>
          <a:xfrm>
            <a:off x="395288" y="587375"/>
            <a:ext cx="8596312" cy="609600"/>
          </a:xfrm>
          <a:solidFill>
            <a:srgbClr val="FFFFFF"/>
          </a:solidFill>
        </p:spPr>
        <p:txBody>
          <a:bodyPr/>
          <a:lstStyle/>
          <a:p>
            <a:pPr eaLnBrk="1" hangingPunct="1"/>
            <a:r>
              <a:rPr lang="en-US" altLang="zh-CN" smtClean="0">
                <a:solidFill>
                  <a:schemeClr val="tx1"/>
                </a:solidFill>
              </a:rPr>
              <a:t>74LS138 — </a:t>
            </a:r>
            <a:r>
              <a:rPr lang="zh-CN" altLang="en-US" smtClean="0">
                <a:solidFill>
                  <a:schemeClr val="tx1"/>
                </a:solidFill>
              </a:rPr>
              <a:t>电路图</a:t>
            </a:r>
          </a:p>
        </p:txBody>
      </p:sp>
      <p:sp>
        <p:nvSpPr>
          <p:cNvPr id="283653" name="云形标注 283652"/>
          <p:cNvSpPr>
            <a:spLocks noChangeArrowheads="1"/>
          </p:cNvSpPr>
          <p:nvPr/>
        </p:nvSpPr>
        <p:spPr bwMode="auto">
          <a:xfrm>
            <a:off x="539750" y="5589588"/>
            <a:ext cx="2081133" cy="1008062"/>
          </a:xfrm>
          <a:prstGeom prst="cloudCallout">
            <a:avLst>
              <a:gd name="adj1" fmla="val 23282"/>
              <a:gd name="adj2" fmla="val -111417"/>
            </a:avLst>
          </a:prstGeom>
          <a:noFill/>
          <a:ln w="19050">
            <a:solidFill>
              <a:schemeClr val="accent2"/>
            </a:solidFill>
            <a:round/>
            <a:headEnd/>
            <a:tailEnd/>
          </a:ln>
        </p:spPr>
        <p:txBody>
          <a:bodyPr/>
          <a:lstStyle/>
          <a:p>
            <a:pPr>
              <a:buFont typeface="Arial" pitchFamily="34" charset="0"/>
              <a:buNone/>
            </a:pPr>
            <a:r>
              <a:rPr lang="zh-CN" altLang="en-US" sz="2000" dirty="0">
                <a:solidFill>
                  <a:srgbClr val="FF0000"/>
                </a:solidFill>
              </a:rPr>
              <a:t>使能输入</a:t>
            </a:r>
          </a:p>
        </p:txBody>
      </p:sp>
      <p:sp>
        <p:nvSpPr>
          <p:cNvPr id="283655" name="云形标注 283654"/>
          <p:cNvSpPr>
            <a:spLocks noChangeArrowheads="1"/>
          </p:cNvSpPr>
          <p:nvPr/>
        </p:nvSpPr>
        <p:spPr bwMode="auto">
          <a:xfrm>
            <a:off x="4932363" y="5229225"/>
            <a:ext cx="1979897" cy="1008063"/>
          </a:xfrm>
          <a:prstGeom prst="cloudCallout">
            <a:avLst>
              <a:gd name="adj1" fmla="val -64551"/>
              <a:gd name="adj2" fmla="val -72046"/>
            </a:avLst>
          </a:prstGeom>
          <a:noFill/>
          <a:ln w="19050">
            <a:solidFill>
              <a:schemeClr val="accent2"/>
            </a:solidFill>
            <a:round/>
            <a:headEnd/>
            <a:tailEnd/>
          </a:ln>
        </p:spPr>
        <p:txBody>
          <a:bodyPr/>
          <a:lstStyle/>
          <a:p>
            <a:pPr>
              <a:buFont typeface="Arial" pitchFamily="34" charset="0"/>
              <a:buNone/>
            </a:pPr>
            <a:r>
              <a:rPr lang="zh-CN" altLang="en-US" sz="2000" dirty="0">
                <a:solidFill>
                  <a:srgbClr val="FF0000"/>
                </a:solidFill>
              </a:rPr>
              <a:t>译码输入</a:t>
            </a:r>
          </a:p>
        </p:txBody>
      </p:sp>
      <p:sp>
        <p:nvSpPr>
          <p:cNvPr id="283656" name="云形标注 283655"/>
          <p:cNvSpPr>
            <a:spLocks noChangeArrowheads="1"/>
          </p:cNvSpPr>
          <p:nvPr/>
        </p:nvSpPr>
        <p:spPr bwMode="auto">
          <a:xfrm>
            <a:off x="5940425" y="1196975"/>
            <a:ext cx="1961945" cy="1008063"/>
          </a:xfrm>
          <a:prstGeom prst="cloudCallout">
            <a:avLst>
              <a:gd name="adj1" fmla="val -115079"/>
              <a:gd name="adj2" fmla="val 22282"/>
            </a:avLst>
          </a:prstGeom>
          <a:noFill/>
          <a:ln w="19050">
            <a:solidFill>
              <a:schemeClr val="accent2"/>
            </a:solidFill>
            <a:round/>
            <a:headEnd/>
            <a:tailEnd/>
          </a:ln>
        </p:spPr>
        <p:txBody>
          <a:bodyPr/>
          <a:lstStyle/>
          <a:p>
            <a:pPr>
              <a:buFont typeface="Arial" pitchFamily="34" charset="0"/>
              <a:buNone/>
            </a:pPr>
            <a:r>
              <a:rPr lang="zh-CN" altLang="en-US" sz="2000" dirty="0">
                <a:solidFill>
                  <a:srgbClr val="FF0000"/>
                </a:solidFill>
              </a:rPr>
              <a:t>译码输出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36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3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36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bldLvl="0" animBg="1"/>
      <p:bldP spid="283655" grpId="0" bldLvl="0" animBg="1"/>
      <p:bldP spid="28365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文本占位符 492546"/>
          <p:cNvSpPr>
            <a:spLocks noGrp="1" noChangeArrowheads="1"/>
          </p:cNvSpPr>
          <p:nvPr>
            <p:ph type="body" idx="1"/>
          </p:nvPr>
        </p:nvSpPr>
        <p:spPr/>
        <p:txBody>
          <a:bodyPr/>
          <a:lstStyle/>
          <a:p>
            <a:pPr eaLnBrk="1" hangingPunct="1"/>
            <a:endParaRPr lang="en-US" altLang="zh-CN" dirty="0" smtClean="0"/>
          </a:p>
          <a:p>
            <a:pPr eaLnBrk="1" hangingPunct="1"/>
            <a:endParaRPr lang="en-US" altLang="zh-CN" dirty="0" smtClean="0"/>
          </a:p>
          <a:p>
            <a:pPr eaLnBrk="1" hangingPunct="1"/>
            <a:endParaRPr lang="en-US" altLang="zh-CN" dirty="0" smtClean="0"/>
          </a:p>
          <a:p>
            <a:pPr eaLnBrk="1" hangingPunct="1">
              <a:buFont typeface="Arial" pitchFamily="34" charset="0"/>
              <a:buNone/>
            </a:pPr>
            <a:endParaRPr lang="en-US" altLang="zh-CN" dirty="0"/>
          </a:p>
          <a:p>
            <a:pPr eaLnBrk="1" hangingPunct="1">
              <a:buFont typeface="Arial" pitchFamily="34" charset="0"/>
              <a:buNone/>
            </a:pPr>
            <a:r>
              <a:rPr lang="en-US" altLang="zh-CN" sz="2400" dirty="0" smtClean="0"/>
              <a:t>                </a:t>
            </a:r>
            <a:r>
              <a:rPr lang="en-US" altLang="zh-CN" sz="2400" dirty="0" smtClean="0">
                <a:latin typeface="Arial" pitchFamily="34" charset="0"/>
              </a:rPr>
              <a:t>······</a:t>
            </a:r>
            <a:endParaRPr lang="en-US" altLang="zh-CN" sz="2400" dirty="0" smtClean="0"/>
          </a:p>
        </p:txBody>
      </p:sp>
      <p:graphicFrame>
        <p:nvGraphicFramePr>
          <p:cNvPr id="16386" name="对象 492547"/>
          <p:cNvGraphicFramePr>
            <a:graphicFrameLocks/>
          </p:cNvGraphicFramePr>
          <p:nvPr>
            <p:extLst>
              <p:ext uri="{D42A27DB-BD31-4B8C-83A1-F6EECF244321}">
                <p14:modId xmlns:p14="http://schemas.microsoft.com/office/powerpoint/2010/main" val="437675755"/>
              </p:ext>
            </p:extLst>
          </p:nvPr>
        </p:nvGraphicFramePr>
        <p:xfrm>
          <a:off x="1141413" y="1889125"/>
          <a:ext cx="2155825" cy="622300"/>
        </p:xfrm>
        <a:graphic>
          <a:graphicData uri="http://schemas.openxmlformats.org/presentationml/2006/ole">
            <mc:AlternateContent xmlns:mc="http://schemas.openxmlformats.org/markup-compatibility/2006">
              <mc:Choice xmlns:v="urn:schemas-microsoft-com:vml" Requires="v">
                <p:oleObj spid="_x0000_s16550" r:id="rId3" imgW="965200" imgH="279400" progId="">
                  <p:embed/>
                </p:oleObj>
              </mc:Choice>
              <mc:Fallback>
                <p:oleObj r:id="rId3" imgW="965200" imgH="279400" progId="">
                  <p:embed/>
                  <p:pic>
                    <p:nvPicPr>
                      <p:cNvPr id="0" name="Picture 1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13" y="1889125"/>
                        <a:ext cx="215582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7" name="对象 492548"/>
          <p:cNvGraphicFramePr>
            <a:graphicFrameLocks/>
          </p:cNvGraphicFramePr>
          <p:nvPr>
            <p:extLst>
              <p:ext uri="{D42A27DB-BD31-4B8C-83A1-F6EECF244321}">
                <p14:modId xmlns:p14="http://schemas.microsoft.com/office/powerpoint/2010/main" val="813635618"/>
              </p:ext>
            </p:extLst>
          </p:nvPr>
        </p:nvGraphicFramePr>
        <p:xfrm>
          <a:off x="1198563" y="2714625"/>
          <a:ext cx="2041525" cy="623888"/>
        </p:xfrm>
        <a:graphic>
          <a:graphicData uri="http://schemas.openxmlformats.org/presentationml/2006/ole">
            <mc:AlternateContent xmlns:mc="http://schemas.openxmlformats.org/markup-compatibility/2006">
              <mc:Choice xmlns:v="urn:schemas-microsoft-com:vml" Requires="v">
                <p:oleObj spid="_x0000_s16551" r:id="rId5" imgW="914400" imgH="279400" progId="">
                  <p:embed/>
                </p:oleObj>
              </mc:Choice>
              <mc:Fallback>
                <p:oleObj r:id="rId5" imgW="914400" imgH="279400" progId="">
                  <p:embed/>
                  <p:pic>
                    <p:nvPicPr>
                      <p:cNvPr id="0" name="Picture 1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563" y="2714625"/>
                        <a:ext cx="2041525"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8" name="对象 492549"/>
          <p:cNvGraphicFramePr>
            <a:graphicFrameLocks/>
          </p:cNvGraphicFramePr>
          <p:nvPr>
            <p:extLst>
              <p:ext uri="{D42A27DB-BD31-4B8C-83A1-F6EECF244321}">
                <p14:modId xmlns:p14="http://schemas.microsoft.com/office/powerpoint/2010/main" val="459687325"/>
              </p:ext>
            </p:extLst>
          </p:nvPr>
        </p:nvGraphicFramePr>
        <p:xfrm>
          <a:off x="1222375" y="3411538"/>
          <a:ext cx="2125663" cy="622300"/>
        </p:xfrm>
        <a:graphic>
          <a:graphicData uri="http://schemas.openxmlformats.org/presentationml/2006/ole">
            <mc:AlternateContent xmlns:mc="http://schemas.openxmlformats.org/markup-compatibility/2006">
              <mc:Choice xmlns:v="urn:schemas-microsoft-com:vml" Requires="v">
                <p:oleObj spid="_x0000_s16552" r:id="rId7" imgW="952087" imgH="279279" progId="">
                  <p:embed/>
                </p:oleObj>
              </mc:Choice>
              <mc:Fallback>
                <p:oleObj r:id="rId7" imgW="952087" imgH="279279" progId="">
                  <p:embed/>
                  <p:pic>
                    <p:nvPicPr>
                      <p:cNvPr id="0" name="Picture 1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2375" y="3411538"/>
                        <a:ext cx="21256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389" name="对象 492550"/>
          <p:cNvGraphicFramePr>
            <a:graphicFrameLocks/>
          </p:cNvGraphicFramePr>
          <p:nvPr>
            <p:extLst>
              <p:ext uri="{D42A27DB-BD31-4B8C-83A1-F6EECF244321}">
                <p14:modId xmlns:p14="http://schemas.microsoft.com/office/powerpoint/2010/main" val="1892560900"/>
              </p:ext>
            </p:extLst>
          </p:nvPr>
        </p:nvGraphicFramePr>
        <p:xfrm>
          <a:off x="1281113" y="4933951"/>
          <a:ext cx="2066925" cy="566738"/>
        </p:xfrm>
        <a:graphic>
          <a:graphicData uri="http://schemas.openxmlformats.org/presentationml/2006/ole">
            <mc:AlternateContent xmlns:mc="http://schemas.openxmlformats.org/markup-compatibility/2006">
              <mc:Choice xmlns:v="urn:schemas-microsoft-com:vml" Requires="v">
                <p:oleObj spid="_x0000_s16553" r:id="rId9" imgW="926296" imgH="253780" progId="">
                  <p:embed/>
                </p:oleObj>
              </mc:Choice>
              <mc:Fallback>
                <p:oleObj r:id="rId9" imgW="926296" imgH="253780" progId="">
                  <p:embed/>
                  <p:pic>
                    <p:nvPicPr>
                      <p:cNvPr id="0" name="Picture 1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4933951"/>
                        <a:ext cx="206692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2552" name="云形标注 492551"/>
          <p:cNvSpPr>
            <a:spLocks noChangeArrowheads="1"/>
          </p:cNvSpPr>
          <p:nvPr/>
        </p:nvSpPr>
        <p:spPr bwMode="auto">
          <a:xfrm>
            <a:off x="4500563" y="2565400"/>
            <a:ext cx="2951162" cy="1439863"/>
          </a:xfrm>
          <a:prstGeom prst="cloudCallout">
            <a:avLst>
              <a:gd name="adj1" fmla="val -88352"/>
              <a:gd name="adj2" fmla="val 30815"/>
            </a:avLst>
          </a:prstGeom>
          <a:noFill/>
          <a:ln w="19050">
            <a:solidFill>
              <a:schemeClr val="accent2"/>
            </a:solidFill>
            <a:round/>
            <a:headEnd/>
            <a:tailEnd/>
          </a:ln>
        </p:spPr>
        <p:txBody>
          <a:bodyPr/>
          <a:lstStyle/>
          <a:p>
            <a:pPr>
              <a:buFont typeface="Arial" pitchFamily="34" charset="0"/>
              <a:buNone/>
            </a:pPr>
            <a:r>
              <a:rPr lang="zh-CN" altLang="en-US" sz="2000">
                <a:solidFill>
                  <a:srgbClr val="FF0000"/>
                </a:solidFill>
              </a:rPr>
              <a:t>每个输出对应一个最小项的非</a:t>
            </a:r>
          </a:p>
        </p:txBody>
      </p:sp>
      <p:sp>
        <p:nvSpPr>
          <p:cNvPr id="16390" name="标题 492545"/>
          <p:cNvSpPr>
            <a:spLocks noGrp="1" noChangeArrowheads="1"/>
          </p:cNvSpPr>
          <p:nvPr>
            <p:ph type="title"/>
          </p:nvPr>
        </p:nvSpPr>
        <p:spPr>
          <a:xfrm>
            <a:off x="457200" y="765175"/>
            <a:ext cx="8229600" cy="652463"/>
          </a:xfrm>
        </p:spPr>
        <p:txBody>
          <a:bodyPr/>
          <a:lstStyle/>
          <a:p>
            <a:pPr eaLnBrk="1" hangingPunct="1"/>
            <a:r>
              <a:rPr lang="en-US" altLang="zh-CN" smtClean="0">
                <a:solidFill>
                  <a:schemeClr val="tx1"/>
                </a:solidFill>
              </a:rPr>
              <a:t>74LS138 —</a:t>
            </a:r>
            <a:r>
              <a:rPr lang="zh-CN" altLang="en-US" smtClean="0">
                <a:solidFill>
                  <a:schemeClr val="tx1"/>
                </a:solidFill>
              </a:rPr>
              <a:t>输出表达式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2552"/>
                                        </p:tgtEl>
                                        <p:attrNameLst>
                                          <p:attrName>style.visibility</p:attrName>
                                        </p:attrNameLst>
                                      </p:cBhvr>
                                      <p:to>
                                        <p:strVal val="visible"/>
                                      </p:to>
                                    </p:set>
                                    <p:anim calcmode="lin" valueType="num">
                                      <p:cBhvr>
                                        <p:cTn id="7" dur="1000" fill="hold"/>
                                        <p:tgtEl>
                                          <p:spTgt spid="492552"/>
                                        </p:tgtEl>
                                        <p:attrNameLst>
                                          <p:attrName>ppt_w</p:attrName>
                                        </p:attrNameLst>
                                      </p:cBhvr>
                                      <p:tavLst>
                                        <p:tav tm="0">
                                          <p:val>
                                            <p:fltVal val="0"/>
                                          </p:val>
                                        </p:tav>
                                        <p:tav tm="100000">
                                          <p:val>
                                            <p:strVal val="#ppt_w"/>
                                          </p:val>
                                        </p:tav>
                                      </p:tavLst>
                                    </p:anim>
                                    <p:anim calcmode="lin" valueType="num">
                                      <p:cBhvr>
                                        <p:cTn id="8" dur="1000" fill="hold"/>
                                        <p:tgtEl>
                                          <p:spTgt spid="492552"/>
                                        </p:tgtEl>
                                        <p:attrNameLst>
                                          <p:attrName>ppt_h</p:attrName>
                                        </p:attrNameLst>
                                      </p:cBhvr>
                                      <p:tavLst>
                                        <p:tav tm="0">
                                          <p:val>
                                            <p:fltVal val="0"/>
                                          </p:val>
                                        </p:tav>
                                        <p:tav tm="100000">
                                          <p:val>
                                            <p:strVal val="#ppt_h"/>
                                          </p:val>
                                        </p:tav>
                                      </p:tavLst>
                                    </p:anim>
                                    <p:anim calcmode="lin" valueType="num">
                                      <p:cBhvr>
                                        <p:cTn id="9" dur="1000" fill="hold"/>
                                        <p:tgtEl>
                                          <p:spTgt spid="4925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9255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5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9697"/>
          <p:cNvSpPr txBox="1">
            <a:spLocks noChangeArrowheads="1"/>
          </p:cNvSpPr>
          <p:nvPr/>
        </p:nvSpPr>
        <p:spPr bwMode="auto">
          <a:xfrm>
            <a:off x="520700" y="439738"/>
            <a:ext cx="5664200"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solidFill>
                  <a:srgbClr val="FF0066"/>
                </a:solidFill>
              </a:rPr>
              <a:t>3</a:t>
            </a:r>
            <a:r>
              <a:rPr lang="zh-CN" altLang="en-US" sz="2800" b="1">
                <a:solidFill>
                  <a:srgbClr val="FF0066"/>
                </a:solidFill>
              </a:rPr>
              <a:t>、 </a:t>
            </a:r>
            <a:r>
              <a:rPr lang="en-US" altLang="zh-CN" sz="2800" b="1">
                <a:solidFill>
                  <a:srgbClr val="FF0066"/>
                </a:solidFill>
              </a:rPr>
              <a:t>4</a:t>
            </a:r>
            <a:r>
              <a:rPr lang="zh-CN" altLang="en-US" sz="2800" b="1">
                <a:solidFill>
                  <a:srgbClr val="FF0066"/>
                </a:solidFill>
              </a:rPr>
              <a:t>线</a:t>
            </a:r>
            <a:r>
              <a:rPr lang="en-US" altLang="zh-CN" sz="2800" b="1">
                <a:solidFill>
                  <a:srgbClr val="FF0066"/>
                </a:solidFill>
              </a:rPr>
              <a:t>—16</a:t>
            </a:r>
            <a:r>
              <a:rPr lang="zh-CN" altLang="en-US" sz="2800" b="1">
                <a:solidFill>
                  <a:srgbClr val="FF0066"/>
                </a:solidFill>
              </a:rPr>
              <a:t>线译码器</a:t>
            </a:r>
            <a:r>
              <a:rPr lang="zh-CN" altLang="en-US" sz="2800" b="1"/>
              <a:t>（</a:t>
            </a:r>
            <a:r>
              <a:rPr lang="en-US" altLang="zh-CN" sz="2800" b="1"/>
              <a:t>74LS154</a:t>
            </a:r>
            <a:r>
              <a:rPr lang="zh-CN" altLang="en-US" sz="2800" b="1"/>
              <a:t>）</a:t>
            </a:r>
          </a:p>
        </p:txBody>
      </p:sp>
      <p:sp>
        <p:nvSpPr>
          <p:cNvPr id="44035" name="文本框 29698"/>
          <p:cNvSpPr txBox="1">
            <a:spLocks noChangeArrowheads="1"/>
          </p:cNvSpPr>
          <p:nvPr/>
        </p:nvSpPr>
        <p:spPr bwMode="auto">
          <a:xfrm>
            <a:off x="1028700" y="5140325"/>
            <a:ext cx="7429500" cy="519113"/>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a:t>
            </a:r>
            <a:r>
              <a:rPr lang="zh-CN" altLang="en-US" sz="2800" b="1"/>
              <a:t>逻辑电路设计略</a:t>
            </a:r>
            <a:r>
              <a:rPr lang="en-US" altLang="zh-CN" sz="2800" b="1"/>
              <a:t>,</a:t>
            </a:r>
            <a:r>
              <a:rPr lang="zh-CN" altLang="en-US" sz="2800" b="1"/>
              <a:t>设计方法同</a:t>
            </a:r>
            <a:r>
              <a:rPr lang="en-US" altLang="zh-CN" sz="2800" b="1"/>
              <a:t>2—4</a:t>
            </a:r>
            <a:r>
              <a:rPr lang="zh-CN" altLang="en-US" sz="2800" b="1"/>
              <a:t>译码器</a:t>
            </a:r>
            <a:r>
              <a:rPr lang="en-US" altLang="zh-CN" sz="2800" b="1"/>
              <a:t>)</a:t>
            </a:r>
          </a:p>
        </p:txBody>
      </p:sp>
      <p:grpSp>
        <p:nvGrpSpPr>
          <p:cNvPr id="44036" name="组合 29699"/>
          <p:cNvGrpSpPr>
            <a:grpSpLocks/>
          </p:cNvGrpSpPr>
          <p:nvPr/>
        </p:nvGrpSpPr>
        <p:grpSpPr bwMode="auto">
          <a:xfrm>
            <a:off x="4870450" y="1179513"/>
            <a:ext cx="4273550" cy="3028950"/>
            <a:chOff x="3068" y="743"/>
            <a:chExt cx="2692" cy="1908"/>
          </a:xfrm>
        </p:grpSpPr>
        <p:sp>
          <p:nvSpPr>
            <p:cNvPr id="44060" name="文本框 29700"/>
            <p:cNvSpPr txBox="1">
              <a:spLocks noChangeArrowheads="1"/>
            </p:cNvSpPr>
            <p:nvPr/>
          </p:nvSpPr>
          <p:spPr bwMode="auto">
            <a:xfrm>
              <a:off x="3183" y="1503"/>
              <a:ext cx="2577"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0    0     0    1    </a:t>
              </a:r>
              <a:r>
                <a:rPr lang="zh-CN" altLang="zh-CN" sz="2800" b="1"/>
                <a:t>只</a:t>
              </a:r>
              <a:r>
                <a:rPr lang="en-US" altLang="zh-CN" sz="2800" b="1"/>
                <a:t>      =0</a:t>
              </a:r>
            </a:p>
          </p:txBody>
        </p:sp>
        <p:grpSp>
          <p:nvGrpSpPr>
            <p:cNvPr id="44061" name="组合 29701"/>
            <p:cNvGrpSpPr>
              <a:grpSpLocks/>
            </p:cNvGrpSpPr>
            <p:nvPr/>
          </p:nvGrpSpPr>
          <p:grpSpPr bwMode="auto">
            <a:xfrm>
              <a:off x="3068" y="743"/>
              <a:ext cx="2524" cy="1908"/>
              <a:chOff x="3068" y="743"/>
              <a:chExt cx="2524" cy="1908"/>
            </a:xfrm>
          </p:grpSpPr>
          <p:sp>
            <p:nvSpPr>
              <p:cNvPr id="44062" name="文本框 29702"/>
              <p:cNvSpPr txBox="1">
                <a:spLocks noChangeArrowheads="1"/>
              </p:cNvSpPr>
              <p:nvPr/>
            </p:nvSpPr>
            <p:spPr bwMode="auto">
              <a:xfrm>
                <a:off x="3413" y="757"/>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2</a:t>
                </a:r>
                <a:endParaRPr lang="en-US" altLang="zh-CN" sz="2800" b="1"/>
              </a:p>
            </p:txBody>
          </p:sp>
          <p:sp>
            <p:nvSpPr>
              <p:cNvPr id="44063" name="文本框 29703"/>
              <p:cNvSpPr txBox="1">
                <a:spLocks noChangeArrowheads="1"/>
              </p:cNvSpPr>
              <p:nvPr/>
            </p:nvSpPr>
            <p:spPr bwMode="auto">
              <a:xfrm>
                <a:off x="3784" y="749"/>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4064" name="文本框 29704"/>
              <p:cNvSpPr txBox="1">
                <a:spLocks noChangeArrowheads="1"/>
              </p:cNvSpPr>
              <p:nvPr/>
            </p:nvSpPr>
            <p:spPr bwMode="auto">
              <a:xfrm>
                <a:off x="4132" y="743"/>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4065" name="直接连接符 29705"/>
              <p:cNvSpPr>
                <a:spLocks noChangeShapeType="1"/>
              </p:cNvSpPr>
              <p:nvPr/>
            </p:nvSpPr>
            <p:spPr bwMode="auto">
              <a:xfrm flipV="1">
                <a:off x="3247" y="1091"/>
                <a:ext cx="2345" cy="0"/>
              </a:xfrm>
              <a:prstGeom prst="line">
                <a:avLst/>
              </a:prstGeom>
              <a:noFill/>
              <a:ln w="28575">
                <a:solidFill>
                  <a:schemeClr val="tx1"/>
                </a:solidFill>
                <a:round/>
                <a:headEnd/>
                <a:tailEnd/>
              </a:ln>
            </p:spPr>
            <p:txBody>
              <a:bodyPr/>
              <a:lstStyle/>
              <a:p>
                <a:endParaRPr lang="zh-CN" altLang="en-US"/>
              </a:p>
            </p:txBody>
          </p:sp>
          <p:sp>
            <p:nvSpPr>
              <p:cNvPr id="44066" name="直接连接符 29706"/>
              <p:cNvSpPr>
                <a:spLocks noChangeShapeType="1"/>
              </p:cNvSpPr>
              <p:nvPr/>
            </p:nvSpPr>
            <p:spPr bwMode="auto">
              <a:xfrm>
                <a:off x="4545" y="818"/>
                <a:ext cx="0" cy="1818"/>
              </a:xfrm>
              <a:prstGeom prst="line">
                <a:avLst/>
              </a:prstGeom>
              <a:noFill/>
              <a:ln w="28575">
                <a:solidFill>
                  <a:schemeClr val="tx1"/>
                </a:solidFill>
                <a:round/>
                <a:headEnd/>
                <a:tailEnd/>
              </a:ln>
            </p:spPr>
            <p:txBody>
              <a:bodyPr/>
              <a:lstStyle/>
              <a:p>
                <a:endParaRPr lang="zh-CN" altLang="en-US"/>
              </a:p>
            </p:txBody>
          </p:sp>
          <p:sp>
            <p:nvSpPr>
              <p:cNvPr id="44067" name="文本框 29707"/>
              <p:cNvSpPr txBox="1">
                <a:spLocks noChangeArrowheads="1"/>
              </p:cNvSpPr>
              <p:nvPr/>
            </p:nvSpPr>
            <p:spPr bwMode="auto">
              <a:xfrm>
                <a:off x="3177" y="1167"/>
                <a:ext cx="2318"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2800" b="1"/>
                  <a:t>0    0     0     0   </a:t>
                </a:r>
                <a:r>
                  <a:rPr lang="zh-CN" altLang="zh-CN" sz="2800" b="1"/>
                  <a:t>只</a:t>
                </a:r>
                <a:r>
                  <a:rPr lang="en-US" altLang="zh-CN" sz="2800" b="1"/>
                  <a:t>      =0</a:t>
                </a:r>
              </a:p>
            </p:txBody>
          </p:sp>
          <p:grpSp>
            <p:nvGrpSpPr>
              <p:cNvPr id="44068" name="组合 29708"/>
              <p:cNvGrpSpPr>
                <a:grpSpLocks/>
              </p:cNvGrpSpPr>
              <p:nvPr/>
            </p:nvGrpSpPr>
            <p:grpSpPr bwMode="auto">
              <a:xfrm>
                <a:off x="4843" y="1149"/>
                <a:ext cx="403" cy="327"/>
                <a:chOff x="2732" y="2254"/>
                <a:chExt cx="391" cy="285"/>
              </a:xfrm>
            </p:grpSpPr>
            <p:sp>
              <p:nvSpPr>
                <p:cNvPr id="44078" name="文本框 29709"/>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4079" name="直接连接符 29710"/>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69" name="组合 29711"/>
              <p:cNvGrpSpPr>
                <a:grpSpLocks/>
              </p:cNvGrpSpPr>
              <p:nvPr/>
            </p:nvGrpSpPr>
            <p:grpSpPr bwMode="auto">
              <a:xfrm>
                <a:off x="4837" y="1497"/>
                <a:ext cx="403" cy="327"/>
                <a:chOff x="2732" y="2254"/>
                <a:chExt cx="391" cy="285"/>
              </a:xfrm>
            </p:grpSpPr>
            <p:sp>
              <p:nvSpPr>
                <p:cNvPr id="44076" name="文本框 29712"/>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4077" name="直接连接符 29713"/>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70" name="文本框 29714"/>
              <p:cNvSpPr txBox="1">
                <a:spLocks noChangeArrowheads="1"/>
              </p:cNvSpPr>
              <p:nvPr/>
            </p:nvSpPr>
            <p:spPr bwMode="auto">
              <a:xfrm>
                <a:off x="3146" y="2324"/>
                <a:ext cx="2430" cy="327"/>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2800" b="1"/>
                  <a:t>1     1     1    1    </a:t>
                </a:r>
                <a:r>
                  <a:rPr lang="zh-CN" altLang="zh-CN" sz="2800" b="1"/>
                  <a:t>只 </a:t>
                </a:r>
                <a:r>
                  <a:rPr lang="en-US" altLang="zh-CN" sz="2800" b="1"/>
                  <a:t>      =0</a:t>
                </a:r>
              </a:p>
            </p:txBody>
          </p:sp>
          <p:grpSp>
            <p:nvGrpSpPr>
              <p:cNvPr id="44071" name="组合 29715"/>
              <p:cNvGrpSpPr>
                <a:grpSpLocks/>
              </p:cNvGrpSpPr>
              <p:nvPr/>
            </p:nvGrpSpPr>
            <p:grpSpPr bwMode="auto">
              <a:xfrm>
                <a:off x="4872" y="2318"/>
                <a:ext cx="499" cy="327"/>
                <a:chOff x="2732" y="2254"/>
                <a:chExt cx="391" cy="285"/>
              </a:xfrm>
            </p:grpSpPr>
            <p:sp>
              <p:nvSpPr>
                <p:cNvPr id="44074" name="文本框 29716"/>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15</a:t>
                  </a:r>
                  <a:endParaRPr lang="en-US" altLang="zh-CN" sz="2800" b="1"/>
                </a:p>
              </p:txBody>
            </p:sp>
            <p:sp>
              <p:nvSpPr>
                <p:cNvPr id="44075" name="直接连接符 29717"/>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72" name="直接连接符 29718"/>
              <p:cNvSpPr>
                <a:spLocks noChangeShapeType="1"/>
              </p:cNvSpPr>
              <p:nvPr/>
            </p:nvSpPr>
            <p:spPr bwMode="auto">
              <a:xfrm>
                <a:off x="3985" y="1935"/>
                <a:ext cx="0" cy="300"/>
              </a:xfrm>
              <a:prstGeom prst="line">
                <a:avLst/>
              </a:prstGeom>
              <a:noFill/>
              <a:ln w="38100">
                <a:solidFill>
                  <a:schemeClr val="tx1"/>
                </a:solidFill>
                <a:prstDash val="sysDot"/>
                <a:round/>
                <a:headEnd/>
                <a:tailEnd/>
              </a:ln>
            </p:spPr>
            <p:txBody>
              <a:bodyPr/>
              <a:lstStyle/>
              <a:p>
                <a:endParaRPr lang="zh-CN" altLang="en-US"/>
              </a:p>
            </p:txBody>
          </p:sp>
          <p:sp>
            <p:nvSpPr>
              <p:cNvPr id="44073" name="文本框 29719"/>
              <p:cNvSpPr txBox="1">
                <a:spLocks noChangeArrowheads="1"/>
              </p:cNvSpPr>
              <p:nvPr/>
            </p:nvSpPr>
            <p:spPr bwMode="auto">
              <a:xfrm>
                <a:off x="3068" y="745"/>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3</a:t>
                </a:r>
                <a:endParaRPr lang="en-US" altLang="zh-CN" sz="2800" b="1"/>
              </a:p>
            </p:txBody>
          </p:sp>
        </p:grpSp>
      </p:grpSp>
      <p:grpSp>
        <p:nvGrpSpPr>
          <p:cNvPr id="44037" name="组合 29720"/>
          <p:cNvGrpSpPr>
            <a:grpSpLocks/>
          </p:cNvGrpSpPr>
          <p:nvPr/>
        </p:nvGrpSpPr>
        <p:grpSpPr bwMode="auto">
          <a:xfrm>
            <a:off x="377825" y="1704975"/>
            <a:ext cx="4152900" cy="2157413"/>
            <a:chOff x="238" y="1074"/>
            <a:chExt cx="2616" cy="1359"/>
          </a:xfrm>
        </p:grpSpPr>
        <p:sp>
          <p:nvSpPr>
            <p:cNvPr id="44038" name="矩形 29721"/>
            <p:cNvSpPr>
              <a:spLocks noChangeArrowheads="1"/>
            </p:cNvSpPr>
            <p:nvPr/>
          </p:nvSpPr>
          <p:spPr bwMode="auto">
            <a:xfrm>
              <a:off x="947" y="1111"/>
              <a:ext cx="963" cy="1254"/>
            </a:xfrm>
            <a:prstGeom prst="rect">
              <a:avLst/>
            </a:prstGeom>
            <a:solidFill>
              <a:srgbClr val="99FF66"/>
            </a:solidFill>
            <a:ln w="28575">
              <a:solidFill>
                <a:schemeClr val="tx1"/>
              </a:solidFill>
              <a:miter lim="800000"/>
              <a:headEnd/>
              <a:tailEnd/>
            </a:ln>
          </p:spPr>
          <p:txBody>
            <a:bodyPr/>
            <a:lstStyle/>
            <a:p>
              <a:pPr>
                <a:buFont typeface="Arial" pitchFamily="34" charset="0"/>
                <a:buNone/>
              </a:pPr>
              <a:endParaRPr lang="zh-CN" altLang="en-US"/>
            </a:p>
          </p:txBody>
        </p:sp>
        <p:sp>
          <p:nvSpPr>
            <p:cNvPr id="44039" name="直接连接符 29722"/>
            <p:cNvSpPr>
              <a:spLocks noChangeShapeType="1"/>
            </p:cNvSpPr>
            <p:nvPr/>
          </p:nvSpPr>
          <p:spPr bwMode="auto">
            <a:xfrm>
              <a:off x="1910" y="1239"/>
              <a:ext cx="328" cy="0"/>
            </a:xfrm>
            <a:prstGeom prst="line">
              <a:avLst/>
            </a:prstGeom>
            <a:noFill/>
            <a:ln w="28575">
              <a:solidFill>
                <a:schemeClr val="tx1"/>
              </a:solidFill>
              <a:round/>
              <a:headEnd/>
              <a:tailEnd/>
            </a:ln>
          </p:spPr>
          <p:txBody>
            <a:bodyPr/>
            <a:lstStyle/>
            <a:p>
              <a:endParaRPr lang="zh-CN" altLang="en-US"/>
            </a:p>
          </p:txBody>
        </p:sp>
        <p:sp>
          <p:nvSpPr>
            <p:cNvPr id="44040" name="文本框 29723"/>
            <p:cNvSpPr txBox="1">
              <a:spLocks noChangeArrowheads="1"/>
            </p:cNvSpPr>
            <p:nvPr/>
          </p:nvSpPr>
          <p:spPr bwMode="auto">
            <a:xfrm>
              <a:off x="238" y="2049"/>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sp>
          <p:nvSpPr>
            <p:cNvPr id="44041" name="文本框 29724"/>
            <p:cNvSpPr txBox="1">
              <a:spLocks noChangeArrowheads="1"/>
            </p:cNvSpPr>
            <p:nvPr/>
          </p:nvSpPr>
          <p:spPr bwMode="auto">
            <a:xfrm>
              <a:off x="244" y="1744"/>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4042" name="文本框 29725"/>
            <p:cNvSpPr txBox="1">
              <a:spLocks noChangeArrowheads="1"/>
            </p:cNvSpPr>
            <p:nvPr/>
          </p:nvSpPr>
          <p:spPr bwMode="auto">
            <a:xfrm>
              <a:off x="256" y="1451"/>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2</a:t>
              </a:r>
              <a:endParaRPr lang="en-US" altLang="zh-CN" sz="2800" b="1"/>
            </a:p>
          </p:txBody>
        </p:sp>
        <p:sp>
          <p:nvSpPr>
            <p:cNvPr id="44043" name="直接连接符 29726"/>
            <p:cNvSpPr>
              <a:spLocks noChangeShapeType="1"/>
            </p:cNvSpPr>
            <p:nvPr/>
          </p:nvSpPr>
          <p:spPr bwMode="auto">
            <a:xfrm>
              <a:off x="1922" y="1527"/>
              <a:ext cx="328" cy="0"/>
            </a:xfrm>
            <a:prstGeom prst="line">
              <a:avLst/>
            </a:prstGeom>
            <a:noFill/>
            <a:ln w="28575">
              <a:solidFill>
                <a:schemeClr val="tx1"/>
              </a:solidFill>
              <a:round/>
              <a:headEnd/>
              <a:tailEnd/>
            </a:ln>
          </p:spPr>
          <p:txBody>
            <a:bodyPr/>
            <a:lstStyle/>
            <a:p>
              <a:endParaRPr lang="zh-CN" altLang="en-US"/>
            </a:p>
          </p:txBody>
        </p:sp>
        <p:sp>
          <p:nvSpPr>
            <p:cNvPr id="44044" name="直接连接符 29727"/>
            <p:cNvSpPr>
              <a:spLocks noChangeShapeType="1"/>
            </p:cNvSpPr>
            <p:nvPr/>
          </p:nvSpPr>
          <p:spPr bwMode="auto">
            <a:xfrm>
              <a:off x="628" y="2212"/>
              <a:ext cx="328" cy="0"/>
            </a:xfrm>
            <a:prstGeom prst="line">
              <a:avLst/>
            </a:prstGeom>
            <a:noFill/>
            <a:ln w="28575">
              <a:solidFill>
                <a:schemeClr val="tx1"/>
              </a:solidFill>
              <a:round/>
              <a:headEnd/>
              <a:tailEnd/>
            </a:ln>
          </p:spPr>
          <p:txBody>
            <a:bodyPr/>
            <a:lstStyle/>
            <a:p>
              <a:endParaRPr lang="zh-CN" altLang="en-US"/>
            </a:p>
          </p:txBody>
        </p:sp>
        <p:sp>
          <p:nvSpPr>
            <p:cNvPr id="44045" name="直接连接符 29728"/>
            <p:cNvSpPr>
              <a:spLocks noChangeShapeType="1"/>
            </p:cNvSpPr>
            <p:nvPr/>
          </p:nvSpPr>
          <p:spPr bwMode="auto">
            <a:xfrm>
              <a:off x="616" y="1906"/>
              <a:ext cx="328" cy="0"/>
            </a:xfrm>
            <a:prstGeom prst="line">
              <a:avLst/>
            </a:prstGeom>
            <a:noFill/>
            <a:ln w="28575">
              <a:solidFill>
                <a:schemeClr val="tx1"/>
              </a:solidFill>
              <a:round/>
              <a:headEnd/>
              <a:tailEnd/>
            </a:ln>
          </p:spPr>
          <p:txBody>
            <a:bodyPr/>
            <a:lstStyle/>
            <a:p>
              <a:endParaRPr lang="zh-CN" altLang="en-US"/>
            </a:p>
          </p:txBody>
        </p:sp>
        <p:sp>
          <p:nvSpPr>
            <p:cNvPr id="44046" name="直接连接符 29729"/>
            <p:cNvSpPr>
              <a:spLocks noChangeShapeType="1"/>
            </p:cNvSpPr>
            <p:nvPr/>
          </p:nvSpPr>
          <p:spPr bwMode="auto">
            <a:xfrm>
              <a:off x="622" y="1584"/>
              <a:ext cx="328" cy="0"/>
            </a:xfrm>
            <a:prstGeom prst="line">
              <a:avLst/>
            </a:prstGeom>
            <a:noFill/>
            <a:ln w="28575">
              <a:solidFill>
                <a:schemeClr val="tx1"/>
              </a:solidFill>
              <a:round/>
              <a:headEnd/>
              <a:tailEnd/>
            </a:ln>
          </p:spPr>
          <p:txBody>
            <a:bodyPr/>
            <a:lstStyle/>
            <a:p>
              <a:endParaRPr lang="zh-CN" altLang="en-US"/>
            </a:p>
          </p:txBody>
        </p:sp>
        <p:sp>
          <p:nvSpPr>
            <p:cNvPr id="44047" name="直接连接符 29730"/>
            <p:cNvSpPr>
              <a:spLocks noChangeShapeType="1"/>
            </p:cNvSpPr>
            <p:nvPr/>
          </p:nvSpPr>
          <p:spPr bwMode="auto">
            <a:xfrm>
              <a:off x="1922" y="2259"/>
              <a:ext cx="328" cy="0"/>
            </a:xfrm>
            <a:prstGeom prst="line">
              <a:avLst/>
            </a:prstGeom>
            <a:noFill/>
            <a:ln w="28575">
              <a:solidFill>
                <a:schemeClr val="tx1"/>
              </a:solidFill>
              <a:round/>
              <a:headEnd/>
              <a:tailEnd/>
            </a:ln>
          </p:spPr>
          <p:txBody>
            <a:bodyPr/>
            <a:lstStyle/>
            <a:p>
              <a:endParaRPr lang="zh-CN" altLang="en-US"/>
            </a:p>
          </p:txBody>
        </p:sp>
        <p:grpSp>
          <p:nvGrpSpPr>
            <p:cNvPr id="44048" name="组合 29731"/>
            <p:cNvGrpSpPr>
              <a:grpSpLocks/>
            </p:cNvGrpSpPr>
            <p:nvPr/>
          </p:nvGrpSpPr>
          <p:grpSpPr bwMode="auto">
            <a:xfrm>
              <a:off x="2283" y="1074"/>
              <a:ext cx="403" cy="327"/>
              <a:chOff x="2732" y="2254"/>
              <a:chExt cx="391" cy="285"/>
            </a:xfrm>
          </p:grpSpPr>
          <p:sp>
            <p:nvSpPr>
              <p:cNvPr id="44058" name="文本框 29732"/>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4059" name="直接连接符 29733"/>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49" name="组合 29734"/>
            <p:cNvGrpSpPr>
              <a:grpSpLocks/>
            </p:cNvGrpSpPr>
            <p:nvPr/>
          </p:nvGrpSpPr>
          <p:grpSpPr bwMode="auto">
            <a:xfrm>
              <a:off x="2307" y="1374"/>
              <a:ext cx="403" cy="327"/>
              <a:chOff x="2732" y="2254"/>
              <a:chExt cx="391" cy="285"/>
            </a:xfrm>
          </p:grpSpPr>
          <p:sp>
            <p:nvSpPr>
              <p:cNvPr id="44056" name="文本框 29735"/>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4057" name="直接连接符 29736"/>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grpSp>
          <p:nvGrpSpPr>
            <p:cNvPr id="44050" name="组合 29737"/>
            <p:cNvGrpSpPr>
              <a:grpSpLocks/>
            </p:cNvGrpSpPr>
            <p:nvPr/>
          </p:nvGrpSpPr>
          <p:grpSpPr bwMode="auto">
            <a:xfrm>
              <a:off x="2307" y="2106"/>
              <a:ext cx="547" cy="327"/>
              <a:chOff x="2732" y="2254"/>
              <a:chExt cx="391" cy="285"/>
            </a:xfrm>
          </p:grpSpPr>
          <p:sp>
            <p:nvSpPr>
              <p:cNvPr id="44054" name="文本框 29738"/>
              <p:cNvSpPr txBox="1">
                <a:spLocks noChangeArrowheads="1"/>
              </p:cNvSpPr>
              <p:nvPr/>
            </p:nvSpPr>
            <p:spPr bwMode="auto">
              <a:xfrm>
                <a:off x="2732" y="2254"/>
                <a:ext cx="391" cy="285"/>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15</a:t>
                </a:r>
                <a:endParaRPr lang="en-US" altLang="zh-CN" sz="2800" b="1"/>
              </a:p>
            </p:txBody>
          </p:sp>
          <p:sp>
            <p:nvSpPr>
              <p:cNvPr id="44055" name="直接连接符 29739"/>
              <p:cNvSpPr>
                <a:spLocks noChangeShapeType="1"/>
              </p:cNvSpPr>
              <p:nvPr/>
            </p:nvSpPr>
            <p:spPr bwMode="auto">
              <a:xfrm>
                <a:off x="2808" y="2292"/>
                <a:ext cx="204" cy="0"/>
              </a:xfrm>
              <a:prstGeom prst="line">
                <a:avLst/>
              </a:prstGeom>
              <a:noFill/>
              <a:ln w="9525">
                <a:solidFill>
                  <a:schemeClr val="tx1"/>
                </a:solidFill>
                <a:round/>
                <a:headEnd/>
                <a:tailEnd/>
              </a:ln>
            </p:spPr>
            <p:txBody>
              <a:bodyPr/>
              <a:lstStyle/>
              <a:p>
                <a:endParaRPr lang="zh-CN" altLang="en-US"/>
              </a:p>
            </p:txBody>
          </p:sp>
        </p:grpSp>
        <p:sp>
          <p:nvSpPr>
            <p:cNvPr id="44051" name="直接连接符 29740"/>
            <p:cNvSpPr>
              <a:spLocks noChangeShapeType="1"/>
            </p:cNvSpPr>
            <p:nvPr/>
          </p:nvSpPr>
          <p:spPr bwMode="auto">
            <a:xfrm>
              <a:off x="2155" y="1733"/>
              <a:ext cx="0" cy="300"/>
            </a:xfrm>
            <a:prstGeom prst="line">
              <a:avLst/>
            </a:prstGeom>
            <a:noFill/>
            <a:ln w="38100">
              <a:solidFill>
                <a:schemeClr val="tx1"/>
              </a:solidFill>
              <a:prstDash val="sysDot"/>
              <a:round/>
              <a:headEnd/>
              <a:tailEnd/>
            </a:ln>
          </p:spPr>
          <p:txBody>
            <a:bodyPr/>
            <a:lstStyle/>
            <a:p>
              <a:endParaRPr lang="zh-CN" altLang="en-US"/>
            </a:p>
          </p:txBody>
        </p:sp>
        <p:sp>
          <p:nvSpPr>
            <p:cNvPr id="44052" name="直接连接符 29741"/>
            <p:cNvSpPr>
              <a:spLocks noChangeShapeType="1"/>
            </p:cNvSpPr>
            <p:nvPr/>
          </p:nvSpPr>
          <p:spPr bwMode="auto">
            <a:xfrm>
              <a:off x="628" y="1280"/>
              <a:ext cx="328" cy="0"/>
            </a:xfrm>
            <a:prstGeom prst="line">
              <a:avLst/>
            </a:prstGeom>
            <a:noFill/>
            <a:ln w="28575">
              <a:solidFill>
                <a:schemeClr val="tx1"/>
              </a:solidFill>
              <a:round/>
              <a:headEnd/>
              <a:tailEnd/>
            </a:ln>
          </p:spPr>
          <p:txBody>
            <a:bodyPr/>
            <a:lstStyle/>
            <a:p>
              <a:endParaRPr lang="zh-CN" altLang="en-US"/>
            </a:p>
          </p:txBody>
        </p:sp>
        <p:sp>
          <p:nvSpPr>
            <p:cNvPr id="44053" name="文本框 29742"/>
            <p:cNvSpPr txBox="1">
              <a:spLocks noChangeArrowheads="1"/>
            </p:cNvSpPr>
            <p:nvPr/>
          </p:nvSpPr>
          <p:spPr bwMode="auto">
            <a:xfrm>
              <a:off x="280" y="1115"/>
              <a:ext cx="391"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3</a:t>
              </a:r>
              <a:endParaRPr lang="en-US" altLang="zh-CN" sz="2800" b="1"/>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36865"/>
          <p:cNvSpPr txBox="1">
            <a:spLocks noChangeArrowheads="1"/>
          </p:cNvSpPr>
          <p:nvPr/>
        </p:nvSpPr>
        <p:spPr bwMode="auto">
          <a:xfrm>
            <a:off x="361950" y="241300"/>
            <a:ext cx="4133850" cy="52228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solidFill>
                  <a:srgbClr val="FF0000"/>
                </a:solidFill>
              </a:rPr>
              <a:t>4</a:t>
            </a:r>
            <a:r>
              <a:rPr lang="zh-CN" altLang="en-US" sz="2800" b="1">
                <a:solidFill>
                  <a:srgbClr val="FF0000"/>
                </a:solidFill>
              </a:rPr>
              <a:t>、译码器的应用举例</a:t>
            </a:r>
            <a:r>
              <a:rPr lang="en-US" altLang="zh-CN" sz="2800" b="1">
                <a:solidFill>
                  <a:srgbClr val="FF0000"/>
                </a:solidFill>
              </a:rPr>
              <a:t>:</a:t>
            </a:r>
          </a:p>
        </p:txBody>
      </p:sp>
      <p:sp>
        <p:nvSpPr>
          <p:cNvPr id="45059" name="文本框 36866"/>
          <p:cNvSpPr txBox="1">
            <a:spLocks noChangeArrowheads="1"/>
          </p:cNvSpPr>
          <p:nvPr/>
        </p:nvSpPr>
        <p:spPr bwMode="auto">
          <a:xfrm>
            <a:off x="750888" y="852488"/>
            <a:ext cx="5686425"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(1) </a:t>
            </a:r>
            <a:r>
              <a:rPr lang="zh-CN" altLang="en-US" sz="2800" b="1"/>
              <a:t>模拟信号多路转换的数字控制 </a:t>
            </a:r>
          </a:p>
        </p:txBody>
      </p:sp>
      <p:sp>
        <p:nvSpPr>
          <p:cNvPr id="45060" name="文本框 36867"/>
          <p:cNvSpPr txBox="1">
            <a:spLocks noChangeArrowheads="1"/>
          </p:cNvSpPr>
          <p:nvPr/>
        </p:nvSpPr>
        <p:spPr bwMode="auto">
          <a:xfrm>
            <a:off x="1143000" y="1471613"/>
            <a:ext cx="2359025" cy="528637"/>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输入模拟电压</a:t>
            </a:r>
          </a:p>
        </p:txBody>
      </p:sp>
      <p:sp>
        <p:nvSpPr>
          <p:cNvPr id="45061" name="文本框 36868"/>
          <p:cNvSpPr txBox="1">
            <a:spLocks noChangeArrowheads="1"/>
          </p:cNvSpPr>
          <p:nvPr/>
        </p:nvSpPr>
        <p:spPr bwMode="auto">
          <a:xfrm>
            <a:off x="3660775" y="1460500"/>
            <a:ext cx="2667000"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模拟电子开关</a:t>
            </a:r>
          </a:p>
        </p:txBody>
      </p:sp>
      <p:grpSp>
        <p:nvGrpSpPr>
          <p:cNvPr id="45062" name="组合 36869"/>
          <p:cNvGrpSpPr>
            <a:grpSpLocks/>
          </p:cNvGrpSpPr>
          <p:nvPr/>
        </p:nvGrpSpPr>
        <p:grpSpPr bwMode="auto">
          <a:xfrm>
            <a:off x="4732338" y="3581400"/>
            <a:ext cx="1255712" cy="242888"/>
            <a:chOff x="391" y="3417"/>
            <a:chExt cx="791" cy="188"/>
          </a:xfrm>
        </p:grpSpPr>
        <p:sp>
          <p:nvSpPr>
            <p:cNvPr id="45121" name="直接连接符 36870"/>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22" name="直接连接符 36871"/>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23" name="直接连接符 36872"/>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3" name="组合 36873"/>
          <p:cNvGrpSpPr>
            <a:grpSpLocks/>
          </p:cNvGrpSpPr>
          <p:nvPr/>
        </p:nvGrpSpPr>
        <p:grpSpPr bwMode="auto">
          <a:xfrm>
            <a:off x="4106863" y="3105150"/>
            <a:ext cx="1255712" cy="244475"/>
            <a:chOff x="391" y="3417"/>
            <a:chExt cx="791" cy="188"/>
          </a:xfrm>
        </p:grpSpPr>
        <p:sp>
          <p:nvSpPr>
            <p:cNvPr id="45118" name="直接连接符 36874"/>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9" name="直接连接符 36875"/>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20" name="直接连接符 36876"/>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4" name="组合 36877"/>
          <p:cNvGrpSpPr>
            <a:grpSpLocks/>
          </p:cNvGrpSpPr>
          <p:nvPr/>
        </p:nvGrpSpPr>
        <p:grpSpPr bwMode="auto">
          <a:xfrm>
            <a:off x="3608388" y="2652713"/>
            <a:ext cx="1255712" cy="242887"/>
            <a:chOff x="391" y="3417"/>
            <a:chExt cx="791" cy="188"/>
          </a:xfrm>
        </p:grpSpPr>
        <p:sp>
          <p:nvSpPr>
            <p:cNvPr id="45115" name="直接连接符 36878"/>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6" name="直接连接符 36879"/>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17" name="直接连接符 36880"/>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grpSp>
        <p:nvGrpSpPr>
          <p:cNvPr id="45065" name="组合 36881"/>
          <p:cNvGrpSpPr>
            <a:grpSpLocks/>
          </p:cNvGrpSpPr>
          <p:nvPr/>
        </p:nvGrpSpPr>
        <p:grpSpPr bwMode="auto">
          <a:xfrm>
            <a:off x="3003550" y="2130425"/>
            <a:ext cx="1255713" cy="242888"/>
            <a:chOff x="391" y="3417"/>
            <a:chExt cx="791" cy="188"/>
          </a:xfrm>
        </p:grpSpPr>
        <p:sp>
          <p:nvSpPr>
            <p:cNvPr id="45112" name="直接连接符 36882"/>
            <p:cNvSpPr>
              <a:spLocks noChangeShapeType="1"/>
            </p:cNvSpPr>
            <p:nvPr/>
          </p:nvSpPr>
          <p:spPr bwMode="auto">
            <a:xfrm>
              <a:off x="391" y="3599"/>
              <a:ext cx="272" cy="0"/>
            </a:xfrm>
            <a:prstGeom prst="line">
              <a:avLst/>
            </a:prstGeom>
            <a:noFill/>
            <a:ln w="28575">
              <a:solidFill>
                <a:schemeClr val="tx1"/>
              </a:solidFill>
              <a:round/>
              <a:headEnd/>
              <a:tailEnd/>
            </a:ln>
          </p:spPr>
          <p:txBody>
            <a:bodyPr/>
            <a:lstStyle/>
            <a:p>
              <a:endParaRPr lang="zh-CN" altLang="en-US"/>
            </a:p>
          </p:txBody>
        </p:sp>
        <p:sp>
          <p:nvSpPr>
            <p:cNvPr id="45113" name="直接连接符 36883"/>
            <p:cNvSpPr>
              <a:spLocks noChangeShapeType="1"/>
            </p:cNvSpPr>
            <p:nvPr/>
          </p:nvSpPr>
          <p:spPr bwMode="auto">
            <a:xfrm>
              <a:off x="910" y="3605"/>
              <a:ext cx="272" cy="0"/>
            </a:xfrm>
            <a:prstGeom prst="line">
              <a:avLst/>
            </a:prstGeom>
            <a:noFill/>
            <a:ln w="28575">
              <a:solidFill>
                <a:schemeClr val="tx1"/>
              </a:solidFill>
              <a:round/>
              <a:headEnd/>
              <a:tailEnd/>
            </a:ln>
          </p:spPr>
          <p:txBody>
            <a:bodyPr/>
            <a:lstStyle/>
            <a:p>
              <a:endParaRPr lang="zh-CN" altLang="en-US"/>
            </a:p>
          </p:txBody>
        </p:sp>
        <p:sp>
          <p:nvSpPr>
            <p:cNvPr id="45114" name="直接连接符 36884"/>
            <p:cNvSpPr>
              <a:spLocks noChangeShapeType="1"/>
            </p:cNvSpPr>
            <p:nvPr/>
          </p:nvSpPr>
          <p:spPr bwMode="auto">
            <a:xfrm flipV="1">
              <a:off x="654" y="3417"/>
              <a:ext cx="255" cy="174"/>
            </a:xfrm>
            <a:prstGeom prst="line">
              <a:avLst/>
            </a:prstGeom>
            <a:noFill/>
            <a:ln w="28575">
              <a:solidFill>
                <a:schemeClr val="tx1"/>
              </a:solidFill>
              <a:round/>
              <a:headEnd/>
              <a:tailEnd/>
            </a:ln>
          </p:spPr>
          <p:txBody>
            <a:bodyPr/>
            <a:lstStyle/>
            <a:p>
              <a:endParaRPr lang="zh-CN" altLang="en-US"/>
            </a:p>
          </p:txBody>
        </p:sp>
      </p:grpSp>
      <p:sp>
        <p:nvSpPr>
          <p:cNvPr id="45066" name="直接连接符 36885"/>
          <p:cNvSpPr>
            <a:spLocks noChangeShapeType="1"/>
          </p:cNvSpPr>
          <p:nvPr/>
        </p:nvSpPr>
        <p:spPr bwMode="auto">
          <a:xfrm flipV="1">
            <a:off x="3649663" y="2700338"/>
            <a:ext cx="1587" cy="1965325"/>
          </a:xfrm>
          <a:prstGeom prst="line">
            <a:avLst/>
          </a:prstGeom>
          <a:noFill/>
          <a:ln w="28575">
            <a:solidFill>
              <a:schemeClr val="tx1"/>
            </a:solidFill>
            <a:round/>
            <a:headEnd/>
            <a:tailEnd/>
          </a:ln>
        </p:spPr>
        <p:txBody>
          <a:bodyPr/>
          <a:lstStyle/>
          <a:p>
            <a:endParaRPr lang="zh-CN" altLang="en-US"/>
          </a:p>
        </p:txBody>
      </p:sp>
      <p:sp>
        <p:nvSpPr>
          <p:cNvPr id="45067" name="直接连接符 36886"/>
          <p:cNvSpPr>
            <a:spLocks noChangeShapeType="1"/>
          </p:cNvSpPr>
          <p:nvPr/>
        </p:nvSpPr>
        <p:spPr bwMode="auto">
          <a:xfrm flipV="1">
            <a:off x="3649663" y="2228850"/>
            <a:ext cx="0" cy="482600"/>
          </a:xfrm>
          <a:prstGeom prst="line">
            <a:avLst/>
          </a:prstGeom>
          <a:noFill/>
          <a:ln w="28575">
            <a:solidFill>
              <a:schemeClr val="tx1"/>
            </a:solidFill>
            <a:prstDash val="sysDot"/>
            <a:round/>
            <a:headEnd/>
            <a:tailEnd/>
          </a:ln>
        </p:spPr>
        <p:txBody>
          <a:bodyPr/>
          <a:lstStyle/>
          <a:p>
            <a:endParaRPr lang="zh-CN" altLang="en-US"/>
          </a:p>
        </p:txBody>
      </p:sp>
      <p:sp>
        <p:nvSpPr>
          <p:cNvPr id="45068" name="直接连接符 36887"/>
          <p:cNvSpPr>
            <a:spLocks noChangeShapeType="1"/>
          </p:cNvSpPr>
          <p:nvPr/>
        </p:nvSpPr>
        <p:spPr bwMode="auto">
          <a:xfrm flipV="1">
            <a:off x="4227513" y="2770188"/>
            <a:ext cx="0" cy="506412"/>
          </a:xfrm>
          <a:prstGeom prst="line">
            <a:avLst/>
          </a:prstGeom>
          <a:noFill/>
          <a:ln w="28575">
            <a:solidFill>
              <a:schemeClr val="tx1"/>
            </a:solidFill>
            <a:prstDash val="sysDot"/>
            <a:round/>
            <a:headEnd/>
            <a:tailEnd/>
          </a:ln>
        </p:spPr>
        <p:txBody>
          <a:bodyPr/>
          <a:lstStyle/>
          <a:p>
            <a:endParaRPr lang="zh-CN" altLang="en-US"/>
          </a:p>
        </p:txBody>
      </p:sp>
      <p:sp>
        <p:nvSpPr>
          <p:cNvPr id="45069" name="直接连接符 36888"/>
          <p:cNvSpPr>
            <a:spLocks noChangeShapeType="1"/>
          </p:cNvSpPr>
          <p:nvPr/>
        </p:nvSpPr>
        <p:spPr bwMode="auto">
          <a:xfrm flipV="1">
            <a:off x="4760913" y="3206750"/>
            <a:ext cx="0" cy="400050"/>
          </a:xfrm>
          <a:prstGeom prst="line">
            <a:avLst/>
          </a:prstGeom>
          <a:noFill/>
          <a:ln w="28575">
            <a:solidFill>
              <a:schemeClr val="tx1"/>
            </a:solidFill>
            <a:prstDash val="sysDot"/>
            <a:round/>
            <a:headEnd/>
            <a:tailEnd/>
          </a:ln>
        </p:spPr>
        <p:txBody>
          <a:bodyPr/>
          <a:lstStyle/>
          <a:p>
            <a:endParaRPr lang="zh-CN" altLang="en-US"/>
          </a:p>
        </p:txBody>
      </p:sp>
      <p:sp>
        <p:nvSpPr>
          <p:cNvPr id="45070" name="直接连接符 36889"/>
          <p:cNvSpPr>
            <a:spLocks noChangeShapeType="1"/>
          </p:cNvSpPr>
          <p:nvPr/>
        </p:nvSpPr>
        <p:spPr bwMode="auto">
          <a:xfrm flipV="1">
            <a:off x="5338763" y="4017963"/>
            <a:ext cx="0" cy="647700"/>
          </a:xfrm>
          <a:prstGeom prst="line">
            <a:avLst/>
          </a:prstGeom>
          <a:noFill/>
          <a:ln w="28575">
            <a:solidFill>
              <a:schemeClr val="tx1"/>
            </a:solidFill>
            <a:round/>
            <a:headEnd/>
            <a:tailEnd/>
          </a:ln>
        </p:spPr>
        <p:txBody>
          <a:bodyPr/>
          <a:lstStyle/>
          <a:p>
            <a:endParaRPr lang="zh-CN" altLang="en-US"/>
          </a:p>
        </p:txBody>
      </p:sp>
      <p:sp>
        <p:nvSpPr>
          <p:cNvPr id="45071" name="直接连接符 36890"/>
          <p:cNvSpPr>
            <a:spLocks noChangeShapeType="1"/>
          </p:cNvSpPr>
          <p:nvPr/>
        </p:nvSpPr>
        <p:spPr bwMode="auto">
          <a:xfrm flipV="1">
            <a:off x="5338763" y="3724275"/>
            <a:ext cx="0" cy="306388"/>
          </a:xfrm>
          <a:prstGeom prst="line">
            <a:avLst/>
          </a:prstGeom>
          <a:noFill/>
          <a:ln w="28575">
            <a:solidFill>
              <a:schemeClr val="tx1"/>
            </a:solidFill>
            <a:prstDash val="sysDot"/>
            <a:round/>
            <a:headEnd/>
            <a:tailEnd/>
          </a:ln>
        </p:spPr>
        <p:txBody>
          <a:bodyPr/>
          <a:lstStyle/>
          <a:p>
            <a:endParaRPr lang="zh-CN" altLang="en-US"/>
          </a:p>
        </p:txBody>
      </p:sp>
      <p:sp>
        <p:nvSpPr>
          <p:cNvPr id="45072" name="直接连接符 36891"/>
          <p:cNvSpPr>
            <a:spLocks noChangeShapeType="1"/>
          </p:cNvSpPr>
          <p:nvPr/>
        </p:nvSpPr>
        <p:spPr bwMode="auto">
          <a:xfrm flipH="1">
            <a:off x="2298700" y="2360613"/>
            <a:ext cx="781050" cy="0"/>
          </a:xfrm>
          <a:prstGeom prst="line">
            <a:avLst/>
          </a:prstGeom>
          <a:noFill/>
          <a:ln w="28575">
            <a:solidFill>
              <a:schemeClr val="tx1"/>
            </a:solidFill>
            <a:round/>
            <a:headEnd/>
            <a:tailEnd/>
          </a:ln>
        </p:spPr>
        <p:txBody>
          <a:bodyPr/>
          <a:lstStyle/>
          <a:p>
            <a:endParaRPr lang="zh-CN" altLang="en-US"/>
          </a:p>
        </p:txBody>
      </p:sp>
      <p:sp>
        <p:nvSpPr>
          <p:cNvPr id="45073" name="直接连接符 36892"/>
          <p:cNvSpPr>
            <a:spLocks noChangeShapeType="1"/>
          </p:cNvSpPr>
          <p:nvPr/>
        </p:nvSpPr>
        <p:spPr bwMode="auto">
          <a:xfrm flipH="1">
            <a:off x="2317750" y="2889250"/>
            <a:ext cx="1409700" cy="0"/>
          </a:xfrm>
          <a:prstGeom prst="line">
            <a:avLst/>
          </a:prstGeom>
          <a:noFill/>
          <a:ln w="28575">
            <a:solidFill>
              <a:schemeClr val="tx1"/>
            </a:solidFill>
            <a:round/>
            <a:headEnd/>
            <a:tailEnd/>
          </a:ln>
        </p:spPr>
        <p:txBody>
          <a:bodyPr/>
          <a:lstStyle/>
          <a:p>
            <a:endParaRPr lang="zh-CN" altLang="en-US"/>
          </a:p>
        </p:txBody>
      </p:sp>
      <p:sp>
        <p:nvSpPr>
          <p:cNvPr id="45074" name="直接连接符 36893"/>
          <p:cNvSpPr>
            <a:spLocks noChangeShapeType="1"/>
          </p:cNvSpPr>
          <p:nvPr/>
        </p:nvSpPr>
        <p:spPr bwMode="auto">
          <a:xfrm flipH="1">
            <a:off x="2298700" y="3344863"/>
            <a:ext cx="1885950" cy="0"/>
          </a:xfrm>
          <a:prstGeom prst="line">
            <a:avLst/>
          </a:prstGeom>
          <a:noFill/>
          <a:ln w="28575">
            <a:solidFill>
              <a:schemeClr val="tx1"/>
            </a:solidFill>
            <a:round/>
            <a:headEnd/>
            <a:tailEnd/>
          </a:ln>
        </p:spPr>
        <p:txBody>
          <a:bodyPr/>
          <a:lstStyle/>
          <a:p>
            <a:endParaRPr lang="zh-CN" altLang="en-US"/>
          </a:p>
        </p:txBody>
      </p:sp>
      <p:sp>
        <p:nvSpPr>
          <p:cNvPr id="45075" name="直接连接符 36894"/>
          <p:cNvSpPr>
            <a:spLocks noChangeShapeType="1"/>
          </p:cNvSpPr>
          <p:nvPr/>
        </p:nvSpPr>
        <p:spPr bwMode="auto">
          <a:xfrm flipH="1">
            <a:off x="2336800" y="3816350"/>
            <a:ext cx="2495550" cy="0"/>
          </a:xfrm>
          <a:prstGeom prst="line">
            <a:avLst/>
          </a:prstGeom>
          <a:noFill/>
          <a:ln w="28575">
            <a:solidFill>
              <a:schemeClr val="tx1"/>
            </a:solidFill>
            <a:round/>
            <a:headEnd/>
            <a:tailEnd/>
          </a:ln>
        </p:spPr>
        <p:txBody>
          <a:bodyPr/>
          <a:lstStyle/>
          <a:p>
            <a:endParaRPr lang="zh-CN" altLang="en-US"/>
          </a:p>
        </p:txBody>
      </p:sp>
      <p:sp>
        <p:nvSpPr>
          <p:cNvPr id="45076" name="直接连接符 36895"/>
          <p:cNvSpPr>
            <a:spLocks noChangeShapeType="1"/>
          </p:cNvSpPr>
          <p:nvPr/>
        </p:nvSpPr>
        <p:spPr bwMode="auto">
          <a:xfrm flipV="1">
            <a:off x="5975350" y="2366963"/>
            <a:ext cx="0" cy="1473200"/>
          </a:xfrm>
          <a:prstGeom prst="line">
            <a:avLst/>
          </a:prstGeom>
          <a:noFill/>
          <a:ln w="28575">
            <a:solidFill>
              <a:schemeClr val="tx1"/>
            </a:solidFill>
            <a:round/>
            <a:headEnd/>
            <a:tailEnd/>
          </a:ln>
        </p:spPr>
        <p:txBody>
          <a:bodyPr/>
          <a:lstStyle/>
          <a:p>
            <a:endParaRPr lang="zh-CN" altLang="en-US"/>
          </a:p>
        </p:txBody>
      </p:sp>
      <p:sp>
        <p:nvSpPr>
          <p:cNvPr id="45077" name="直接连接符 36896"/>
          <p:cNvSpPr>
            <a:spLocks noChangeShapeType="1"/>
          </p:cNvSpPr>
          <p:nvPr/>
        </p:nvSpPr>
        <p:spPr bwMode="auto">
          <a:xfrm>
            <a:off x="4089400" y="2381250"/>
            <a:ext cx="1885950" cy="0"/>
          </a:xfrm>
          <a:prstGeom prst="line">
            <a:avLst/>
          </a:prstGeom>
          <a:noFill/>
          <a:ln w="28575">
            <a:solidFill>
              <a:schemeClr val="tx1"/>
            </a:solidFill>
            <a:round/>
            <a:headEnd/>
            <a:tailEnd/>
          </a:ln>
        </p:spPr>
        <p:txBody>
          <a:bodyPr/>
          <a:lstStyle/>
          <a:p>
            <a:endParaRPr lang="zh-CN" altLang="en-US"/>
          </a:p>
        </p:txBody>
      </p:sp>
      <p:sp>
        <p:nvSpPr>
          <p:cNvPr id="45078" name="直接连接符 36897"/>
          <p:cNvSpPr>
            <a:spLocks noChangeShapeType="1"/>
          </p:cNvSpPr>
          <p:nvPr/>
        </p:nvSpPr>
        <p:spPr bwMode="auto">
          <a:xfrm>
            <a:off x="4794250" y="2894013"/>
            <a:ext cx="1181100" cy="0"/>
          </a:xfrm>
          <a:prstGeom prst="line">
            <a:avLst/>
          </a:prstGeom>
          <a:noFill/>
          <a:ln w="28575">
            <a:solidFill>
              <a:schemeClr val="tx1"/>
            </a:solidFill>
            <a:round/>
            <a:headEnd/>
            <a:tailEnd/>
          </a:ln>
        </p:spPr>
        <p:txBody>
          <a:bodyPr/>
          <a:lstStyle/>
          <a:p>
            <a:endParaRPr lang="zh-CN" altLang="en-US"/>
          </a:p>
        </p:txBody>
      </p:sp>
      <p:sp>
        <p:nvSpPr>
          <p:cNvPr id="45079" name="直接连接符 36898"/>
          <p:cNvSpPr>
            <a:spLocks noChangeShapeType="1"/>
          </p:cNvSpPr>
          <p:nvPr/>
        </p:nvSpPr>
        <p:spPr bwMode="auto">
          <a:xfrm>
            <a:off x="5213350" y="3351213"/>
            <a:ext cx="762000" cy="0"/>
          </a:xfrm>
          <a:prstGeom prst="line">
            <a:avLst/>
          </a:prstGeom>
          <a:noFill/>
          <a:ln w="28575">
            <a:solidFill>
              <a:schemeClr val="tx1"/>
            </a:solidFill>
            <a:round/>
            <a:headEnd/>
            <a:tailEnd/>
          </a:ln>
        </p:spPr>
        <p:txBody>
          <a:bodyPr/>
          <a:lstStyle/>
          <a:p>
            <a:endParaRPr lang="zh-CN" altLang="en-US"/>
          </a:p>
        </p:txBody>
      </p:sp>
      <p:sp>
        <p:nvSpPr>
          <p:cNvPr id="45080" name="直接连接符 36899"/>
          <p:cNvSpPr>
            <a:spLocks noChangeShapeType="1"/>
          </p:cNvSpPr>
          <p:nvPr/>
        </p:nvSpPr>
        <p:spPr bwMode="auto">
          <a:xfrm>
            <a:off x="5975350" y="3106738"/>
            <a:ext cx="1096963" cy="0"/>
          </a:xfrm>
          <a:prstGeom prst="line">
            <a:avLst/>
          </a:prstGeom>
          <a:noFill/>
          <a:ln w="28575">
            <a:solidFill>
              <a:schemeClr val="tx1"/>
            </a:solidFill>
            <a:round/>
            <a:headEnd/>
            <a:tailEnd/>
          </a:ln>
        </p:spPr>
        <p:txBody>
          <a:bodyPr/>
          <a:lstStyle/>
          <a:p>
            <a:endParaRPr lang="zh-CN" altLang="en-US"/>
          </a:p>
        </p:txBody>
      </p:sp>
      <p:sp>
        <p:nvSpPr>
          <p:cNvPr id="45081" name="文本框 36900"/>
          <p:cNvSpPr txBox="1">
            <a:spLocks noChangeArrowheads="1"/>
          </p:cNvSpPr>
          <p:nvPr/>
        </p:nvSpPr>
        <p:spPr bwMode="auto">
          <a:xfrm>
            <a:off x="1708150" y="201136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0</a:t>
            </a:r>
            <a:endParaRPr lang="en-US" altLang="zh-CN" sz="2800" b="1"/>
          </a:p>
        </p:txBody>
      </p:sp>
      <p:sp>
        <p:nvSpPr>
          <p:cNvPr id="45082" name="文本框 36901"/>
          <p:cNvSpPr txBox="1">
            <a:spLocks noChangeArrowheads="1"/>
          </p:cNvSpPr>
          <p:nvPr/>
        </p:nvSpPr>
        <p:spPr bwMode="auto">
          <a:xfrm>
            <a:off x="1727200" y="252571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1</a:t>
            </a:r>
            <a:endParaRPr lang="en-US" altLang="zh-CN" sz="2800" b="1"/>
          </a:p>
        </p:txBody>
      </p:sp>
      <p:sp>
        <p:nvSpPr>
          <p:cNvPr id="45083" name="文本框 36902"/>
          <p:cNvSpPr txBox="1">
            <a:spLocks noChangeArrowheads="1"/>
          </p:cNvSpPr>
          <p:nvPr/>
        </p:nvSpPr>
        <p:spPr bwMode="auto">
          <a:xfrm>
            <a:off x="1727200" y="302101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2</a:t>
            </a:r>
            <a:endParaRPr lang="en-US" altLang="zh-CN" sz="2800" b="1"/>
          </a:p>
        </p:txBody>
      </p:sp>
      <p:sp>
        <p:nvSpPr>
          <p:cNvPr id="45084" name="文本框 36903"/>
          <p:cNvSpPr txBox="1">
            <a:spLocks noChangeArrowheads="1"/>
          </p:cNvSpPr>
          <p:nvPr/>
        </p:nvSpPr>
        <p:spPr bwMode="auto">
          <a:xfrm>
            <a:off x="1765300" y="3535363"/>
            <a:ext cx="62865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r>
              <a:rPr lang="en-US" altLang="zh-CN" sz="2800" b="1" baseline="-25000"/>
              <a:t>3</a:t>
            </a:r>
            <a:endParaRPr lang="en-US" altLang="zh-CN" sz="2800" b="1"/>
          </a:p>
        </p:txBody>
      </p:sp>
      <p:grpSp>
        <p:nvGrpSpPr>
          <p:cNvPr id="45085" name="组合 36904"/>
          <p:cNvGrpSpPr>
            <a:grpSpLocks/>
          </p:cNvGrpSpPr>
          <p:nvPr/>
        </p:nvGrpSpPr>
        <p:grpSpPr bwMode="auto">
          <a:xfrm>
            <a:off x="2857500" y="4135438"/>
            <a:ext cx="3028950" cy="2308225"/>
            <a:chOff x="1800" y="2605"/>
            <a:chExt cx="1908" cy="1454"/>
          </a:xfrm>
        </p:grpSpPr>
        <p:sp>
          <p:nvSpPr>
            <p:cNvPr id="45094" name="矩形 36905"/>
            <p:cNvSpPr>
              <a:spLocks noChangeArrowheads="1"/>
            </p:cNvSpPr>
            <p:nvPr/>
          </p:nvSpPr>
          <p:spPr bwMode="auto">
            <a:xfrm>
              <a:off x="2090" y="2946"/>
              <a:ext cx="1618" cy="474"/>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5095" name="直接连接符 36906"/>
            <p:cNvSpPr>
              <a:spLocks noChangeShapeType="1"/>
            </p:cNvSpPr>
            <p:nvPr/>
          </p:nvSpPr>
          <p:spPr bwMode="auto">
            <a:xfrm>
              <a:off x="2418" y="3420"/>
              <a:ext cx="0" cy="312"/>
            </a:xfrm>
            <a:prstGeom prst="line">
              <a:avLst/>
            </a:prstGeom>
            <a:noFill/>
            <a:ln w="28575">
              <a:solidFill>
                <a:schemeClr val="tx1"/>
              </a:solidFill>
              <a:round/>
              <a:headEnd/>
              <a:tailEnd/>
            </a:ln>
          </p:spPr>
          <p:txBody>
            <a:bodyPr/>
            <a:lstStyle/>
            <a:p>
              <a:endParaRPr lang="zh-CN" altLang="en-US"/>
            </a:p>
          </p:txBody>
        </p:sp>
        <p:sp>
          <p:nvSpPr>
            <p:cNvPr id="45096" name="直接连接符 36907"/>
            <p:cNvSpPr>
              <a:spLocks noChangeShapeType="1"/>
            </p:cNvSpPr>
            <p:nvPr/>
          </p:nvSpPr>
          <p:spPr bwMode="auto">
            <a:xfrm>
              <a:off x="3308" y="3420"/>
              <a:ext cx="0" cy="297"/>
            </a:xfrm>
            <a:prstGeom prst="line">
              <a:avLst/>
            </a:prstGeom>
            <a:noFill/>
            <a:ln w="28575">
              <a:solidFill>
                <a:schemeClr val="tx1"/>
              </a:solidFill>
              <a:round/>
              <a:headEnd/>
              <a:tailEnd/>
            </a:ln>
          </p:spPr>
          <p:txBody>
            <a:bodyPr/>
            <a:lstStyle/>
            <a:p>
              <a:endParaRPr lang="zh-CN" altLang="en-US"/>
            </a:p>
          </p:txBody>
        </p:sp>
        <p:sp>
          <p:nvSpPr>
            <p:cNvPr id="45097" name="文本框 36908"/>
            <p:cNvSpPr txBox="1">
              <a:spLocks noChangeArrowheads="1"/>
            </p:cNvSpPr>
            <p:nvPr/>
          </p:nvSpPr>
          <p:spPr bwMode="auto">
            <a:xfrm>
              <a:off x="2240" y="3031"/>
              <a:ext cx="1248"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t>译码器</a:t>
              </a:r>
            </a:p>
          </p:txBody>
        </p:sp>
        <p:sp>
          <p:nvSpPr>
            <p:cNvPr id="45098" name="文本框 36909"/>
            <p:cNvSpPr txBox="1">
              <a:spLocks noChangeArrowheads="1"/>
            </p:cNvSpPr>
            <p:nvPr/>
          </p:nvSpPr>
          <p:spPr bwMode="auto">
            <a:xfrm>
              <a:off x="2216" y="3732"/>
              <a:ext cx="50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5099" name="文本框 36910"/>
            <p:cNvSpPr txBox="1">
              <a:spLocks noChangeArrowheads="1"/>
            </p:cNvSpPr>
            <p:nvPr/>
          </p:nvSpPr>
          <p:spPr bwMode="auto">
            <a:xfrm>
              <a:off x="3080" y="3720"/>
              <a:ext cx="50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5100" name="组合 36911"/>
            <p:cNvGrpSpPr>
              <a:grpSpLocks/>
            </p:cNvGrpSpPr>
            <p:nvPr/>
          </p:nvGrpSpPr>
          <p:grpSpPr bwMode="auto">
            <a:xfrm>
              <a:off x="1800" y="2626"/>
              <a:ext cx="690" cy="327"/>
              <a:chOff x="3600" y="2808"/>
              <a:chExt cx="690" cy="327"/>
            </a:xfrm>
          </p:grpSpPr>
          <p:sp>
            <p:nvSpPr>
              <p:cNvPr id="45110" name="文本框 36912"/>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5111" name="直接连接符 36913"/>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1" name="组合 36914"/>
            <p:cNvGrpSpPr>
              <a:grpSpLocks/>
            </p:cNvGrpSpPr>
            <p:nvPr/>
          </p:nvGrpSpPr>
          <p:grpSpPr bwMode="auto">
            <a:xfrm>
              <a:off x="2160" y="2631"/>
              <a:ext cx="690" cy="327"/>
              <a:chOff x="3600" y="2808"/>
              <a:chExt cx="690" cy="327"/>
            </a:xfrm>
          </p:grpSpPr>
          <p:sp>
            <p:nvSpPr>
              <p:cNvPr id="45108" name="文本框 36915"/>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5109" name="直接连接符 36916"/>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2" name="组合 36917"/>
            <p:cNvGrpSpPr>
              <a:grpSpLocks/>
            </p:cNvGrpSpPr>
            <p:nvPr/>
          </p:nvGrpSpPr>
          <p:grpSpPr bwMode="auto">
            <a:xfrm>
              <a:off x="2502" y="2618"/>
              <a:ext cx="690" cy="327"/>
              <a:chOff x="3600" y="2808"/>
              <a:chExt cx="690" cy="327"/>
            </a:xfrm>
          </p:grpSpPr>
          <p:sp>
            <p:nvSpPr>
              <p:cNvPr id="45106" name="文本框 36918"/>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5107" name="直接连接符 36919"/>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5103" name="组合 36920"/>
            <p:cNvGrpSpPr>
              <a:grpSpLocks/>
            </p:cNvGrpSpPr>
            <p:nvPr/>
          </p:nvGrpSpPr>
          <p:grpSpPr bwMode="auto">
            <a:xfrm>
              <a:off x="2862" y="2605"/>
              <a:ext cx="690" cy="327"/>
              <a:chOff x="3600" y="2808"/>
              <a:chExt cx="690" cy="327"/>
            </a:xfrm>
          </p:grpSpPr>
          <p:sp>
            <p:nvSpPr>
              <p:cNvPr id="45104" name="文本框 36921"/>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5105" name="直接连接符 36922"/>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sp>
        <p:nvSpPr>
          <p:cNvPr id="45086" name="椭圆 36923"/>
          <p:cNvSpPr>
            <a:spLocks noChangeArrowheads="1"/>
          </p:cNvSpPr>
          <p:nvPr/>
        </p:nvSpPr>
        <p:spPr bwMode="auto">
          <a:xfrm>
            <a:off x="5943600" y="3059113"/>
            <a:ext cx="74613" cy="74612"/>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5087" name="文本框 36924"/>
          <p:cNvSpPr txBox="1">
            <a:spLocks noChangeArrowheads="1"/>
          </p:cNvSpPr>
          <p:nvPr/>
        </p:nvSpPr>
        <p:spPr bwMode="auto">
          <a:xfrm>
            <a:off x="7142163" y="2800350"/>
            <a:ext cx="376237"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u</a:t>
            </a:r>
          </a:p>
        </p:txBody>
      </p:sp>
      <p:sp>
        <p:nvSpPr>
          <p:cNvPr id="45088" name="直接连接符 36925"/>
          <p:cNvSpPr>
            <a:spLocks noChangeShapeType="1"/>
          </p:cNvSpPr>
          <p:nvPr/>
        </p:nvSpPr>
        <p:spPr bwMode="auto">
          <a:xfrm flipV="1">
            <a:off x="4756150" y="3613150"/>
            <a:ext cx="0" cy="1057275"/>
          </a:xfrm>
          <a:prstGeom prst="line">
            <a:avLst/>
          </a:prstGeom>
          <a:noFill/>
          <a:ln w="28575">
            <a:solidFill>
              <a:schemeClr val="tx1"/>
            </a:solidFill>
            <a:round/>
            <a:headEnd/>
            <a:tailEnd/>
          </a:ln>
        </p:spPr>
        <p:txBody>
          <a:bodyPr/>
          <a:lstStyle/>
          <a:p>
            <a:endParaRPr lang="zh-CN" altLang="en-US"/>
          </a:p>
        </p:txBody>
      </p:sp>
      <p:sp>
        <p:nvSpPr>
          <p:cNvPr id="45089" name="直接连接符 36926"/>
          <p:cNvSpPr>
            <a:spLocks noChangeShapeType="1"/>
          </p:cNvSpPr>
          <p:nvPr/>
        </p:nvSpPr>
        <p:spPr bwMode="auto">
          <a:xfrm flipV="1">
            <a:off x="4222750" y="3298825"/>
            <a:ext cx="0" cy="1371600"/>
          </a:xfrm>
          <a:prstGeom prst="line">
            <a:avLst/>
          </a:prstGeom>
          <a:noFill/>
          <a:ln w="28575">
            <a:solidFill>
              <a:schemeClr val="tx1"/>
            </a:solidFill>
            <a:round/>
            <a:headEnd/>
            <a:tailEnd/>
          </a:ln>
        </p:spPr>
        <p:txBody>
          <a:bodyPr/>
          <a:lstStyle/>
          <a:p>
            <a:endParaRPr lang="zh-CN" altLang="en-US"/>
          </a:p>
        </p:txBody>
      </p:sp>
      <p:sp>
        <p:nvSpPr>
          <p:cNvPr id="45090" name="文本框 36927"/>
          <p:cNvSpPr txBox="1">
            <a:spLocks noChangeArrowheads="1"/>
          </p:cNvSpPr>
          <p:nvPr/>
        </p:nvSpPr>
        <p:spPr bwMode="auto">
          <a:xfrm>
            <a:off x="6459538" y="1479550"/>
            <a:ext cx="2359025"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输出模拟电压</a:t>
            </a:r>
          </a:p>
        </p:txBody>
      </p:sp>
      <p:sp>
        <p:nvSpPr>
          <p:cNvPr id="45091" name="文本框 36928"/>
          <p:cNvSpPr txBox="1">
            <a:spLocks noChangeArrowheads="1"/>
          </p:cNvSpPr>
          <p:nvPr/>
        </p:nvSpPr>
        <p:spPr bwMode="auto">
          <a:xfrm>
            <a:off x="1212850" y="5880100"/>
            <a:ext cx="2366963" cy="528638"/>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2800" b="1"/>
              <a:t>数字控制信号</a:t>
            </a:r>
          </a:p>
        </p:txBody>
      </p:sp>
      <p:sp>
        <p:nvSpPr>
          <p:cNvPr id="45092" name="椭圆 36929"/>
          <p:cNvSpPr>
            <a:spLocks noChangeArrowheads="1"/>
          </p:cNvSpPr>
          <p:nvPr/>
        </p:nvSpPr>
        <p:spPr bwMode="auto">
          <a:xfrm>
            <a:off x="5938838" y="3311525"/>
            <a:ext cx="74612" cy="74613"/>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
        <p:nvSpPr>
          <p:cNvPr id="45093" name="椭圆 36930"/>
          <p:cNvSpPr>
            <a:spLocks noChangeArrowheads="1"/>
          </p:cNvSpPr>
          <p:nvPr/>
        </p:nvSpPr>
        <p:spPr bwMode="auto">
          <a:xfrm>
            <a:off x="5945188" y="2873375"/>
            <a:ext cx="74612" cy="74613"/>
          </a:xfrm>
          <a:prstGeom prst="ellipse">
            <a:avLst/>
          </a:prstGeom>
          <a:solidFill>
            <a:schemeClr val="tx1"/>
          </a:solidFill>
          <a:ln w="28575">
            <a:solidFill>
              <a:schemeClr val="tx1"/>
            </a:solidFill>
            <a:round/>
            <a:headEnd/>
            <a:tailEnd/>
          </a:ln>
        </p:spPr>
        <p:txBody>
          <a:bodyPr/>
          <a:lstStyle/>
          <a:p>
            <a:pPr>
              <a:buFont typeface="Arial" pitchFamily="34" charset="0"/>
              <a:buNone/>
            </a:pP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框 37889"/>
          <p:cNvSpPr txBox="1">
            <a:spLocks noChangeArrowheads="1"/>
          </p:cNvSpPr>
          <p:nvPr/>
        </p:nvSpPr>
        <p:spPr bwMode="auto">
          <a:xfrm>
            <a:off x="349250" y="366713"/>
            <a:ext cx="7618413"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(2) </a:t>
            </a:r>
            <a:r>
              <a:rPr lang="zh-CN" altLang="en-US" sz="2800" b="1"/>
              <a:t>计算机中存储器单元及输入输出接口的寻址</a:t>
            </a:r>
          </a:p>
        </p:txBody>
      </p:sp>
      <p:sp>
        <p:nvSpPr>
          <p:cNvPr id="46083" name="文本框 37890"/>
          <p:cNvSpPr txBox="1">
            <a:spLocks noChangeArrowheads="1"/>
          </p:cNvSpPr>
          <p:nvPr/>
        </p:nvSpPr>
        <p:spPr bwMode="auto">
          <a:xfrm>
            <a:off x="1327150" y="1414463"/>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0</a:t>
            </a:r>
            <a:r>
              <a:rPr lang="zh-CN" altLang="en-US" sz="2800" b="1"/>
              <a:t>单元</a:t>
            </a:r>
          </a:p>
        </p:txBody>
      </p:sp>
      <p:sp>
        <p:nvSpPr>
          <p:cNvPr id="46084" name="文本框 37891"/>
          <p:cNvSpPr txBox="1">
            <a:spLocks noChangeArrowheads="1"/>
          </p:cNvSpPr>
          <p:nvPr/>
        </p:nvSpPr>
        <p:spPr bwMode="auto">
          <a:xfrm>
            <a:off x="1335088" y="2114550"/>
            <a:ext cx="1125537" cy="54768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1</a:t>
            </a:r>
            <a:r>
              <a:rPr lang="zh-CN" altLang="en-US" sz="2800" b="1"/>
              <a:t>单元</a:t>
            </a:r>
          </a:p>
        </p:txBody>
      </p:sp>
      <p:sp>
        <p:nvSpPr>
          <p:cNvPr id="46085" name="文本框 37892"/>
          <p:cNvSpPr txBox="1">
            <a:spLocks noChangeArrowheads="1"/>
          </p:cNvSpPr>
          <p:nvPr/>
        </p:nvSpPr>
        <p:spPr bwMode="auto">
          <a:xfrm>
            <a:off x="1314450" y="2757488"/>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2</a:t>
            </a:r>
            <a:r>
              <a:rPr lang="zh-CN" altLang="en-US" sz="2800" b="1"/>
              <a:t>单元</a:t>
            </a:r>
          </a:p>
        </p:txBody>
      </p:sp>
      <p:sp>
        <p:nvSpPr>
          <p:cNvPr id="46086" name="文本框 37893"/>
          <p:cNvSpPr txBox="1">
            <a:spLocks noChangeArrowheads="1"/>
          </p:cNvSpPr>
          <p:nvPr/>
        </p:nvSpPr>
        <p:spPr bwMode="auto">
          <a:xfrm>
            <a:off x="1323975" y="3430588"/>
            <a:ext cx="1125538"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3</a:t>
            </a:r>
            <a:r>
              <a:rPr lang="zh-CN" altLang="en-US" sz="2800" b="1"/>
              <a:t>单元</a:t>
            </a:r>
          </a:p>
        </p:txBody>
      </p:sp>
      <p:sp>
        <p:nvSpPr>
          <p:cNvPr id="46087" name="文本框 37894"/>
          <p:cNvSpPr txBox="1">
            <a:spLocks noChangeArrowheads="1"/>
          </p:cNvSpPr>
          <p:nvPr/>
        </p:nvSpPr>
        <p:spPr bwMode="auto">
          <a:xfrm>
            <a:off x="2879725" y="1400175"/>
            <a:ext cx="1414463" cy="54768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88" name="文本框 37895"/>
          <p:cNvSpPr txBox="1">
            <a:spLocks noChangeArrowheads="1"/>
          </p:cNvSpPr>
          <p:nvPr/>
        </p:nvSpPr>
        <p:spPr bwMode="auto">
          <a:xfrm>
            <a:off x="2894013" y="2100263"/>
            <a:ext cx="1414462"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89" name="文本框 37896"/>
          <p:cNvSpPr txBox="1">
            <a:spLocks noChangeArrowheads="1"/>
          </p:cNvSpPr>
          <p:nvPr/>
        </p:nvSpPr>
        <p:spPr bwMode="auto">
          <a:xfrm>
            <a:off x="2901950" y="2757488"/>
            <a:ext cx="1414463"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90" name="文本框 37897"/>
          <p:cNvSpPr txBox="1">
            <a:spLocks noChangeArrowheads="1"/>
          </p:cNvSpPr>
          <p:nvPr/>
        </p:nvSpPr>
        <p:spPr bwMode="auto">
          <a:xfrm>
            <a:off x="2895600" y="3386138"/>
            <a:ext cx="1414463" cy="547687"/>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zh-CN" altLang="en-US" sz="2800" b="1"/>
              <a:t>控制门</a:t>
            </a:r>
          </a:p>
        </p:txBody>
      </p:sp>
      <p:sp>
        <p:nvSpPr>
          <p:cNvPr id="46091" name="矩形 37898"/>
          <p:cNvSpPr>
            <a:spLocks noChangeArrowheads="1"/>
          </p:cNvSpPr>
          <p:nvPr/>
        </p:nvSpPr>
        <p:spPr bwMode="auto">
          <a:xfrm>
            <a:off x="3214688" y="4705350"/>
            <a:ext cx="2568575" cy="752475"/>
          </a:xfrm>
          <a:prstGeom prst="rect">
            <a:avLst/>
          </a:prstGeom>
          <a:solidFill>
            <a:srgbClr val="FFFFFF"/>
          </a:solidFill>
          <a:ln w="28575">
            <a:solidFill>
              <a:schemeClr val="tx1"/>
            </a:solidFill>
            <a:miter lim="800000"/>
            <a:headEnd/>
            <a:tailEnd/>
          </a:ln>
        </p:spPr>
        <p:txBody>
          <a:bodyPr/>
          <a:lstStyle/>
          <a:p>
            <a:pPr>
              <a:buFont typeface="Arial" pitchFamily="34" charset="0"/>
              <a:buNone/>
            </a:pPr>
            <a:endParaRPr lang="zh-CN" altLang="en-US"/>
          </a:p>
        </p:txBody>
      </p:sp>
      <p:sp>
        <p:nvSpPr>
          <p:cNvPr id="46092" name="文本框 37899"/>
          <p:cNvSpPr txBox="1">
            <a:spLocks noChangeArrowheads="1"/>
          </p:cNvSpPr>
          <p:nvPr/>
        </p:nvSpPr>
        <p:spPr bwMode="auto">
          <a:xfrm>
            <a:off x="3452813" y="4840288"/>
            <a:ext cx="1981200" cy="519112"/>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t>译码器</a:t>
            </a:r>
          </a:p>
        </p:txBody>
      </p:sp>
      <p:sp>
        <p:nvSpPr>
          <p:cNvPr id="46093" name="文本框 37900"/>
          <p:cNvSpPr txBox="1">
            <a:spLocks noChangeArrowheads="1"/>
          </p:cNvSpPr>
          <p:nvPr/>
        </p:nvSpPr>
        <p:spPr bwMode="auto">
          <a:xfrm>
            <a:off x="3071813" y="5514975"/>
            <a:ext cx="800100"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1</a:t>
            </a:r>
            <a:endParaRPr lang="en-US" altLang="zh-CN" sz="2800" b="1"/>
          </a:p>
        </p:txBody>
      </p:sp>
      <p:sp>
        <p:nvSpPr>
          <p:cNvPr id="46094" name="文本框 37901"/>
          <p:cNvSpPr txBox="1">
            <a:spLocks noChangeArrowheads="1"/>
          </p:cNvSpPr>
          <p:nvPr/>
        </p:nvSpPr>
        <p:spPr bwMode="auto">
          <a:xfrm>
            <a:off x="4481513" y="5495925"/>
            <a:ext cx="800100" cy="519113"/>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A</a:t>
            </a:r>
            <a:r>
              <a:rPr lang="en-US" altLang="zh-CN" sz="2800" b="1" baseline="-25000"/>
              <a:t>0</a:t>
            </a:r>
            <a:endParaRPr lang="en-US" altLang="zh-CN" sz="2800" b="1"/>
          </a:p>
        </p:txBody>
      </p:sp>
      <p:grpSp>
        <p:nvGrpSpPr>
          <p:cNvPr id="46095" name="组合 37902"/>
          <p:cNvGrpSpPr>
            <a:grpSpLocks/>
          </p:cNvGrpSpPr>
          <p:nvPr/>
        </p:nvGrpSpPr>
        <p:grpSpPr bwMode="auto">
          <a:xfrm>
            <a:off x="4830763" y="4198938"/>
            <a:ext cx="1095375" cy="519112"/>
            <a:chOff x="3600" y="2808"/>
            <a:chExt cx="690" cy="327"/>
          </a:xfrm>
        </p:grpSpPr>
        <p:sp>
          <p:nvSpPr>
            <p:cNvPr id="46133" name="文本框 37903"/>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0</a:t>
              </a:r>
              <a:endParaRPr lang="en-US" altLang="zh-CN" sz="2800" b="1"/>
            </a:p>
          </p:txBody>
        </p:sp>
        <p:sp>
          <p:nvSpPr>
            <p:cNvPr id="46134" name="直接连接符 37904"/>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6" name="组合 37905"/>
          <p:cNvGrpSpPr>
            <a:grpSpLocks/>
          </p:cNvGrpSpPr>
          <p:nvPr/>
        </p:nvGrpSpPr>
        <p:grpSpPr bwMode="auto">
          <a:xfrm>
            <a:off x="4206875" y="4205288"/>
            <a:ext cx="1095375" cy="519112"/>
            <a:chOff x="3600" y="2808"/>
            <a:chExt cx="690" cy="327"/>
          </a:xfrm>
        </p:grpSpPr>
        <p:sp>
          <p:nvSpPr>
            <p:cNvPr id="46131" name="文本框 37906"/>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1</a:t>
              </a:r>
              <a:endParaRPr lang="en-US" altLang="zh-CN" sz="2800" b="1"/>
            </a:p>
          </p:txBody>
        </p:sp>
        <p:sp>
          <p:nvSpPr>
            <p:cNvPr id="46132" name="直接连接符 37907"/>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7" name="组合 37908"/>
          <p:cNvGrpSpPr>
            <a:grpSpLocks/>
          </p:cNvGrpSpPr>
          <p:nvPr/>
        </p:nvGrpSpPr>
        <p:grpSpPr bwMode="auto">
          <a:xfrm>
            <a:off x="3582988" y="4186238"/>
            <a:ext cx="1095375" cy="519112"/>
            <a:chOff x="3600" y="2808"/>
            <a:chExt cx="690" cy="327"/>
          </a:xfrm>
        </p:grpSpPr>
        <p:sp>
          <p:nvSpPr>
            <p:cNvPr id="46129" name="文本框 37909"/>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2</a:t>
              </a:r>
              <a:endParaRPr lang="en-US" altLang="zh-CN" sz="2800" b="1"/>
            </a:p>
          </p:txBody>
        </p:sp>
        <p:sp>
          <p:nvSpPr>
            <p:cNvPr id="46130" name="直接连接符 37910"/>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grpSp>
        <p:nvGrpSpPr>
          <p:cNvPr id="46098" name="组合 37911"/>
          <p:cNvGrpSpPr>
            <a:grpSpLocks/>
          </p:cNvGrpSpPr>
          <p:nvPr/>
        </p:nvGrpSpPr>
        <p:grpSpPr bwMode="auto">
          <a:xfrm>
            <a:off x="2868613" y="4179888"/>
            <a:ext cx="1095375" cy="519112"/>
            <a:chOff x="3600" y="2808"/>
            <a:chExt cx="690" cy="327"/>
          </a:xfrm>
        </p:grpSpPr>
        <p:sp>
          <p:nvSpPr>
            <p:cNvPr id="46127" name="文本框 37912"/>
            <p:cNvSpPr txBox="1">
              <a:spLocks noChangeArrowheads="1"/>
            </p:cNvSpPr>
            <p:nvPr/>
          </p:nvSpPr>
          <p:spPr bwMode="auto">
            <a:xfrm>
              <a:off x="3600" y="2808"/>
              <a:ext cx="69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Y</a:t>
              </a:r>
              <a:r>
                <a:rPr lang="en-US" altLang="zh-CN" sz="2800" b="1" baseline="-25000"/>
                <a:t>3</a:t>
              </a:r>
              <a:endParaRPr lang="en-US" altLang="zh-CN" sz="2800" b="1"/>
            </a:p>
          </p:txBody>
        </p:sp>
        <p:sp>
          <p:nvSpPr>
            <p:cNvPr id="46128" name="直接连接符 37913"/>
            <p:cNvSpPr>
              <a:spLocks noChangeShapeType="1"/>
            </p:cNvSpPr>
            <p:nvPr/>
          </p:nvSpPr>
          <p:spPr bwMode="auto">
            <a:xfrm>
              <a:off x="3791" y="2855"/>
              <a:ext cx="209" cy="0"/>
            </a:xfrm>
            <a:prstGeom prst="line">
              <a:avLst/>
            </a:prstGeom>
            <a:noFill/>
            <a:ln w="9525">
              <a:solidFill>
                <a:schemeClr val="tx1"/>
              </a:solidFill>
              <a:round/>
              <a:headEnd/>
              <a:tailEnd/>
            </a:ln>
          </p:spPr>
          <p:txBody>
            <a:bodyPr/>
            <a:lstStyle/>
            <a:p>
              <a:endParaRPr lang="zh-CN" altLang="en-US"/>
            </a:p>
          </p:txBody>
        </p:sp>
      </p:grpSp>
      <p:sp>
        <p:nvSpPr>
          <p:cNvPr id="46099" name="文本框 37914"/>
          <p:cNvSpPr txBox="1">
            <a:spLocks noChangeArrowheads="1"/>
          </p:cNvSpPr>
          <p:nvPr/>
        </p:nvSpPr>
        <p:spPr bwMode="auto">
          <a:xfrm>
            <a:off x="93663" y="1787525"/>
            <a:ext cx="1252537" cy="2225675"/>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t>或接口单元</a:t>
            </a:r>
          </a:p>
          <a:p>
            <a:pPr algn="ctr">
              <a:spcBef>
                <a:spcPct val="50000"/>
              </a:spcBef>
              <a:buFont typeface="Arial" pitchFamily="34" charset="0"/>
              <a:buNone/>
            </a:pPr>
            <a:r>
              <a:rPr lang="zh-CN" altLang="en-US" sz="2800" b="1"/>
              <a:t>存储器单元</a:t>
            </a:r>
          </a:p>
        </p:txBody>
      </p:sp>
      <p:sp>
        <p:nvSpPr>
          <p:cNvPr id="46100" name="文本框 37915"/>
          <p:cNvSpPr txBox="1">
            <a:spLocks noChangeArrowheads="1"/>
          </p:cNvSpPr>
          <p:nvPr/>
        </p:nvSpPr>
        <p:spPr bwMode="auto">
          <a:xfrm>
            <a:off x="7100888" y="1536700"/>
            <a:ext cx="1871662" cy="2471738"/>
          </a:xfrm>
          <a:prstGeom prst="rect">
            <a:avLst/>
          </a:prstGeom>
          <a:noFill/>
          <a:ln w="28575">
            <a:solidFill>
              <a:schemeClr val="tx1"/>
            </a:solidFill>
            <a:miter lim="800000"/>
            <a:headEnd/>
            <a:tailEnd/>
          </a:ln>
        </p:spPr>
        <p:txBody>
          <a:bodyPr anchor="ctr">
            <a:spAutoFit/>
          </a:bodyPr>
          <a:lstStyle/>
          <a:p>
            <a:pPr>
              <a:spcBef>
                <a:spcPct val="50000"/>
              </a:spcBef>
              <a:buFont typeface="Arial" pitchFamily="34" charset="0"/>
              <a:buNone/>
            </a:pPr>
            <a:r>
              <a:rPr lang="en-US" altLang="zh-CN" sz="2800" b="1"/>
              <a:t>    </a:t>
            </a:r>
            <a:r>
              <a:rPr lang="zh-CN" altLang="en-US" sz="2800" b="1"/>
              <a:t>计算机</a:t>
            </a:r>
          </a:p>
          <a:p>
            <a:pPr>
              <a:spcBef>
                <a:spcPct val="50000"/>
              </a:spcBef>
              <a:buFont typeface="Arial" pitchFamily="34" charset="0"/>
              <a:buNone/>
            </a:pPr>
            <a:r>
              <a:rPr lang="zh-CN" altLang="en-US" sz="2800" b="1"/>
              <a:t> 中央控制</a:t>
            </a:r>
          </a:p>
          <a:p>
            <a:pPr>
              <a:spcBef>
                <a:spcPct val="50000"/>
              </a:spcBef>
              <a:buFont typeface="Arial" pitchFamily="34" charset="0"/>
              <a:buNone/>
            </a:pPr>
            <a:r>
              <a:rPr lang="zh-CN" altLang="en-US" sz="2800" b="1"/>
              <a:t>    单元 </a:t>
            </a:r>
          </a:p>
          <a:p>
            <a:pPr>
              <a:spcBef>
                <a:spcPct val="50000"/>
              </a:spcBef>
              <a:buFont typeface="Arial" pitchFamily="34" charset="0"/>
              <a:buNone/>
            </a:pPr>
            <a:r>
              <a:rPr lang="zh-CN" altLang="en-US" sz="2800" b="1"/>
              <a:t>   </a:t>
            </a:r>
            <a:r>
              <a:rPr lang="en-US" altLang="zh-CN" sz="2800" b="1"/>
              <a:t>(CPU)</a:t>
            </a:r>
          </a:p>
        </p:txBody>
      </p:sp>
      <p:sp>
        <p:nvSpPr>
          <p:cNvPr id="46101" name="直接连接符 37916"/>
          <p:cNvSpPr>
            <a:spLocks noChangeShapeType="1"/>
          </p:cNvSpPr>
          <p:nvPr/>
        </p:nvSpPr>
        <p:spPr bwMode="auto">
          <a:xfrm flipV="1">
            <a:off x="4316413" y="1660525"/>
            <a:ext cx="1816100" cy="14288"/>
          </a:xfrm>
          <a:prstGeom prst="line">
            <a:avLst/>
          </a:prstGeom>
          <a:noFill/>
          <a:ln w="28575">
            <a:solidFill>
              <a:srgbClr val="0000FF"/>
            </a:solidFill>
            <a:round/>
            <a:headEnd/>
            <a:tailEnd/>
          </a:ln>
        </p:spPr>
        <p:txBody>
          <a:bodyPr/>
          <a:lstStyle/>
          <a:p>
            <a:endParaRPr lang="zh-CN" altLang="en-US"/>
          </a:p>
        </p:txBody>
      </p:sp>
      <p:sp>
        <p:nvSpPr>
          <p:cNvPr id="46102" name="直接连接符 37917"/>
          <p:cNvSpPr>
            <a:spLocks noChangeShapeType="1"/>
          </p:cNvSpPr>
          <p:nvPr/>
        </p:nvSpPr>
        <p:spPr bwMode="auto">
          <a:xfrm flipV="1">
            <a:off x="4295775" y="3716338"/>
            <a:ext cx="1844675" cy="1587"/>
          </a:xfrm>
          <a:prstGeom prst="line">
            <a:avLst/>
          </a:prstGeom>
          <a:noFill/>
          <a:ln w="28575">
            <a:solidFill>
              <a:srgbClr val="0000FF"/>
            </a:solidFill>
            <a:round/>
            <a:headEnd/>
            <a:tailEnd/>
          </a:ln>
        </p:spPr>
        <p:txBody>
          <a:bodyPr/>
          <a:lstStyle/>
          <a:p>
            <a:endParaRPr lang="zh-CN" altLang="en-US"/>
          </a:p>
        </p:txBody>
      </p:sp>
      <p:sp>
        <p:nvSpPr>
          <p:cNvPr id="46103" name="直接连接符 37918"/>
          <p:cNvSpPr>
            <a:spLocks noChangeShapeType="1"/>
          </p:cNvSpPr>
          <p:nvPr/>
        </p:nvSpPr>
        <p:spPr bwMode="auto">
          <a:xfrm flipV="1">
            <a:off x="4332288" y="3030538"/>
            <a:ext cx="1803400" cy="1587"/>
          </a:xfrm>
          <a:prstGeom prst="line">
            <a:avLst/>
          </a:prstGeom>
          <a:noFill/>
          <a:ln w="28575">
            <a:solidFill>
              <a:srgbClr val="0000FF"/>
            </a:solidFill>
            <a:round/>
            <a:headEnd/>
            <a:tailEnd/>
          </a:ln>
        </p:spPr>
        <p:txBody>
          <a:bodyPr/>
          <a:lstStyle/>
          <a:p>
            <a:endParaRPr lang="zh-CN" altLang="en-US"/>
          </a:p>
        </p:txBody>
      </p:sp>
      <p:sp>
        <p:nvSpPr>
          <p:cNvPr id="46104" name="直接连接符 37919"/>
          <p:cNvSpPr>
            <a:spLocks noChangeShapeType="1"/>
          </p:cNvSpPr>
          <p:nvPr/>
        </p:nvSpPr>
        <p:spPr bwMode="auto">
          <a:xfrm>
            <a:off x="4324350" y="2349500"/>
            <a:ext cx="1789113" cy="14288"/>
          </a:xfrm>
          <a:prstGeom prst="line">
            <a:avLst/>
          </a:prstGeom>
          <a:noFill/>
          <a:ln w="28575">
            <a:solidFill>
              <a:srgbClr val="0000FF"/>
            </a:solidFill>
            <a:round/>
            <a:headEnd/>
            <a:tailEnd/>
          </a:ln>
        </p:spPr>
        <p:txBody>
          <a:bodyPr/>
          <a:lstStyle/>
          <a:p>
            <a:endParaRPr lang="zh-CN" altLang="en-US"/>
          </a:p>
        </p:txBody>
      </p:sp>
      <p:sp>
        <p:nvSpPr>
          <p:cNvPr id="46105" name="直接连接符 37920"/>
          <p:cNvSpPr>
            <a:spLocks noChangeShapeType="1"/>
          </p:cNvSpPr>
          <p:nvPr/>
        </p:nvSpPr>
        <p:spPr bwMode="auto">
          <a:xfrm>
            <a:off x="6134100" y="1674813"/>
            <a:ext cx="0" cy="2035175"/>
          </a:xfrm>
          <a:prstGeom prst="line">
            <a:avLst/>
          </a:prstGeom>
          <a:noFill/>
          <a:ln w="28575">
            <a:solidFill>
              <a:srgbClr val="0000FF"/>
            </a:solidFill>
            <a:round/>
            <a:headEnd/>
            <a:tailEnd/>
          </a:ln>
        </p:spPr>
        <p:txBody>
          <a:bodyPr/>
          <a:lstStyle/>
          <a:p>
            <a:endParaRPr lang="zh-CN" altLang="en-US"/>
          </a:p>
        </p:txBody>
      </p:sp>
      <p:sp>
        <p:nvSpPr>
          <p:cNvPr id="46106" name="直接连接符 37921"/>
          <p:cNvSpPr>
            <a:spLocks noChangeShapeType="1"/>
          </p:cNvSpPr>
          <p:nvPr/>
        </p:nvSpPr>
        <p:spPr bwMode="auto">
          <a:xfrm flipV="1">
            <a:off x="4473575" y="3192463"/>
            <a:ext cx="0" cy="1485900"/>
          </a:xfrm>
          <a:prstGeom prst="line">
            <a:avLst/>
          </a:prstGeom>
          <a:noFill/>
          <a:ln w="9525">
            <a:solidFill>
              <a:srgbClr val="FF00FF"/>
            </a:solidFill>
            <a:round/>
            <a:headEnd/>
            <a:tailEnd/>
          </a:ln>
        </p:spPr>
        <p:txBody>
          <a:bodyPr/>
          <a:lstStyle/>
          <a:p>
            <a:endParaRPr lang="zh-CN" altLang="en-US"/>
          </a:p>
        </p:txBody>
      </p:sp>
      <p:sp>
        <p:nvSpPr>
          <p:cNvPr id="46107" name="直接连接符 37922"/>
          <p:cNvSpPr>
            <a:spLocks noChangeShapeType="1"/>
          </p:cNvSpPr>
          <p:nvPr/>
        </p:nvSpPr>
        <p:spPr bwMode="auto">
          <a:xfrm flipV="1">
            <a:off x="5022850" y="2540000"/>
            <a:ext cx="0" cy="2135188"/>
          </a:xfrm>
          <a:prstGeom prst="line">
            <a:avLst/>
          </a:prstGeom>
          <a:noFill/>
          <a:ln w="9525">
            <a:solidFill>
              <a:srgbClr val="FF00FF"/>
            </a:solidFill>
            <a:round/>
            <a:headEnd/>
            <a:tailEnd/>
          </a:ln>
        </p:spPr>
        <p:txBody>
          <a:bodyPr/>
          <a:lstStyle/>
          <a:p>
            <a:endParaRPr lang="zh-CN" altLang="en-US"/>
          </a:p>
        </p:txBody>
      </p:sp>
      <p:sp>
        <p:nvSpPr>
          <p:cNvPr id="46108" name="直接连接符 37923"/>
          <p:cNvSpPr>
            <a:spLocks noChangeShapeType="1"/>
          </p:cNvSpPr>
          <p:nvPr/>
        </p:nvSpPr>
        <p:spPr bwMode="auto">
          <a:xfrm flipV="1">
            <a:off x="5595938" y="1847850"/>
            <a:ext cx="0" cy="2857500"/>
          </a:xfrm>
          <a:prstGeom prst="line">
            <a:avLst/>
          </a:prstGeom>
          <a:noFill/>
          <a:ln w="9525">
            <a:solidFill>
              <a:srgbClr val="FF00FF"/>
            </a:solidFill>
            <a:round/>
            <a:headEnd/>
            <a:tailEnd/>
          </a:ln>
        </p:spPr>
        <p:txBody>
          <a:bodyPr/>
          <a:lstStyle/>
          <a:p>
            <a:endParaRPr lang="zh-CN" altLang="en-US"/>
          </a:p>
        </p:txBody>
      </p:sp>
      <p:sp>
        <p:nvSpPr>
          <p:cNvPr id="46109" name="直接连接符 37924"/>
          <p:cNvSpPr>
            <a:spLocks noChangeShapeType="1"/>
          </p:cNvSpPr>
          <p:nvPr/>
        </p:nvSpPr>
        <p:spPr bwMode="auto">
          <a:xfrm flipH="1">
            <a:off x="7561263" y="4011613"/>
            <a:ext cx="0" cy="1898650"/>
          </a:xfrm>
          <a:prstGeom prst="line">
            <a:avLst/>
          </a:prstGeom>
          <a:noFill/>
          <a:ln w="28575">
            <a:solidFill>
              <a:srgbClr val="FF0066"/>
            </a:solidFill>
            <a:round/>
            <a:headEnd/>
            <a:tailEnd/>
          </a:ln>
        </p:spPr>
        <p:txBody>
          <a:bodyPr/>
          <a:lstStyle/>
          <a:p>
            <a:endParaRPr lang="zh-CN" altLang="en-US"/>
          </a:p>
        </p:txBody>
      </p:sp>
      <p:sp>
        <p:nvSpPr>
          <p:cNvPr id="46110" name="直接连接符 37925"/>
          <p:cNvSpPr>
            <a:spLocks noChangeShapeType="1"/>
          </p:cNvSpPr>
          <p:nvPr/>
        </p:nvSpPr>
        <p:spPr bwMode="auto">
          <a:xfrm>
            <a:off x="5137150" y="5905500"/>
            <a:ext cx="2424113" cy="0"/>
          </a:xfrm>
          <a:prstGeom prst="line">
            <a:avLst/>
          </a:prstGeom>
          <a:noFill/>
          <a:ln w="28575">
            <a:solidFill>
              <a:srgbClr val="FF0066"/>
            </a:solidFill>
            <a:round/>
            <a:headEnd/>
            <a:tailEnd/>
          </a:ln>
        </p:spPr>
        <p:txBody>
          <a:bodyPr/>
          <a:lstStyle/>
          <a:p>
            <a:endParaRPr lang="zh-CN" altLang="en-US"/>
          </a:p>
        </p:txBody>
      </p:sp>
      <p:sp>
        <p:nvSpPr>
          <p:cNvPr id="46111" name="直接连接符 37926"/>
          <p:cNvSpPr>
            <a:spLocks noChangeShapeType="1"/>
          </p:cNvSpPr>
          <p:nvPr/>
        </p:nvSpPr>
        <p:spPr bwMode="auto">
          <a:xfrm>
            <a:off x="3752850" y="6115050"/>
            <a:ext cx="4610100" cy="0"/>
          </a:xfrm>
          <a:prstGeom prst="line">
            <a:avLst/>
          </a:prstGeom>
          <a:noFill/>
          <a:ln w="28575">
            <a:solidFill>
              <a:srgbClr val="FF0066"/>
            </a:solidFill>
            <a:round/>
            <a:headEnd/>
            <a:tailEnd/>
          </a:ln>
        </p:spPr>
        <p:txBody>
          <a:bodyPr/>
          <a:lstStyle/>
          <a:p>
            <a:endParaRPr lang="zh-CN" altLang="en-US"/>
          </a:p>
        </p:txBody>
      </p:sp>
      <p:sp>
        <p:nvSpPr>
          <p:cNvPr id="46112" name="直接连接符 37927"/>
          <p:cNvSpPr>
            <a:spLocks noChangeShapeType="1"/>
          </p:cNvSpPr>
          <p:nvPr/>
        </p:nvSpPr>
        <p:spPr bwMode="auto">
          <a:xfrm flipV="1">
            <a:off x="8362950" y="4000500"/>
            <a:ext cx="0" cy="2114550"/>
          </a:xfrm>
          <a:prstGeom prst="line">
            <a:avLst/>
          </a:prstGeom>
          <a:noFill/>
          <a:ln w="28575">
            <a:solidFill>
              <a:srgbClr val="FF0066"/>
            </a:solidFill>
            <a:round/>
            <a:headEnd/>
            <a:tailEnd/>
          </a:ln>
        </p:spPr>
        <p:txBody>
          <a:bodyPr/>
          <a:lstStyle/>
          <a:p>
            <a:endParaRPr lang="zh-CN" altLang="en-US"/>
          </a:p>
        </p:txBody>
      </p:sp>
      <p:sp>
        <p:nvSpPr>
          <p:cNvPr id="46113" name="直接连接符 37928"/>
          <p:cNvSpPr>
            <a:spLocks noChangeShapeType="1"/>
          </p:cNvSpPr>
          <p:nvPr/>
        </p:nvSpPr>
        <p:spPr bwMode="auto">
          <a:xfrm flipV="1">
            <a:off x="3752850" y="5467350"/>
            <a:ext cx="0" cy="647700"/>
          </a:xfrm>
          <a:prstGeom prst="line">
            <a:avLst/>
          </a:prstGeom>
          <a:noFill/>
          <a:ln w="28575">
            <a:solidFill>
              <a:srgbClr val="FF0066"/>
            </a:solidFill>
            <a:round/>
            <a:headEnd/>
            <a:tailEnd type="triangle" w="med" len="med"/>
          </a:ln>
        </p:spPr>
        <p:txBody>
          <a:bodyPr/>
          <a:lstStyle/>
          <a:p>
            <a:endParaRPr lang="zh-CN" altLang="en-US"/>
          </a:p>
        </p:txBody>
      </p:sp>
      <p:sp>
        <p:nvSpPr>
          <p:cNvPr id="46114" name="直接连接符 37929"/>
          <p:cNvSpPr>
            <a:spLocks noChangeShapeType="1"/>
          </p:cNvSpPr>
          <p:nvPr/>
        </p:nvSpPr>
        <p:spPr bwMode="auto">
          <a:xfrm flipV="1">
            <a:off x="5143500" y="5467350"/>
            <a:ext cx="0" cy="438150"/>
          </a:xfrm>
          <a:prstGeom prst="line">
            <a:avLst/>
          </a:prstGeom>
          <a:noFill/>
          <a:ln w="28575">
            <a:solidFill>
              <a:srgbClr val="FF0066"/>
            </a:solidFill>
            <a:round/>
            <a:headEnd/>
            <a:tailEnd type="triangle" w="med" len="med"/>
          </a:ln>
        </p:spPr>
        <p:txBody>
          <a:bodyPr/>
          <a:lstStyle/>
          <a:p>
            <a:endParaRPr lang="zh-CN" altLang="en-US"/>
          </a:p>
        </p:txBody>
      </p:sp>
      <p:sp>
        <p:nvSpPr>
          <p:cNvPr id="46115" name="直接连接符 37930"/>
          <p:cNvSpPr>
            <a:spLocks noChangeShapeType="1"/>
          </p:cNvSpPr>
          <p:nvPr/>
        </p:nvSpPr>
        <p:spPr bwMode="auto">
          <a:xfrm flipV="1">
            <a:off x="3708400" y="3925888"/>
            <a:ext cx="0" cy="765175"/>
          </a:xfrm>
          <a:prstGeom prst="line">
            <a:avLst/>
          </a:prstGeom>
          <a:noFill/>
          <a:ln w="9525">
            <a:solidFill>
              <a:srgbClr val="FF00FF"/>
            </a:solidFill>
            <a:round/>
            <a:headEnd/>
            <a:tailEnd type="triangle" w="med" len="med"/>
          </a:ln>
        </p:spPr>
        <p:txBody>
          <a:bodyPr/>
          <a:lstStyle/>
          <a:p>
            <a:endParaRPr lang="zh-CN" altLang="en-US"/>
          </a:p>
        </p:txBody>
      </p:sp>
      <p:sp>
        <p:nvSpPr>
          <p:cNvPr id="46116" name="直接连接符 37931"/>
          <p:cNvSpPr>
            <a:spLocks noChangeShapeType="1"/>
          </p:cNvSpPr>
          <p:nvPr/>
        </p:nvSpPr>
        <p:spPr bwMode="auto">
          <a:xfrm flipH="1">
            <a:off x="4314825" y="3189288"/>
            <a:ext cx="158750" cy="0"/>
          </a:xfrm>
          <a:prstGeom prst="line">
            <a:avLst/>
          </a:prstGeom>
          <a:noFill/>
          <a:ln w="9525">
            <a:solidFill>
              <a:srgbClr val="FF00FF"/>
            </a:solidFill>
            <a:round/>
            <a:headEnd/>
            <a:tailEnd type="triangle" w="med" len="med"/>
          </a:ln>
        </p:spPr>
        <p:txBody>
          <a:bodyPr/>
          <a:lstStyle/>
          <a:p>
            <a:endParaRPr lang="zh-CN" altLang="en-US"/>
          </a:p>
        </p:txBody>
      </p:sp>
      <p:sp>
        <p:nvSpPr>
          <p:cNvPr id="46117" name="直接连接符 37932"/>
          <p:cNvSpPr>
            <a:spLocks noChangeShapeType="1"/>
          </p:cNvSpPr>
          <p:nvPr/>
        </p:nvSpPr>
        <p:spPr bwMode="auto">
          <a:xfrm flipH="1">
            <a:off x="4314825" y="2554288"/>
            <a:ext cx="706438" cy="0"/>
          </a:xfrm>
          <a:prstGeom prst="line">
            <a:avLst/>
          </a:prstGeom>
          <a:noFill/>
          <a:ln w="9525">
            <a:solidFill>
              <a:srgbClr val="FF00FF"/>
            </a:solidFill>
            <a:round/>
            <a:headEnd/>
            <a:tailEnd type="triangle" w="med" len="med"/>
          </a:ln>
        </p:spPr>
        <p:txBody>
          <a:bodyPr/>
          <a:lstStyle/>
          <a:p>
            <a:endParaRPr lang="zh-CN" altLang="en-US"/>
          </a:p>
        </p:txBody>
      </p:sp>
      <p:sp>
        <p:nvSpPr>
          <p:cNvPr id="46118" name="直接连接符 37933"/>
          <p:cNvSpPr>
            <a:spLocks noChangeShapeType="1"/>
          </p:cNvSpPr>
          <p:nvPr/>
        </p:nvSpPr>
        <p:spPr bwMode="auto">
          <a:xfrm flipH="1">
            <a:off x="4286250" y="1847850"/>
            <a:ext cx="1312863" cy="0"/>
          </a:xfrm>
          <a:prstGeom prst="line">
            <a:avLst/>
          </a:prstGeom>
          <a:noFill/>
          <a:ln w="9525">
            <a:solidFill>
              <a:srgbClr val="FF00FF"/>
            </a:solidFill>
            <a:round/>
            <a:headEnd/>
            <a:tailEnd type="triangle" w="med" len="med"/>
          </a:ln>
        </p:spPr>
        <p:txBody>
          <a:bodyPr/>
          <a:lstStyle/>
          <a:p>
            <a:endParaRPr lang="zh-CN" altLang="en-US"/>
          </a:p>
        </p:txBody>
      </p:sp>
      <p:sp>
        <p:nvSpPr>
          <p:cNvPr id="46119" name="文本框 37934"/>
          <p:cNvSpPr txBox="1">
            <a:spLocks noChangeArrowheads="1"/>
          </p:cNvSpPr>
          <p:nvPr/>
        </p:nvSpPr>
        <p:spPr bwMode="auto">
          <a:xfrm>
            <a:off x="5410200" y="1058863"/>
            <a:ext cx="1314450" cy="528637"/>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0000FF"/>
                </a:solidFill>
              </a:rPr>
              <a:t>数据线</a:t>
            </a:r>
          </a:p>
        </p:txBody>
      </p:sp>
      <p:sp>
        <p:nvSpPr>
          <p:cNvPr id="46120" name="文本框 37935"/>
          <p:cNvSpPr txBox="1">
            <a:spLocks noChangeArrowheads="1"/>
          </p:cNvSpPr>
          <p:nvPr/>
        </p:nvSpPr>
        <p:spPr bwMode="auto">
          <a:xfrm>
            <a:off x="6075363" y="5168900"/>
            <a:ext cx="1357312" cy="528638"/>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FF3300"/>
                </a:solidFill>
              </a:rPr>
              <a:t>地址线 </a:t>
            </a:r>
          </a:p>
        </p:txBody>
      </p:sp>
      <p:sp>
        <p:nvSpPr>
          <p:cNvPr id="46121" name="文本框 37936"/>
          <p:cNvSpPr txBox="1">
            <a:spLocks noChangeArrowheads="1"/>
          </p:cNvSpPr>
          <p:nvPr/>
        </p:nvSpPr>
        <p:spPr bwMode="auto">
          <a:xfrm>
            <a:off x="879475" y="4260850"/>
            <a:ext cx="2178050" cy="528638"/>
          </a:xfrm>
          <a:prstGeom prst="rect">
            <a:avLst/>
          </a:prstGeom>
          <a:noFill/>
          <a:ln w="9525">
            <a:solidFill>
              <a:srgbClr val="00CC66"/>
            </a:solidFill>
            <a:miter lim="800000"/>
            <a:headEnd/>
            <a:tailEnd/>
          </a:ln>
        </p:spPr>
        <p:txBody>
          <a:bodyPr anchor="ctr">
            <a:spAutoFit/>
          </a:bodyPr>
          <a:lstStyle/>
          <a:p>
            <a:pPr algn="ctr">
              <a:spcBef>
                <a:spcPct val="50000"/>
              </a:spcBef>
              <a:buFont typeface="Arial" pitchFamily="34" charset="0"/>
              <a:buNone/>
            </a:pPr>
            <a:r>
              <a:rPr lang="zh-CN" altLang="en-US" sz="2800" b="1">
                <a:solidFill>
                  <a:srgbClr val="FF00FF"/>
                </a:solidFill>
              </a:rPr>
              <a:t>单元选择线</a:t>
            </a:r>
          </a:p>
        </p:txBody>
      </p:sp>
      <p:sp>
        <p:nvSpPr>
          <p:cNvPr id="46122" name="直接连接符 37937"/>
          <p:cNvSpPr>
            <a:spLocks noChangeShapeType="1"/>
          </p:cNvSpPr>
          <p:nvPr/>
        </p:nvSpPr>
        <p:spPr bwMode="auto">
          <a:xfrm>
            <a:off x="6132513" y="2641600"/>
            <a:ext cx="952500" cy="0"/>
          </a:xfrm>
          <a:prstGeom prst="line">
            <a:avLst/>
          </a:prstGeom>
          <a:noFill/>
          <a:ln w="28575">
            <a:solidFill>
              <a:srgbClr val="0000FF"/>
            </a:solidFill>
            <a:round/>
            <a:headEnd/>
            <a:tailEnd type="triangle" w="med" len="med"/>
          </a:ln>
        </p:spPr>
        <p:txBody>
          <a:bodyPr/>
          <a:lstStyle/>
          <a:p>
            <a:endParaRPr lang="zh-CN" altLang="en-US"/>
          </a:p>
        </p:txBody>
      </p:sp>
      <p:sp>
        <p:nvSpPr>
          <p:cNvPr id="46123" name="直接连接符 37938"/>
          <p:cNvSpPr>
            <a:spLocks noChangeShapeType="1"/>
          </p:cNvSpPr>
          <p:nvPr/>
        </p:nvSpPr>
        <p:spPr bwMode="auto">
          <a:xfrm>
            <a:off x="2452688" y="1674813"/>
            <a:ext cx="433387" cy="0"/>
          </a:xfrm>
          <a:prstGeom prst="line">
            <a:avLst/>
          </a:prstGeom>
          <a:noFill/>
          <a:ln w="28575">
            <a:solidFill>
              <a:srgbClr val="0000FF"/>
            </a:solidFill>
            <a:round/>
            <a:headEnd/>
            <a:tailEnd type="triangle" w="med" len="med"/>
          </a:ln>
        </p:spPr>
        <p:txBody>
          <a:bodyPr/>
          <a:lstStyle/>
          <a:p>
            <a:endParaRPr lang="zh-CN" altLang="en-US"/>
          </a:p>
        </p:txBody>
      </p:sp>
      <p:sp>
        <p:nvSpPr>
          <p:cNvPr id="46124" name="直接连接符 37939"/>
          <p:cNvSpPr>
            <a:spLocks noChangeShapeType="1"/>
          </p:cNvSpPr>
          <p:nvPr/>
        </p:nvSpPr>
        <p:spPr bwMode="auto">
          <a:xfrm>
            <a:off x="2476500" y="2389188"/>
            <a:ext cx="433388" cy="0"/>
          </a:xfrm>
          <a:prstGeom prst="line">
            <a:avLst/>
          </a:prstGeom>
          <a:noFill/>
          <a:ln w="28575">
            <a:solidFill>
              <a:srgbClr val="0000FF"/>
            </a:solidFill>
            <a:round/>
            <a:headEnd/>
            <a:tailEnd type="triangle" w="med" len="med"/>
          </a:ln>
        </p:spPr>
        <p:txBody>
          <a:bodyPr/>
          <a:lstStyle/>
          <a:p>
            <a:endParaRPr lang="zh-CN" altLang="en-US"/>
          </a:p>
        </p:txBody>
      </p:sp>
      <p:sp>
        <p:nvSpPr>
          <p:cNvPr id="46125" name="直接连接符 37940"/>
          <p:cNvSpPr>
            <a:spLocks noChangeShapeType="1"/>
          </p:cNvSpPr>
          <p:nvPr/>
        </p:nvSpPr>
        <p:spPr bwMode="auto">
          <a:xfrm>
            <a:off x="2455863" y="3046413"/>
            <a:ext cx="433387" cy="0"/>
          </a:xfrm>
          <a:prstGeom prst="line">
            <a:avLst/>
          </a:prstGeom>
          <a:noFill/>
          <a:ln w="28575">
            <a:solidFill>
              <a:srgbClr val="0000FF"/>
            </a:solidFill>
            <a:round/>
            <a:headEnd/>
            <a:tailEnd type="triangle" w="med" len="med"/>
          </a:ln>
        </p:spPr>
        <p:txBody>
          <a:bodyPr/>
          <a:lstStyle/>
          <a:p>
            <a:endParaRPr lang="zh-CN" altLang="en-US"/>
          </a:p>
        </p:txBody>
      </p:sp>
      <p:sp>
        <p:nvSpPr>
          <p:cNvPr id="46126" name="直接连接符 37941"/>
          <p:cNvSpPr>
            <a:spLocks noChangeShapeType="1"/>
          </p:cNvSpPr>
          <p:nvPr/>
        </p:nvSpPr>
        <p:spPr bwMode="auto">
          <a:xfrm>
            <a:off x="2463800" y="3719513"/>
            <a:ext cx="433388" cy="0"/>
          </a:xfrm>
          <a:prstGeom prst="line">
            <a:avLst/>
          </a:prstGeom>
          <a:noFill/>
          <a:ln w="28575">
            <a:solidFill>
              <a:srgbClr val="0000FF"/>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51201"/>
          <p:cNvSpPr>
            <a:spLocks noChangeArrowheads="1"/>
          </p:cNvSpPr>
          <p:nvPr/>
        </p:nvSpPr>
        <p:spPr bwMode="auto">
          <a:xfrm>
            <a:off x="1685925" y="1436688"/>
            <a:ext cx="4133850" cy="2628900"/>
          </a:xfrm>
          <a:prstGeom prst="rect">
            <a:avLst/>
          </a:prstGeom>
          <a:solidFill>
            <a:srgbClr val="00FF00"/>
          </a:solidFill>
          <a:ln w="28575">
            <a:solidFill>
              <a:schemeClr val="tx1"/>
            </a:solidFill>
            <a:miter lim="800000"/>
            <a:headEnd/>
            <a:tailEnd/>
          </a:ln>
        </p:spPr>
        <p:txBody>
          <a:bodyPr/>
          <a:lstStyle/>
          <a:p>
            <a:pPr>
              <a:buFont typeface="Arial" pitchFamily="34" charset="0"/>
              <a:buNone/>
            </a:pPr>
            <a:endParaRPr lang="zh-CN" altLang="en-US"/>
          </a:p>
        </p:txBody>
      </p:sp>
      <p:sp>
        <p:nvSpPr>
          <p:cNvPr id="35843" name="文本框 51202"/>
          <p:cNvSpPr txBox="1">
            <a:spLocks noChangeArrowheads="1"/>
          </p:cNvSpPr>
          <p:nvPr/>
        </p:nvSpPr>
        <p:spPr bwMode="auto">
          <a:xfrm>
            <a:off x="381000" y="852488"/>
            <a:ext cx="5419725" cy="519112"/>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1</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endParaRPr lang="zh-CN" altLang="en-US" sz="2800">
              <a:latin typeface="楷体_GB2312" pitchFamily="49" charset="-122"/>
              <a:ea typeface="楷体_GB2312" pitchFamily="49" charset="-122"/>
            </a:endParaRPr>
          </a:p>
        </p:txBody>
      </p:sp>
      <p:grpSp>
        <p:nvGrpSpPr>
          <p:cNvPr id="35844" name="组合 51203"/>
          <p:cNvGrpSpPr>
            <a:grpSpLocks/>
          </p:cNvGrpSpPr>
          <p:nvPr/>
        </p:nvGrpSpPr>
        <p:grpSpPr bwMode="auto">
          <a:xfrm>
            <a:off x="979488" y="1563688"/>
            <a:ext cx="5668962" cy="2857500"/>
            <a:chOff x="139" y="2360"/>
            <a:chExt cx="3571" cy="1800"/>
          </a:xfrm>
        </p:grpSpPr>
        <p:sp>
          <p:nvSpPr>
            <p:cNvPr id="35868" name="矩形 51204"/>
            <p:cNvSpPr>
              <a:spLocks noChangeArrowheads="1"/>
            </p:cNvSpPr>
            <p:nvPr/>
          </p:nvSpPr>
          <p:spPr bwMode="auto">
            <a:xfrm>
              <a:off x="1152" y="2669"/>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69" name="文本框 51205"/>
            <p:cNvSpPr txBox="1">
              <a:spLocks noChangeArrowheads="1"/>
            </p:cNvSpPr>
            <p:nvPr/>
          </p:nvSpPr>
          <p:spPr bwMode="auto">
            <a:xfrm>
              <a:off x="1188" y="2724"/>
              <a:ext cx="21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1</a:t>
              </a:r>
            </a:p>
          </p:txBody>
        </p:sp>
        <p:sp>
          <p:nvSpPr>
            <p:cNvPr id="35870" name="椭圆 51206"/>
            <p:cNvSpPr>
              <a:spLocks noChangeArrowheads="1"/>
            </p:cNvSpPr>
            <p:nvPr/>
          </p:nvSpPr>
          <p:spPr bwMode="auto">
            <a:xfrm>
              <a:off x="1424" y="2796"/>
              <a:ext cx="109" cy="109"/>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5871" name="直接连接符 51207"/>
            <p:cNvSpPr>
              <a:spLocks noChangeShapeType="1"/>
            </p:cNvSpPr>
            <p:nvPr/>
          </p:nvSpPr>
          <p:spPr bwMode="auto">
            <a:xfrm>
              <a:off x="919" y="2854"/>
              <a:ext cx="237" cy="0"/>
            </a:xfrm>
            <a:prstGeom prst="line">
              <a:avLst/>
            </a:prstGeom>
            <a:noFill/>
            <a:ln w="38100">
              <a:solidFill>
                <a:schemeClr val="tx1"/>
              </a:solidFill>
              <a:round/>
              <a:headEnd/>
              <a:tailEnd/>
            </a:ln>
          </p:spPr>
          <p:txBody>
            <a:bodyPr/>
            <a:lstStyle/>
            <a:p>
              <a:endParaRPr lang="zh-CN" altLang="en-US"/>
            </a:p>
          </p:txBody>
        </p:sp>
        <p:sp>
          <p:nvSpPr>
            <p:cNvPr id="35872" name="直接连接符 51208"/>
            <p:cNvSpPr>
              <a:spLocks noChangeShapeType="1"/>
            </p:cNvSpPr>
            <p:nvPr/>
          </p:nvSpPr>
          <p:spPr bwMode="auto">
            <a:xfrm>
              <a:off x="1544" y="2843"/>
              <a:ext cx="253" cy="0"/>
            </a:xfrm>
            <a:prstGeom prst="line">
              <a:avLst/>
            </a:prstGeom>
            <a:noFill/>
            <a:ln w="38100">
              <a:solidFill>
                <a:schemeClr val="tx1"/>
              </a:solidFill>
              <a:round/>
              <a:headEnd/>
              <a:tailEnd/>
            </a:ln>
          </p:spPr>
          <p:txBody>
            <a:bodyPr/>
            <a:lstStyle/>
            <a:p>
              <a:endParaRPr lang="zh-CN" altLang="en-US"/>
            </a:p>
          </p:txBody>
        </p:sp>
        <p:sp>
          <p:nvSpPr>
            <p:cNvPr id="35873" name="矩形 51209"/>
            <p:cNvSpPr>
              <a:spLocks noChangeArrowheads="1"/>
            </p:cNvSpPr>
            <p:nvPr/>
          </p:nvSpPr>
          <p:spPr bwMode="auto">
            <a:xfrm>
              <a:off x="1800" y="3324"/>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74" name="直接连接符 51210"/>
            <p:cNvSpPr>
              <a:spLocks noChangeShapeType="1"/>
            </p:cNvSpPr>
            <p:nvPr/>
          </p:nvSpPr>
          <p:spPr bwMode="auto">
            <a:xfrm>
              <a:off x="2075" y="3516"/>
              <a:ext cx="237" cy="0"/>
            </a:xfrm>
            <a:prstGeom prst="line">
              <a:avLst/>
            </a:prstGeom>
            <a:noFill/>
            <a:ln w="38100">
              <a:solidFill>
                <a:schemeClr val="tx1"/>
              </a:solidFill>
              <a:round/>
              <a:headEnd/>
              <a:tailEnd/>
            </a:ln>
          </p:spPr>
          <p:txBody>
            <a:bodyPr/>
            <a:lstStyle/>
            <a:p>
              <a:endParaRPr lang="zh-CN" altLang="en-US"/>
            </a:p>
          </p:txBody>
        </p:sp>
        <p:sp>
          <p:nvSpPr>
            <p:cNvPr id="35875" name="文本框 51211"/>
            <p:cNvSpPr txBox="1">
              <a:spLocks noChangeArrowheads="1"/>
            </p:cNvSpPr>
            <p:nvPr/>
          </p:nvSpPr>
          <p:spPr bwMode="auto">
            <a:xfrm>
              <a:off x="1795" y="3355"/>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5876" name="矩形 51212"/>
            <p:cNvSpPr>
              <a:spLocks noChangeArrowheads="1"/>
            </p:cNvSpPr>
            <p:nvPr/>
          </p:nvSpPr>
          <p:spPr bwMode="auto">
            <a:xfrm>
              <a:off x="1800" y="2510"/>
              <a:ext cx="272" cy="39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77" name="直接连接符 51213"/>
            <p:cNvSpPr>
              <a:spLocks noChangeShapeType="1"/>
            </p:cNvSpPr>
            <p:nvPr/>
          </p:nvSpPr>
          <p:spPr bwMode="auto">
            <a:xfrm>
              <a:off x="2075" y="2702"/>
              <a:ext cx="237" cy="0"/>
            </a:xfrm>
            <a:prstGeom prst="line">
              <a:avLst/>
            </a:prstGeom>
            <a:noFill/>
            <a:ln w="38100">
              <a:solidFill>
                <a:schemeClr val="tx1"/>
              </a:solidFill>
              <a:round/>
              <a:headEnd/>
              <a:tailEnd/>
            </a:ln>
          </p:spPr>
          <p:txBody>
            <a:bodyPr/>
            <a:lstStyle/>
            <a:p>
              <a:endParaRPr lang="zh-CN" altLang="en-US"/>
            </a:p>
          </p:txBody>
        </p:sp>
        <p:sp>
          <p:nvSpPr>
            <p:cNvPr id="35878" name="文本框 51214"/>
            <p:cNvSpPr txBox="1">
              <a:spLocks noChangeArrowheads="1"/>
            </p:cNvSpPr>
            <p:nvPr/>
          </p:nvSpPr>
          <p:spPr bwMode="auto">
            <a:xfrm>
              <a:off x="1795" y="2541"/>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5879" name="文本框 51215"/>
            <p:cNvSpPr txBox="1">
              <a:spLocks noChangeArrowheads="1"/>
            </p:cNvSpPr>
            <p:nvPr/>
          </p:nvSpPr>
          <p:spPr bwMode="auto">
            <a:xfrm>
              <a:off x="139" y="2360"/>
              <a:ext cx="38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5880" name="文本框 51216"/>
            <p:cNvSpPr txBox="1">
              <a:spLocks noChangeArrowheads="1"/>
            </p:cNvSpPr>
            <p:nvPr/>
          </p:nvSpPr>
          <p:spPr bwMode="auto">
            <a:xfrm>
              <a:off x="188" y="3203"/>
              <a:ext cx="390"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5881" name="文本框 51217"/>
            <p:cNvSpPr txBox="1">
              <a:spLocks noChangeArrowheads="1"/>
            </p:cNvSpPr>
            <p:nvPr/>
          </p:nvSpPr>
          <p:spPr bwMode="auto">
            <a:xfrm>
              <a:off x="975" y="3833"/>
              <a:ext cx="383"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A</a:t>
              </a:r>
            </a:p>
          </p:txBody>
        </p:sp>
        <p:sp>
          <p:nvSpPr>
            <p:cNvPr id="35882" name="直接连接符 51218"/>
            <p:cNvSpPr>
              <a:spLocks noChangeShapeType="1"/>
            </p:cNvSpPr>
            <p:nvPr/>
          </p:nvSpPr>
          <p:spPr bwMode="auto">
            <a:xfrm flipH="1">
              <a:off x="490" y="2578"/>
              <a:ext cx="1329" cy="0"/>
            </a:xfrm>
            <a:prstGeom prst="line">
              <a:avLst/>
            </a:prstGeom>
            <a:noFill/>
            <a:ln w="38100">
              <a:solidFill>
                <a:schemeClr val="tx1"/>
              </a:solidFill>
              <a:round/>
              <a:headEnd/>
              <a:tailEnd/>
            </a:ln>
          </p:spPr>
          <p:txBody>
            <a:bodyPr/>
            <a:lstStyle/>
            <a:p>
              <a:endParaRPr lang="zh-CN" altLang="en-US"/>
            </a:p>
          </p:txBody>
        </p:sp>
        <p:sp>
          <p:nvSpPr>
            <p:cNvPr id="35883" name="直接连接符 51219"/>
            <p:cNvSpPr>
              <a:spLocks noChangeShapeType="1"/>
            </p:cNvSpPr>
            <p:nvPr/>
          </p:nvSpPr>
          <p:spPr bwMode="auto">
            <a:xfrm flipH="1">
              <a:off x="480" y="3401"/>
              <a:ext cx="1329" cy="0"/>
            </a:xfrm>
            <a:prstGeom prst="line">
              <a:avLst/>
            </a:prstGeom>
            <a:noFill/>
            <a:ln w="38100">
              <a:solidFill>
                <a:schemeClr val="tx1"/>
              </a:solidFill>
              <a:round/>
              <a:headEnd/>
              <a:tailEnd/>
            </a:ln>
          </p:spPr>
          <p:txBody>
            <a:bodyPr/>
            <a:lstStyle/>
            <a:p>
              <a:endParaRPr lang="zh-CN" altLang="en-US"/>
            </a:p>
          </p:txBody>
        </p:sp>
        <p:sp>
          <p:nvSpPr>
            <p:cNvPr id="35884" name="直接连接符 51220"/>
            <p:cNvSpPr>
              <a:spLocks noChangeShapeType="1"/>
            </p:cNvSpPr>
            <p:nvPr/>
          </p:nvSpPr>
          <p:spPr bwMode="auto">
            <a:xfrm flipV="1">
              <a:off x="912" y="2845"/>
              <a:ext cx="0" cy="811"/>
            </a:xfrm>
            <a:prstGeom prst="line">
              <a:avLst/>
            </a:prstGeom>
            <a:noFill/>
            <a:ln w="38100">
              <a:solidFill>
                <a:schemeClr val="tx1"/>
              </a:solidFill>
              <a:round/>
              <a:headEnd/>
              <a:tailEnd/>
            </a:ln>
          </p:spPr>
          <p:txBody>
            <a:bodyPr/>
            <a:lstStyle/>
            <a:p>
              <a:endParaRPr lang="zh-CN" altLang="en-US"/>
            </a:p>
          </p:txBody>
        </p:sp>
        <p:sp>
          <p:nvSpPr>
            <p:cNvPr id="35885" name="直接连接符 51221"/>
            <p:cNvSpPr>
              <a:spLocks noChangeShapeType="1"/>
            </p:cNvSpPr>
            <p:nvPr/>
          </p:nvSpPr>
          <p:spPr bwMode="auto">
            <a:xfrm flipH="1">
              <a:off x="912" y="3656"/>
              <a:ext cx="897" cy="0"/>
            </a:xfrm>
            <a:prstGeom prst="line">
              <a:avLst/>
            </a:prstGeom>
            <a:noFill/>
            <a:ln w="38100">
              <a:solidFill>
                <a:schemeClr val="tx1"/>
              </a:solidFill>
              <a:round/>
              <a:headEnd/>
              <a:tailEnd/>
            </a:ln>
          </p:spPr>
          <p:txBody>
            <a:bodyPr/>
            <a:lstStyle/>
            <a:p>
              <a:endParaRPr lang="zh-CN" altLang="en-US"/>
            </a:p>
          </p:txBody>
        </p:sp>
        <p:sp>
          <p:nvSpPr>
            <p:cNvPr id="35886" name="椭圆 51222"/>
            <p:cNvSpPr>
              <a:spLocks noChangeArrowheads="1"/>
            </p:cNvSpPr>
            <p:nvPr/>
          </p:nvSpPr>
          <p:spPr bwMode="auto">
            <a:xfrm>
              <a:off x="884" y="3634"/>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5887" name="矩形 51223"/>
            <p:cNvSpPr>
              <a:spLocks noChangeArrowheads="1"/>
            </p:cNvSpPr>
            <p:nvPr/>
          </p:nvSpPr>
          <p:spPr bwMode="auto">
            <a:xfrm>
              <a:off x="2546" y="2884"/>
              <a:ext cx="391" cy="41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5888" name="文本框 51224"/>
            <p:cNvSpPr txBox="1">
              <a:spLocks noChangeArrowheads="1"/>
            </p:cNvSpPr>
            <p:nvPr/>
          </p:nvSpPr>
          <p:spPr bwMode="auto">
            <a:xfrm>
              <a:off x="2591" y="2928"/>
              <a:ext cx="367"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sym typeface="Symbol" pitchFamily="18" charset="2"/>
                </a:rPr>
                <a:t>1</a:t>
              </a:r>
              <a:endParaRPr lang="en-US" altLang="zh-CN" b="1">
                <a:latin typeface="楷体_GB2312" pitchFamily="49" charset="-122"/>
                <a:ea typeface="楷体_GB2312" pitchFamily="49" charset="-122"/>
              </a:endParaRPr>
            </a:p>
          </p:txBody>
        </p:sp>
        <p:sp>
          <p:nvSpPr>
            <p:cNvPr id="35889" name="直接连接符 51225"/>
            <p:cNvSpPr>
              <a:spLocks noChangeShapeType="1"/>
            </p:cNvSpPr>
            <p:nvPr/>
          </p:nvSpPr>
          <p:spPr bwMode="auto">
            <a:xfrm>
              <a:off x="2945" y="3078"/>
              <a:ext cx="461" cy="0"/>
            </a:xfrm>
            <a:prstGeom prst="line">
              <a:avLst/>
            </a:prstGeom>
            <a:noFill/>
            <a:ln w="38100">
              <a:solidFill>
                <a:schemeClr val="tx1"/>
              </a:solidFill>
              <a:round/>
              <a:headEnd/>
              <a:tailEnd/>
            </a:ln>
          </p:spPr>
          <p:txBody>
            <a:bodyPr/>
            <a:lstStyle/>
            <a:p>
              <a:endParaRPr lang="zh-CN" altLang="en-US"/>
            </a:p>
          </p:txBody>
        </p:sp>
        <p:sp>
          <p:nvSpPr>
            <p:cNvPr id="35890" name="直接连接符 51226"/>
            <p:cNvSpPr>
              <a:spLocks noChangeShapeType="1"/>
            </p:cNvSpPr>
            <p:nvPr/>
          </p:nvSpPr>
          <p:spPr bwMode="auto">
            <a:xfrm>
              <a:off x="2312" y="3230"/>
              <a:ext cx="237" cy="0"/>
            </a:xfrm>
            <a:prstGeom prst="line">
              <a:avLst/>
            </a:prstGeom>
            <a:noFill/>
            <a:ln w="38100">
              <a:solidFill>
                <a:schemeClr val="tx1"/>
              </a:solidFill>
              <a:round/>
              <a:headEnd/>
              <a:tailEnd/>
            </a:ln>
          </p:spPr>
          <p:txBody>
            <a:bodyPr/>
            <a:lstStyle/>
            <a:p>
              <a:endParaRPr lang="zh-CN" altLang="en-US"/>
            </a:p>
          </p:txBody>
        </p:sp>
        <p:sp>
          <p:nvSpPr>
            <p:cNvPr id="35891" name="直接连接符 51227"/>
            <p:cNvSpPr>
              <a:spLocks noChangeShapeType="1"/>
            </p:cNvSpPr>
            <p:nvPr/>
          </p:nvSpPr>
          <p:spPr bwMode="auto">
            <a:xfrm>
              <a:off x="2318" y="2981"/>
              <a:ext cx="237" cy="0"/>
            </a:xfrm>
            <a:prstGeom prst="line">
              <a:avLst/>
            </a:prstGeom>
            <a:noFill/>
            <a:ln w="38100">
              <a:solidFill>
                <a:schemeClr val="tx1"/>
              </a:solidFill>
              <a:round/>
              <a:headEnd/>
              <a:tailEnd/>
            </a:ln>
          </p:spPr>
          <p:txBody>
            <a:bodyPr/>
            <a:lstStyle/>
            <a:p>
              <a:endParaRPr lang="zh-CN" altLang="en-US"/>
            </a:p>
          </p:txBody>
        </p:sp>
        <p:sp>
          <p:nvSpPr>
            <p:cNvPr id="35892" name="直接连接符 51228"/>
            <p:cNvSpPr>
              <a:spLocks noChangeShapeType="1"/>
            </p:cNvSpPr>
            <p:nvPr/>
          </p:nvSpPr>
          <p:spPr bwMode="auto">
            <a:xfrm flipH="1">
              <a:off x="2310" y="2698"/>
              <a:ext cx="0" cy="290"/>
            </a:xfrm>
            <a:prstGeom prst="line">
              <a:avLst/>
            </a:prstGeom>
            <a:noFill/>
            <a:ln w="38100">
              <a:solidFill>
                <a:schemeClr val="tx1"/>
              </a:solidFill>
              <a:round/>
              <a:headEnd/>
              <a:tailEnd/>
            </a:ln>
          </p:spPr>
          <p:txBody>
            <a:bodyPr/>
            <a:lstStyle/>
            <a:p>
              <a:endParaRPr lang="zh-CN" altLang="en-US"/>
            </a:p>
          </p:txBody>
        </p:sp>
        <p:sp>
          <p:nvSpPr>
            <p:cNvPr id="35893" name="直接连接符 51229"/>
            <p:cNvSpPr>
              <a:spLocks noChangeShapeType="1"/>
            </p:cNvSpPr>
            <p:nvPr/>
          </p:nvSpPr>
          <p:spPr bwMode="auto">
            <a:xfrm>
              <a:off x="2307" y="3232"/>
              <a:ext cx="0" cy="293"/>
            </a:xfrm>
            <a:prstGeom prst="line">
              <a:avLst/>
            </a:prstGeom>
            <a:noFill/>
            <a:ln w="38100">
              <a:solidFill>
                <a:schemeClr val="tx1"/>
              </a:solidFill>
              <a:round/>
              <a:headEnd/>
              <a:tailEnd/>
            </a:ln>
          </p:spPr>
          <p:txBody>
            <a:bodyPr/>
            <a:lstStyle/>
            <a:p>
              <a:endParaRPr lang="zh-CN" altLang="en-US"/>
            </a:p>
          </p:txBody>
        </p:sp>
        <p:sp>
          <p:nvSpPr>
            <p:cNvPr id="35894" name="文本框 51230"/>
            <p:cNvSpPr txBox="1">
              <a:spLocks noChangeArrowheads="1"/>
            </p:cNvSpPr>
            <p:nvPr/>
          </p:nvSpPr>
          <p:spPr bwMode="auto">
            <a:xfrm>
              <a:off x="3402" y="2933"/>
              <a:ext cx="308"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Y</a:t>
              </a:r>
            </a:p>
          </p:txBody>
        </p:sp>
        <p:sp>
          <p:nvSpPr>
            <p:cNvPr id="35895" name="直接连接符 51231"/>
            <p:cNvSpPr>
              <a:spLocks noChangeShapeType="1"/>
            </p:cNvSpPr>
            <p:nvPr/>
          </p:nvSpPr>
          <p:spPr bwMode="auto">
            <a:xfrm>
              <a:off x="912" y="3648"/>
              <a:ext cx="0" cy="480"/>
            </a:xfrm>
            <a:prstGeom prst="line">
              <a:avLst/>
            </a:prstGeom>
            <a:noFill/>
            <a:ln w="38100">
              <a:solidFill>
                <a:schemeClr val="tx1"/>
              </a:solidFill>
              <a:round/>
              <a:headEnd/>
              <a:tailEnd/>
            </a:ln>
          </p:spPr>
          <p:txBody>
            <a:bodyPr/>
            <a:lstStyle/>
            <a:p>
              <a:endParaRPr lang="zh-CN" altLang="en-US"/>
            </a:p>
          </p:txBody>
        </p:sp>
      </p:grpSp>
      <p:grpSp>
        <p:nvGrpSpPr>
          <p:cNvPr id="3" name="组合 51232"/>
          <p:cNvGrpSpPr>
            <a:grpSpLocks/>
          </p:cNvGrpSpPr>
          <p:nvPr/>
        </p:nvGrpSpPr>
        <p:grpSpPr bwMode="auto">
          <a:xfrm>
            <a:off x="2952750" y="4567238"/>
            <a:ext cx="1835150" cy="1833562"/>
            <a:chOff x="2580" y="2697"/>
            <a:chExt cx="1156" cy="1155"/>
          </a:xfrm>
        </p:grpSpPr>
        <p:sp>
          <p:nvSpPr>
            <p:cNvPr id="35865" name="文本框 51233"/>
            <p:cNvSpPr txBox="1">
              <a:spLocks noChangeArrowheads="1"/>
            </p:cNvSpPr>
            <p:nvPr/>
          </p:nvSpPr>
          <p:spPr bwMode="auto">
            <a:xfrm>
              <a:off x="2580" y="2697"/>
              <a:ext cx="1156" cy="113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宋体" pitchFamily="2" charset="-122"/>
                </a:rPr>
                <a:t>  A    Y</a:t>
              </a:r>
            </a:p>
            <a:p>
              <a:pPr>
                <a:spcBef>
                  <a:spcPct val="50000"/>
                </a:spcBef>
                <a:buFont typeface="Arial" pitchFamily="34" charset="0"/>
                <a:buNone/>
              </a:pPr>
              <a:r>
                <a:rPr lang="en-US" altLang="zh-CN" sz="2800" b="1">
                  <a:latin typeface="宋体" pitchFamily="2" charset="-122"/>
                </a:rPr>
                <a:t>  0    D</a:t>
              </a:r>
              <a:r>
                <a:rPr lang="en-US" altLang="zh-CN" sz="2800" b="1" baseline="-25000">
                  <a:latin typeface="宋体" pitchFamily="2" charset="-122"/>
                </a:rPr>
                <a:t>0</a:t>
              </a:r>
              <a:endParaRPr lang="en-US" altLang="zh-CN" sz="2800" b="1">
                <a:latin typeface="宋体" pitchFamily="2" charset="-122"/>
              </a:endParaRPr>
            </a:p>
            <a:p>
              <a:pPr>
                <a:spcBef>
                  <a:spcPct val="50000"/>
                </a:spcBef>
                <a:buFont typeface="Arial" pitchFamily="34" charset="0"/>
                <a:buNone/>
              </a:pPr>
              <a:r>
                <a:rPr lang="en-US" altLang="zh-CN" sz="2800" b="1">
                  <a:latin typeface="宋体" pitchFamily="2" charset="-122"/>
                </a:rPr>
                <a:t>  1    D</a:t>
              </a:r>
              <a:r>
                <a:rPr lang="en-US" altLang="zh-CN" sz="2800" b="1" baseline="-25000">
                  <a:latin typeface="宋体" pitchFamily="2" charset="-122"/>
                </a:rPr>
                <a:t>1</a:t>
              </a:r>
            </a:p>
          </p:txBody>
        </p:sp>
        <p:sp>
          <p:nvSpPr>
            <p:cNvPr id="35866" name="直接连接符 51234"/>
            <p:cNvSpPr>
              <a:spLocks noChangeShapeType="1"/>
            </p:cNvSpPr>
            <p:nvPr/>
          </p:nvSpPr>
          <p:spPr bwMode="auto">
            <a:xfrm>
              <a:off x="2735" y="3073"/>
              <a:ext cx="957" cy="0"/>
            </a:xfrm>
            <a:prstGeom prst="line">
              <a:avLst/>
            </a:prstGeom>
            <a:noFill/>
            <a:ln w="38100">
              <a:solidFill>
                <a:schemeClr val="tx1"/>
              </a:solidFill>
              <a:round/>
              <a:headEnd/>
              <a:tailEnd/>
            </a:ln>
          </p:spPr>
          <p:txBody>
            <a:bodyPr/>
            <a:lstStyle/>
            <a:p>
              <a:endParaRPr lang="zh-CN" altLang="en-US"/>
            </a:p>
          </p:txBody>
        </p:sp>
        <p:sp>
          <p:nvSpPr>
            <p:cNvPr id="35867" name="直接连接符 51235"/>
            <p:cNvSpPr>
              <a:spLocks noChangeShapeType="1"/>
            </p:cNvSpPr>
            <p:nvPr/>
          </p:nvSpPr>
          <p:spPr bwMode="auto">
            <a:xfrm>
              <a:off x="3250" y="2814"/>
              <a:ext cx="0" cy="1038"/>
            </a:xfrm>
            <a:prstGeom prst="line">
              <a:avLst/>
            </a:prstGeom>
            <a:noFill/>
            <a:ln w="38100">
              <a:solidFill>
                <a:schemeClr val="tx1"/>
              </a:solidFill>
              <a:round/>
              <a:headEnd/>
              <a:tailEnd/>
            </a:ln>
          </p:spPr>
          <p:txBody>
            <a:bodyPr/>
            <a:lstStyle/>
            <a:p>
              <a:endParaRPr lang="zh-CN" altLang="en-US"/>
            </a:p>
          </p:txBody>
        </p:sp>
      </p:grpSp>
      <p:grpSp>
        <p:nvGrpSpPr>
          <p:cNvPr id="4" name="组合 51236"/>
          <p:cNvGrpSpPr>
            <a:grpSpLocks/>
          </p:cNvGrpSpPr>
          <p:nvPr/>
        </p:nvGrpSpPr>
        <p:grpSpPr bwMode="auto">
          <a:xfrm>
            <a:off x="190500" y="5006975"/>
            <a:ext cx="2905125" cy="579438"/>
            <a:chOff x="714" y="2722"/>
            <a:chExt cx="1830" cy="365"/>
          </a:xfrm>
        </p:grpSpPr>
        <p:sp>
          <p:nvSpPr>
            <p:cNvPr id="35863" name="文本框 51237"/>
            <p:cNvSpPr txBox="1">
              <a:spLocks noChangeArrowheads="1"/>
            </p:cNvSpPr>
            <p:nvPr/>
          </p:nvSpPr>
          <p:spPr bwMode="auto">
            <a:xfrm>
              <a:off x="714" y="2722"/>
              <a:ext cx="1830" cy="365"/>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200" b="1">
                  <a:solidFill>
                    <a:schemeClr val="accent2"/>
                  </a:solidFill>
                  <a:latin typeface="楷体_GB2312" pitchFamily="49" charset="-122"/>
                  <a:ea typeface="楷体_GB2312" pitchFamily="49" charset="-122"/>
                </a:rPr>
                <a:t>Y= AD</a:t>
              </a:r>
              <a:r>
                <a:rPr lang="en-US" altLang="zh-CN" sz="3200" b="1" baseline="-25000">
                  <a:solidFill>
                    <a:schemeClr val="accent2"/>
                  </a:solidFill>
                  <a:latin typeface="楷体_GB2312" pitchFamily="49" charset="-122"/>
                  <a:ea typeface="楷体_GB2312" pitchFamily="49" charset="-122"/>
                </a:rPr>
                <a:t>0 </a:t>
              </a:r>
              <a:r>
                <a:rPr lang="en-US" altLang="zh-CN" sz="3200" b="1">
                  <a:solidFill>
                    <a:schemeClr val="accent2"/>
                  </a:solidFill>
                  <a:latin typeface="楷体_GB2312" pitchFamily="49" charset="-122"/>
                  <a:ea typeface="楷体_GB2312" pitchFamily="49" charset="-122"/>
                </a:rPr>
                <a:t>+ AD</a:t>
              </a:r>
              <a:r>
                <a:rPr lang="en-US" altLang="zh-CN" sz="3200" b="1" baseline="-25000">
                  <a:solidFill>
                    <a:schemeClr val="accent2"/>
                  </a:solidFill>
                  <a:latin typeface="楷体_GB2312" pitchFamily="49" charset="-122"/>
                  <a:ea typeface="楷体_GB2312" pitchFamily="49" charset="-122"/>
                </a:rPr>
                <a:t>1</a:t>
              </a:r>
              <a:endParaRPr lang="en-US" altLang="zh-CN" sz="3200" b="1">
                <a:solidFill>
                  <a:schemeClr val="accent2"/>
                </a:solidFill>
                <a:latin typeface="楷体_GB2312" pitchFamily="49" charset="-122"/>
                <a:ea typeface="楷体_GB2312" pitchFamily="49" charset="-122"/>
              </a:endParaRPr>
            </a:p>
          </p:txBody>
        </p:sp>
        <p:sp>
          <p:nvSpPr>
            <p:cNvPr id="35864" name="直接连接符 51238"/>
            <p:cNvSpPr>
              <a:spLocks noChangeShapeType="1"/>
            </p:cNvSpPr>
            <p:nvPr/>
          </p:nvSpPr>
          <p:spPr bwMode="auto">
            <a:xfrm>
              <a:off x="1140" y="2784"/>
              <a:ext cx="168" cy="0"/>
            </a:xfrm>
            <a:prstGeom prst="line">
              <a:avLst/>
            </a:prstGeom>
            <a:noFill/>
            <a:ln w="28575">
              <a:solidFill>
                <a:schemeClr val="accent2"/>
              </a:solidFill>
              <a:round/>
              <a:headEnd/>
              <a:tailEnd/>
            </a:ln>
          </p:spPr>
          <p:txBody>
            <a:bodyPr/>
            <a:lstStyle/>
            <a:p>
              <a:endParaRPr lang="zh-CN" altLang="en-US"/>
            </a:p>
          </p:txBody>
        </p:sp>
      </p:grpSp>
      <p:sp>
        <p:nvSpPr>
          <p:cNvPr id="35847" name="文本框 51239"/>
          <p:cNvSpPr txBox="1">
            <a:spLocks noChangeArrowheads="1"/>
          </p:cNvSpPr>
          <p:nvPr/>
        </p:nvSpPr>
        <p:spPr bwMode="auto">
          <a:xfrm>
            <a:off x="304800" y="1898650"/>
            <a:ext cx="611188" cy="1495425"/>
          </a:xfrm>
          <a:prstGeom prst="rect">
            <a:avLst/>
          </a:prstGeom>
          <a:noFill/>
          <a:ln w="28575">
            <a:noFill/>
            <a:miter lim="800000"/>
            <a:headEnd/>
            <a:tailEnd/>
          </a:ln>
        </p:spPr>
        <p:txBody>
          <a:bodyPr vert="eaVert" wrap="none" anchor="ctr">
            <a:spAutoFit/>
          </a:bodyPr>
          <a:lstStyle/>
          <a:p>
            <a:pPr algn="ctr">
              <a:spcBef>
                <a:spcPct val="50000"/>
              </a:spcBef>
              <a:buFont typeface="Arial" pitchFamily="34" charset="0"/>
              <a:buNone/>
            </a:pPr>
            <a:r>
              <a:rPr lang="zh-CN" altLang="zh-CN" sz="2800" b="1"/>
              <a:t>输入数据</a:t>
            </a:r>
            <a:endParaRPr lang="en-US" altLang="zh-CN" sz="2800" b="1"/>
          </a:p>
        </p:txBody>
      </p:sp>
      <p:sp>
        <p:nvSpPr>
          <p:cNvPr id="35848" name="文本框 51240"/>
          <p:cNvSpPr txBox="1">
            <a:spLocks noChangeArrowheads="1"/>
          </p:cNvSpPr>
          <p:nvPr/>
        </p:nvSpPr>
        <p:spPr bwMode="auto">
          <a:xfrm>
            <a:off x="6618288" y="2022475"/>
            <a:ext cx="611187" cy="1495425"/>
          </a:xfrm>
          <a:prstGeom prst="rect">
            <a:avLst/>
          </a:prstGeom>
          <a:noFill/>
          <a:ln w="28575">
            <a:noFill/>
            <a:miter lim="800000"/>
            <a:headEnd/>
            <a:tailEnd/>
          </a:ln>
        </p:spPr>
        <p:txBody>
          <a:bodyPr vert="eaVert" wrap="none" anchor="ctr">
            <a:spAutoFit/>
          </a:bodyPr>
          <a:lstStyle/>
          <a:p>
            <a:pPr algn="ctr">
              <a:spcBef>
                <a:spcPct val="50000"/>
              </a:spcBef>
              <a:buFont typeface="Arial" pitchFamily="34" charset="0"/>
              <a:buNone/>
            </a:pPr>
            <a:r>
              <a:rPr lang="zh-CN" altLang="en-US" sz="2800" b="1"/>
              <a:t>输出数据</a:t>
            </a:r>
          </a:p>
        </p:txBody>
      </p:sp>
      <p:sp>
        <p:nvSpPr>
          <p:cNvPr id="35849" name="文本框 51241"/>
          <p:cNvSpPr txBox="1">
            <a:spLocks noChangeArrowheads="1"/>
          </p:cNvSpPr>
          <p:nvPr/>
        </p:nvSpPr>
        <p:spPr bwMode="auto">
          <a:xfrm>
            <a:off x="2657475" y="4129088"/>
            <a:ext cx="1619250" cy="519112"/>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t>控制信号</a:t>
            </a:r>
          </a:p>
        </p:txBody>
      </p:sp>
      <p:sp>
        <p:nvSpPr>
          <p:cNvPr id="4106" name="文本框 51242"/>
          <p:cNvSpPr txBox="1">
            <a:spLocks noChangeArrowheads="1"/>
          </p:cNvSpPr>
          <p:nvPr/>
        </p:nvSpPr>
        <p:spPr bwMode="auto">
          <a:xfrm>
            <a:off x="5456238" y="4149725"/>
            <a:ext cx="1260475" cy="519113"/>
          </a:xfrm>
          <a:prstGeom prst="rect">
            <a:avLst/>
          </a:prstGeom>
          <a:solidFill>
            <a:srgbClr val="00FF00"/>
          </a:solid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t>集成化</a:t>
            </a:r>
          </a:p>
        </p:txBody>
      </p:sp>
      <p:grpSp>
        <p:nvGrpSpPr>
          <p:cNvPr id="5" name="组合 51243"/>
          <p:cNvGrpSpPr>
            <a:grpSpLocks/>
          </p:cNvGrpSpPr>
          <p:nvPr/>
        </p:nvGrpSpPr>
        <p:grpSpPr bwMode="auto">
          <a:xfrm>
            <a:off x="5734050" y="4619625"/>
            <a:ext cx="3409950" cy="2222500"/>
            <a:chOff x="3588" y="2814"/>
            <a:chExt cx="2148" cy="1400"/>
          </a:xfrm>
        </p:grpSpPr>
        <p:sp>
          <p:nvSpPr>
            <p:cNvPr id="35854" name="文本框 51244"/>
            <p:cNvSpPr txBox="1">
              <a:spLocks noChangeArrowheads="1"/>
            </p:cNvSpPr>
            <p:nvPr/>
          </p:nvSpPr>
          <p:spPr bwMode="auto">
            <a:xfrm>
              <a:off x="3588" y="2814"/>
              <a:ext cx="455"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5855" name="矩形 51245"/>
            <p:cNvSpPr>
              <a:spLocks noChangeArrowheads="1"/>
            </p:cNvSpPr>
            <p:nvPr/>
          </p:nvSpPr>
          <p:spPr bwMode="auto">
            <a:xfrm>
              <a:off x="4372" y="2941"/>
              <a:ext cx="527" cy="618"/>
            </a:xfrm>
            <a:prstGeom prst="rect">
              <a:avLst/>
            </a:prstGeom>
            <a:solidFill>
              <a:srgbClr val="00FF00"/>
            </a:solidFill>
            <a:ln w="38100">
              <a:solidFill>
                <a:schemeClr val="accent2"/>
              </a:solidFill>
              <a:miter lim="800000"/>
              <a:headEnd/>
              <a:tailEnd/>
            </a:ln>
          </p:spPr>
          <p:txBody>
            <a:bodyPr/>
            <a:lstStyle/>
            <a:p>
              <a:pPr>
                <a:buFont typeface="Arial" pitchFamily="34" charset="0"/>
                <a:buNone/>
              </a:pPr>
              <a:endParaRPr lang="zh-CN" altLang="en-US"/>
            </a:p>
          </p:txBody>
        </p:sp>
        <p:sp>
          <p:nvSpPr>
            <p:cNvPr id="35856" name="直接连接符 51246"/>
            <p:cNvSpPr>
              <a:spLocks noChangeShapeType="1"/>
            </p:cNvSpPr>
            <p:nvPr/>
          </p:nvSpPr>
          <p:spPr bwMode="auto">
            <a:xfrm>
              <a:off x="3935" y="3032"/>
              <a:ext cx="437" cy="0"/>
            </a:xfrm>
            <a:prstGeom prst="line">
              <a:avLst/>
            </a:prstGeom>
            <a:noFill/>
            <a:ln w="38100">
              <a:solidFill>
                <a:schemeClr val="accent2"/>
              </a:solidFill>
              <a:round/>
              <a:headEnd/>
              <a:tailEnd/>
            </a:ln>
          </p:spPr>
          <p:txBody>
            <a:bodyPr/>
            <a:lstStyle/>
            <a:p>
              <a:endParaRPr lang="zh-CN" altLang="en-US"/>
            </a:p>
          </p:txBody>
        </p:sp>
        <p:sp>
          <p:nvSpPr>
            <p:cNvPr id="35857" name="直接连接符 51247"/>
            <p:cNvSpPr>
              <a:spLocks noChangeShapeType="1"/>
            </p:cNvSpPr>
            <p:nvPr/>
          </p:nvSpPr>
          <p:spPr bwMode="auto">
            <a:xfrm>
              <a:off x="3941" y="3456"/>
              <a:ext cx="437" cy="0"/>
            </a:xfrm>
            <a:prstGeom prst="line">
              <a:avLst/>
            </a:prstGeom>
            <a:noFill/>
            <a:ln w="38100">
              <a:solidFill>
                <a:schemeClr val="accent2"/>
              </a:solidFill>
              <a:round/>
              <a:headEnd/>
              <a:tailEnd/>
            </a:ln>
          </p:spPr>
          <p:txBody>
            <a:bodyPr/>
            <a:lstStyle/>
            <a:p>
              <a:endParaRPr lang="zh-CN" altLang="en-US"/>
            </a:p>
          </p:txBody>
        </p:sp>
        <p:sp>
          <p:nvSpPr>
            <p:cNvPr id="35858" name="文本框 51248"/>
            <p:cNvSpPr txBox="1">
              <a:spLocks noChangeArrowheads="1"/>
            </p:cNvSpPr>
            <p:nvPr/>
          </p:nvSpPr>
          <p:spPr bwMode="auto">
            <a:xfrm>
              <a:off x="3589" y="3251"/>
              <a:ext cx="491"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5859" name="直接连接符 51249"/>
            <p:cNvSpPr>
              <a:spLocks noChangeShapeType="1"/>
            </p:cNvSpPr>
            <p:nvPr/>
          </p:nvSpPr>
          <p:spPr bwMode="auto">
            <a:xfrm>
              <a:off x="4892" y="3225"/>
              <a:ext cx="437" cy="0"/>
            </a:xfrm>
            <a:prstGeom prst="line">
              <a:avLst/>
            </a:prstGeom>
            <a:noFill/>
            <a:ln w="38100">
              <a:solidFill>
                <a:schemeClr val="accent2"/>
              </a:solidFill>
              <a:round/>
              <a:headEnd/>
              <a:tailEnd/>
            </a:ln>
          </p:spPr>
          <p:txBody>
            <a:bodyPr/>
            <a:lstStyle/>
            <a:p>
              <a:endParaRPr lang="zh-CN" altLang="en-US"/>
            </a:p>
          </p:txBody>
        </p:sp>
        <p:sp>
          <p:nvSpPr>
            <p:cNvPr id="35860" name="文本框 51250"/>
            <p:cNvSpPr txBox="1">
              <a:spLocks noChangeArrowheads="1"/>
            </p:cNvSpPr>
            <p:nvPr/>
          </p:nvSpPr>
          <p:spPr bwMode="auto">
            <a:xfrm>
              <a:off x="5373" y="3068"/>
              <a:ext cx="36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Y</a:t>
              </a:r>
            </a:p>
          </p:txBody>
        </p:sp>
        <p:sp>
          <p:nvSpPr>
            <p:cNvPr id="35861" name="直接连接符 51251"/>
            <p:cNvSpPr>
              <a:spLocks noChangeShapeType="1"/>
            </p:cNvSpPr>
            <p:nvPr/>
          </p:nvSpPr>
          <p:spPr bwMode="auto">
            <a:xfrm flipV="1">
              <a:off x="4609" y="3559"/>
              <a:ext cx="0" cy="345"/>
            </a:xfrm>
            <a:prstGeom prst="line">
              <a:avLst/>
            </a:prstGeom>
            <a:noFill/>
            <a:ln w="38100">
              <a:solidFill>
                <a:schemeClr val="accent2"/>
              </a:solidFill>
              <a:round/>
              <a:headEnd/>
              <a:tailEnd type="triangle" w="med" len="med"/>
            </a:ln>
          </p:spPr>
          <p:txBody>
            <a:bodyPr/>
            <a:lstStyle/>
            <a:p>
              <a:endParaRPr lang="zh-CN" altLang="en-US"/>
            </a:p>
          </p:txBody>
        </p:sp>
        <p:sp>
          <p:nvSpPr>
            <p:cNvPr id="35862" name="文本框 51252"/>
            <p:cNvSpPr txBox="1">
              <a:spLocks noChangeArrowheads="1"/>
            </p:cNvSpPr>
            <p:nvPr/>
          </p:nvSpPr>
          <p:spPr bwMode="auto">
            <a:xfrm>
              <a:off x="4480" y="3887"/>
              <a:ext cx="473" cy="327"/>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A</a:t>
              </a:r>
            </a:p>
          </p:txBody>
        </p:sp>
      </p:grpSp>
      <p:sp>
        <p:nvSpPr>
          <p:cNvPr id="4108" name="矩形 51253"/>
          <p:cNvSpPr>
            <a:spLocks noChangeArrowheads="1"/>
          </p:cNvSpPr>
          <p:nvPr/>
        </p:nvSpPr>
        <p:spPr bwMode="auto">
          <a:xfrm>
            <a:off x="6667500" y="4121150"/>
            <a:ext cx="2324100" cy="519113"/>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型号</a:t>
            </a:r>
            <a:r>
              <a:rPr lang="en-US" altLang="zh-CN" sz="2800" b="1">
                <a:latin typeface="楷体_GB2312" pitchFamily="49" charset="-122"/>
                <a:ea typeface="楷体_GB2312" pitchFamily="49" charset="-122"/>
              </a:rPr>
              <a:t>:74LS157</a:t>
            </a:r>
          </a:p>
        </p:txBody>
      </p:sp>
      <p:sp>
        <p:nvSpPr>
          <p:cNvPr id="35853" name="文本框 51254"/>
          <p:cNvSpPr txBox="1">
            <a:spLocks noChangeArrowheads="1"/>
          </p:cNvSpPr>
          <p:nvPr/>
        </p:nvSpPr>
        <p:spPr bwMode="auto">
          <a:xfrm>
            <a:off x="533400" y="304800"/>
            <a:ext cx="7651750" cy="519113"/>
          </a:xfrm>
          <a:prstGeom prst="rect">
            <a:avLst/>
          </a:prstGeom>
          <a:noFill/>
          <a:ln w="38100">
            <a:noFill/>
            <a:miter lim="800000"/>
            <a:headEnd/>
            <a:tailEnd/>
          </a:ln>
        </p:spPr>
        <p:txBody>
          <a:bodyPr>
            <a:spAutoFit/>
          </a:bodyPr>
          <a:lstStyle/>
          <a:p>
            <a:pPr indent="571500">
              <a:spcBef>
                <a:spcPct val="50000"/>
              </a:spcBef>
              <a:buFont typeface="Arial" pitchFamily="34" charset="0"/>
              <a:buNone/>
            </a:pPr>
            <a:r>
              <a:rPr lang="zh-CN" altLang="en-US" sz="2800" b="1"/>
              <a:t>二、结构及符号：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p:bldP spid="410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38913"/>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二、显示译码器</a:t>
            </a:r>
          </a:p>
        </p:txBody>
      </p:sp>
      <p:sp>
        <p:nvSpPr>
          <p:cNvPr id="31747" name="流程图: 可选过程 38914"/>
          <p:cNvSpPr>
            <a:spLocks noChangeArrowheads="1"/>
          </p:cNvSpPr>
          <p:nvPr/>
        </p:nvSpPr>
        <p:spPr bwMode="auto">
          <a:xfrm>
            <a:off x="958850" y="2593975"/>
            <a:ext cx="1808163"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二</a:t>
            </a:r>
            <a:r>
              <a:rPr lang="en-US" altLang="zh-CN" sz="2800" b="1">
                <a:ea typeface="长城楷体" pitchFamily="49" charset="-122"/>
              </a:rPr>
              <a:t>---</a:t>
            </a:r>
            <a:r>
              <a:rPr lang="zh-CN" altLang="en-US" sz="2800" b="1">
                <a:ea typeface="长城楷体" pitchFamily="49" charset="-122"/>
              </a:rPr>
              <a:t>十</a:t>
            </a:r>
          </a:p>
          <a:p>
            <a:pPr algn="ctr">
              <a:buFont typeface="Arial" pitchFamily="34" charset="0"/>
              <a:buNone/>
              <a:defRPr/>
            </a:pPr>
            <a:r>
              <a:rPr lang="zh-CN" altLang="en-US" sz="2800" b="1">
                <a:ea typeface="长城楷体" pitchFamily="49" charset="-122"/>
              </a:rPr>
              <a:t>进制编码</a:t>
            </a:r>
          </a:p>
        </p:txBody>
      </p:sp>
      <p:sp>
        <p:nvSpPr>
          <p:cNvPr id="31748" name="燕尾形箭头 38915"/>
          <p:cNvSpPr>
            <a:spLocks noChangeArrowheads="1"/>
          </p:cNvSpPr>
          <p:nvPr/>
        </p:nvSpPr>
        <p:spPr bwMode="auto">
          <a:xfrm>
            <a:off x="2913063" y="2922588"/>
            <a:ext cx="1012825" cy="434975"/>
          </a:xfrm>
          <a:prstGeom prst="notchedRightArrow">
            <a:avLst>
              <a:gd name="adj1" fmla="val 50000"/>
              <a:gd name="adj2" fmla="val 58201"/>
            </a:avLst>
          </a:prstGeom>
          <a:solidFill>
            <a:srgbClr val="CC0000"/>
          </a:solidFill>
          <a:ln w="38100">
            <a:solidFill>
              <a:srgbClr val="CC0000"/>
            </a:solidFill>
            <a:miter lim="800000"/>
            <a:headEnd/>
            <a:tailEnd/>
          </a:ln>
          <a:effectLst>
            <a:outerShdw dist="107763" dir="13500000" algn="ctr" rotWithShape="0">
              <a:schemeClr val="bg2"/>
            </a:outerShdw>
          </a:effectLst>
        </p:spPr>
        <p:txBody>
          <a:bodyPr/>
          <a:lstStyle/>
          <a:p>
            <a:pPr>
              <a:buFont typeface="Arial" pitchFamily="34" charset="0"/>
              <a:buNone/>
              <a:defRPr/>
            </a:pPr>
            <a:endParaRPr lang="zh-CN" altLang="en-US"/>
          </a:p>
        </p:txBody>
      </p:sp>
      <p:sp>
        <p:nvSpPr>
          <p:cNvPr id="31749" name="流程图: 可选过程 38916"/>
          <p:cNvSpPr>
            <a:spLocks noChangeArrowheads="1"/>
          </p:cNvSpPr>
          <p:nvPr/>
        </p:nvSpPr>
        <p:spPr bwMode="auto">
          <a:xfrm>
            <a:off x="4122738" y="2622550"/>
            <a:ext cx="1514475"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显示译码器</a:t>
            </a:r>
          </a:p>
        </p:txBody>
      </p:sp>
      <p:sp>
        <p:nvSpPr>
          <p:cNvPr id="31750" name="燕尾形箭头 38917"/>
          <p:cNvSpPr>
            <a:spLocks noChangeArrowheads="1"/>
          </p:cNvSpPr>
          <p:nvPr/>
        </p:nvSpPr>
        <p:spPr bwMode="auto">
          <a:xfrm>
            <a:off x="5826125" y="2922588"/>
            <a:ext cx="919163" cy="434975"/>
          </a:xfrm>
          <a:prstGeom prst="notchedRightArrow">
            <a:avLst>
              <a:gd name="adj1" fmla="val 50000"/>
              <a:gd name="adj2" fmla="val 52819"/>
            </a:avLst>
          </a:prstGeom>
          <a:solidFill>
            <a:srgbClr val="CC0000"/>
          </a:solidFill>
          <a:ln w="38100">
            <a:solidFill>
              <a:srgbClr val="CC0000"/>
            </a:solidFill>
            <a:miter lim="800000"/>
            <a:headEnd/>
            <a:tailEnd/>
          </a:ln>
          <a:effectLst>
            <a:outerShdw dist="107763" dir="13500000" algn="ctr" rotWithShape="0">
              <a:schemeClr val="bg2"/>
            </a:outerShdw>
          </a:effectLst>
        </p:spPr>
        <p:txBody>
          <a:bodyPr/>
          <a:lstStyle/>
          <a:p>
            <a:pPr>
              <a:buFont typeface="Arial" pitchFamily="34" charset="0"/>
              <a:buNone/>
              <a:defRPr/>
            </a:pPr>
            <a:endParaRPr lang="zh-CN" altLang="en-US"/>
          </a:p>
        </p:txBody>
      </p:sp>
      <p:sp>
        <p:nvSpPr>
          <p:cNvPr id="31751" name="流程图: 可选过程 38918"/>
          <p:cNvSpPr>
            <a:spLocks noChangeArrowheads="1"/>
          </p:cNvSpPr>
          <p:nvPr/>
        </p:nvSpPr>
        <p:spPr bwMode="auto">
          <a:xfrm>
            <a:off x="6929438" y="2595563"/>
            <a:ext cx="1208087" cy="1016000"/>
          </a:xfrm>
          <a:prstGeom prst="flowChartAlternateProcess">
            <a:avLst/>
          </a:prstGeom>
          <a:solidFill>
            <a:srgbClr val="FFCCCC"/>
          </a:solidFill>
          <a:ln w="38100">
            <a:noFill/>
            <a:miter lim="800000"/>
            <a:headEnd/>
            <a:tailEnd/>
          </a:ln>
          <a:effectLst>
            <a:outerShdw dist="107763" dir="13500000" algn="ctr" rotWithShape="0">
              <a:schemeClr val="folHlink"/>
            </a:outerShdw>
          </a:effectLst>
        </p:spPr>
        <p:txBody>
          <a:bodyPr lIns="90000" tIns="46800" rIns="90000" bIns="46800" anchor="ctr">
            <a:spAutoFit/>
          </a:bodyPr>
          <a:lstStyle/>
          <a:p>
            <a:pPr algn="ctr">
              <a:buFont typeface="Arial" pitchFamily="34" charset="0"/>
              <a:buNone/>
              <a:defRPr/>
            </a:pPr>
            <a:r>
              <a:rPr lang="zh-CN" altLang="en-US" sz="2800" b="1">
                <a:ea typeface="长城楷体" pitchFamily="49" charset="-122"/>
              </a:rPr>
              <a:t>显示器件</a:t>
            </a:r>
          </a:p>
        </p:txBody>
      </p:sp>
      <p:sp>
        <p:nvSpPr>
          <p:cNvPr id="47112" name="文本框 38919"/>
          <p:cNvSpPr txBox="1">
            <a:spLocks noChangeArrowheads="1"/>
          </p:cNvSpPr>
          <p:nvPr/>
        </p:nvSpPr>
        <p:spPr bwMode="auto">
          <a:xfrm>
            <a:off x="817563" y="1109663"/>
            <a:ext cx="7810500" cy="946150"/>
          </a:xfrm>
          <a:prstGeom prst="rect">
            <a:avLst/>
          </a:prstGeom>
          <a:noFill/>
          <a:ln w="38100">
            <a:noFill/>
            <a:miter lim="800000"/>
            <a:headEnd/>
            <a:tailEnd/>
          </a:ln>
        </p:spPr>
        <p:txBody>
          <a:bodyPr lIns="90000" tIns="46800" rIns="90000" bIns="46800">
            <a:spAutoFit/>
          </a:bodyPr>
          <a:lstStyle/>
          <a:p>
            <a:pPr indent="666750">
              <a:spcBef>
                <a:spcPct val="50000"/>
              </a:spcBef>
              <a:buFont typeface="Arial" pitchFamily="34" charset="0"/>
              <a:buNone/>
            </a:pPr>
            <a:r>
              <a:rPr lang="zh-CN" altLang="en-US" sz="2800" b="1"/>
              <a:t>在数字系统中，常常需要将运算结果用人们习惯的十进制显示出来，这就要用到</a:t>
            </a:r>
            <a:r>
              <a:rPr lang="zh-CN" altLang="en-US" sz="2800" b="1">
                <a:solidFill>
                  <a:srgbClr val="CC0000"/>
                </a:solidFill>
              </a:rPr>
              <a:t>显示译码器</a:t>
            </a:r>
            <a:r>
              <a:rPr lang="zh-CN" altLang="en-US" sz="2800" b="1"/>
              <a:t>。</a:t>
            </a:r>
          </a:p>
        </p:txBody>
      </p:sp>
      <p:sp>
        <p:nvSpPr>
          <p:cNvPr id="47113" name="文本框 38920"/>
          <p:cNvSpPr txBox="1">
            <a:spLocks noChangeArrowheads="1"/>
          </p:cNvSpPr>
          <p:nvPr/>
        </p:nvSpPr>
        <p:spPr bwMode="auto">
          <a:xfrm>
            <a:off x="893763" y="3997325"/>
            <a:ext cx="4432300" cy="946150"/>
          </a:xfrm>
          <a:prstGeom prst="rect">
            <a:avLst/>
          </a:prstGeom>
          <a:noFill/>
          <a:ln w="38100">
            <a:noFill/>
            <a:miter lim="800000"/>
            <a:headEnd/>
            <a:tailEnd/>
          </a:ln>
        </p:spPr>
        <p:txBody>
          <a:bodyPr lIns="90000" tIns="46800" rIns="90000" bIns="46800">
            <a:spAutoFit/>
          </a:bodyPr>
          <a:lstStyle/>
          <a:p>
            <a:pPr marL="1717675" indent="-1717675">
              <a:spcBef>
                <a:spcPct val="50000"/>
              </a:spcBef>
              <a:buFont typeface="Arial" pitchFamily="34" charset="0"/>
              <a:buNone/>
            </a:pPr>
            <a:r>
              <a:rPr lang="zh-CN" altLang="en-US" sz="2800" b="1" u="sng">
                <a:solidFill>
                  <a:srgbClr val="0000FF"/>
                </a:solidFill>
              </a:rPr>
              <a:t>显示器件：</a:t>
            </a:r>
            <a:r>
              <a:rPr lang="zh-CN" altLang="en-US" sz="2800" b="1"/>
              <a:t>常用的是</a:t>
            </a:r>
            <a:r>
              <a:rPr lang="zh-CN" altLang="en-US" sz="2800" b="1">
                <a:solidFill>
                  <a:srgbClr val="CC0000"/>
                </a:solidFill>
              </a:rPr>
              <a:t>七段显示器件。</a:t>
            </a:r>
          </a:p>
        </p:txBody>
      </p:sp>
      <p:grpSp>
        <p:nvGrpSpPr>
          <p:cNvPr id="47114" name="组合 38921"/>
          <p:cNvGrpSpPr>
            <a:grpSpLocks/>
          </p:cNvGrpSpPr>
          <p:nvPr/>
        </p:nvGrpSpPr>
        <p:grpSpPr bwMode="auto">
          <a:xfrm>
            <a:off x="5600700" y="3616325"/>
            <a:ext cx="2160588" cy="2516188"/>
            <a:chOff x="3528" y="2278"/>
            <a:chExt cx="1361" cy="1585"/>
          </a:xfrm>
        </p:grpSpPr>
        <p:sp>
          <p:nvSpPr>
            <p:cNvPr id="47115" name="矩形 38922"/>
            <p:cNvSpPr>
              <a:spLocks noChangeArrowheads="1"/>
            </p:cNvSpPr>
            <p:nvPr/>
          </p:nvSpPr>
          <p:spPr bwMode="auto">
            <a:xfrm>
              <a:off x="3772" y="2676"/>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6" name="矩形 38923"/>
            <p:cNvSpPr>
              <a:spLocks noChangeArrowheads="1"/>
            </p:cNvSpPr>
            <p:nvPr/>
          </p:nvSpPr>
          <p:spPr bwMode="auto">
            <a:xfrm>
              <a:off x="3772" y="3266"/>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7" name="矩形 38924"/>
            <p:cNvSpPr>
              <a:spLocks noChangeArrowheads="1"/>
            </p:cNvSpPr>
            <p:nvPr/>
          </p:nvSpPr>
          <p:spPr bwMode="auto">
            <a:xfrm rot="-5400000">
              <a:off x="4141" y="2311"/>
              <a:ext cx="71"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8" name="矩形 38925"/>
            <p:cNvSpPr>
              <a:spLocks noChangeArrowheads="1"/>
            </p:cNvSpPr>
            <p:nvPr/>
          </p:nvSpPr>
          <p:spPr bwMode="auto">
            <a:xfrm rot="-5400000">
              <a:off x="4152" y="2918"/>
              <a:ext cx="70"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19" name="矩形 38926"/>
            <p:cNvSpPr>
              <a:spLocks noChangeArrowheads="1"/>
            </p:cNvSpPr>
            <p:nvPr/>
          </p:nvSpPr>
          <p:spPr bwMode="auto">
            <a:xfrm rot="-5400000">
              <a:off x="4152" y="3534"/>
              <a:ext cx="70" cy="585"/>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0" name="矩形 38927"/>
            <p:cNvSpPr>
              <a:spLocks noChangeArrowheads="1"/>
            </p:cNvSpPr>
            <p:nvPr/>
          </p:nvSpPr>
          <p:spPr bwMode="auto">
            <a:xfrm>
              <a:off x="4513" y="2659"/>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1" name="矩形 38928"/>
            <p:cNvSpPr>
              <a:spLocks noChangeArrowheads="1"/>
            </p:cNvSpPr>
            <p:nvPr/>
          </p:nvSpPr>
          <p:spPr bwMode="auto">
            <a:xfrm>
              <a:off x="4513" y="3262"/>
              <a:ext cx="81" cy="50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7122" name="文本框 38929"/>
            <p:cNvSpPr txBox="1">
              <a:spLocks noChangeArrowheads="1"/>
            </p:cNvSpPr>
            <p:nvPr/>
          </p:nvSpPr>
          <p:spPr bwMode="auto">
            <a:xfrm>
              <a:off x="4584" y="2782"/>
              <a:ext cx="305"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47123" name="文本框 38930"/>
            <p:cNvSpPr txBox="1">
              <a:spLocks noChangeArrowheads="1"/>
            </p:cNvSpPr>
            <p:nvPr/>
          </p:nvSpPr>
          <p:spPr bwMode="auto">
            <a:xfrm>
              <a:off x="4594" y="3354"/>
              <a:ext cx="275"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47124" name="文本框 38931"/>
            <p:cNvSpPr txBox="1">
              <a:spLocks noChangeArrowheads="1"/>
            </p:cNvSpPr>
            <p:nvPr/>
          </p:nvSpPr>
          <p:spPr bwMode="auto">
            <a:xfrm>
              <a:off x="4087" y="3496"/>
              <a:ext cx="26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d</a:t>
              </a:r>
            </a:p>
          </p:txBody>
        </p:sp>
        <p:sp>
          <p:nvSpPr>
            <p:cNvPr id="47125" name="文本框 38932"/>
            <p:cNvSpPr txBox="1">
              <a:spLocks noChangeArrowheads="1"/>
            </p:cNvSpPr>
            <p:nvPr/>
          </p:nvSpPr>
          <p:spPr bwMode="auto">
            <a:xfrm>
              <a:off x="3528" y="3424"/>
              <a:ext cx="193"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e</a:t>
              </a:r>
            </a:p>
          </p:txBody>
        </p:sp>
        <p:sp>
          <p:nvSpPr>
            <p:cNvPr id="47126" name="文本框 38933"/>
            <p:cNvSpPr txBox="1">
              <a:spLocks noChangeArrowheads="1"/>
            </p:cNvSpPr>
            <p:nvPr/>
          </p:nvSpPr>
          <p:spPr bwMode="auto">
            <a:xfrm>
              <a:off x="3528" y="2791"/>
              <a:ext cx="25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f</a:t>
              </a:r>
            </a:p>
          </p:txBody>
        </p:sp>
        <p:sp>
          <p:nvSpPr>
            <p:cNvPr id="47127" name="文本框 38934"/>
            <p:cNvSpPr txBox="1">
              <a:spLocks noChangeArrowheads="1"/>
            </p:cNvSpPr>
            <p:nvPr/>
          </p:nvSpPr>
          <p:spPr bwMode="auto">
            <a:xfrm>
              <a:off x="4090" y="2826"/>
              <a:ext cx="223"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g</a:t>
              </a:r>
            </a:p>
          </p:txBody>
        </p:sp>
        <p:sp>
          <p:nvSpPr>
            <p:cNvPr id="47128" name="文本框 38935"/>
            <p:cNvSpPr txBox="1">
              <a:spLocks noChangeArrowheads="1"/>
            </p:cNvSpPr>
            <p:nvPr/>
          </p:nvSpPr>
          <p:spPr bwMode="auto">
            <a:xfrm>
              <a:off x="4024" y="2278"/>
              <a:ext cx="26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0" name="组合 39937"/>
          <p:cNvGrpSpPr>
            <a:grpSpLocks/>
          </p:cNvGrpSpPr>
          <p:nvPr/>
        </p:nvGrpSpPr>
        <p:grpSpPr bwMode="auto">
          <a:xfrm>
            <a:off x="5902325" y="962025"/>
            <a:ext cx="2598738" cy="3116263"/>
            <a:chOff x="3718" y="606"/>
            <a:chExt cx="1637" cy="1963"/>
          </a:xfrm>
        </p:grpSpPr>
        <p:sp>
          <p:nvSpPr>
            <p:cNvPr id="48189" name="矩形 39938"/>
            <p:cNvSpPr>
              <a:spLocks noChangeArrowheads="1"/>
            </p:cNvSpPr>
            <p:nvPr/>
          </p:nvSpPr>
          <p:spPr bwMode="auto">
            <a:xfrm>
              <a:off x="3718" y="606"/>
              <a:ext cx="1637" cy="1963"/>
            </a:xfrm>
            <a:prstGeom prst="rect">
              <a:avLst/>
            </a:prstGeom>
            <a:solidFill>
              <a:srgbClr val="CCFFFF"/>
            </a:soli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FFFF"/>
              </a:extrusionClr>
            </a:sp3d>
          </p:spPr>
          <p:txBody>
            <a:bodyPr>
              <a:flatTx/>
            </a:bodyPr>
            <a:lstStyle/>
            <a:p>
              <a:pPr>
                <a:buFont typeface="Arial" pitchFamily="34" charset="0"/>
                <a:buNone/>
              </a:pPr>
              <a:endParaRPr lang="zh-CN" altLang="en-US"/>
            </a:p>
          </p:txBody>
        </p:sp>
        <p:sp>
          <p:nvSpPr>
            <p:cNvPr id="48190" name="直接连接符 39939"/>
            <p:cNvSpPr>
              <a:spLocks noChangeShapeType="1"/>
            </p:cNvSpPr>
            <p:nvPr/>
          </p:nvSpPr>
          <p:spPr bwMode="auto">
            <a:xfrm>
              <a:off x="4137" y="934"/>
              <a:ext cx="800" cy="0"/>
            </a:xfrm>
            <a:prstGeom prst="line">
              <a:avLst/>
            </a:prstGeom>
            <a:noFill/>
            <a:ln w="76200">
              <a:solidFill>
                <a:srgbClr val="FF3300"/>
              </a:solidFill>
              <a:round/>
              <a:headEnd/>
              <a:tailEnd/>
            </a:ln>
          </p:spPr>
          <p:txBody>
            <a:bodyPr/>
            <a:lstStyle/>
            <a:p>
              <a:endParaRPr lang="zh-CN" altLang="en-US"/>
            </a:p>
          </p:txBody>
        </p:sp>
        <p:sp>
          <p:nvSpPr>
            <p:cNvPr id="48191" name="直接连接符 39940"/>
            <p:cNvSpPr>
              <a:spLocks noChangeShapeType="1"/>
            </p:cNvSpPr>
            <p:nvPr/>
          </p:nvSpPr>
          <p:spPr bwMode="auto">
            <a:xfrm>
              <a:off x="4142" y="1629"/>
              <a:ext cx="800" cy="0"/>
            </a:xfrm>
            <a:prstGeom prst="line">
              <a:avLst/>
            </a:prstGeom>
            <a:noFill/>
            <a:ln w="76200">
              <a:solidFill>
                <a:srgbClr val="FF3300"/>
              </a:solidFill>
              <a:round/>
              <a:headEnd/>
              <a:tailEnd/>
            </a:ln>
          </p:spPr>
          <p:txBody>
            <a:bodyPr/>
            <a:lstStyle/>
            <a:p>
              <a:endParaRPr lang="zh-CN" altLang="en-US"/>
            </a:p>
          </p:txBody>
        </p:sp>
        <p:sp>
          <p:nvSpPr>
            <p:cNvPr id="48192" name="直接连接符 39941"/>
            <p:cNvSpPr>
              <a:spLocks noChangeShapeType="1"/>
            </p:cNvSpPr>
            <p:nvPr/>
          </p:nvSpPr>
          <p:spPr bwMode="auto">
            <a:xfrm>
              <a:off x="4110" y="2324"/>
              <a:ext cx="800" cy="0"/>
            </a:xfrm>
            <a:prstGeom prst="line">
              <a:avLst/>
            </a:prstGeom>
            <a:noFill/>
            <a:ln w="76200">
              <a:solidFill>
                <a:srgbClr val="FF3300"/>
              </a:solidFill>
              <a:round/>
              <a:headEnd/>
              <a:tailEnd/>
            </a:ln>
          </p:spPr>
          <p:txBody>
            <a:bodyPr/>
            <a:lstStyle/>
            <a:p>
              <a:endParaRPr lang="zh-CN" altLang="en-US"/>
            </a:p>
          </p:txBody>
        </p:sp>
        <p:sp>
          <p:nvSpPr>
            <p:cNvPr id="48193" name="直接连接符 39942"/>
            <p:cNvSpPr>
              <a:spLocks noChangeShapeType="1"/>
            </p:cNvSpPr>
            <p:nvPr/>
          </p:nvSpPr>
          <p:spPr bwMode="auto">
            <a:xfrm>
              <a:off x="4064" y="1025"/>
              <a:ext cx="0" cy="545"/>
            </a:xfrm>
            <a:prstGeom prst="line">
              <a:avLst/>
            </a:prstGeom>
            <a:noFill/>
            <a:ln w="76200">
              <a:solidFill>
                <a:srgbClr val="FF3300"/>
              </a:solidFill>
              <a:round/>
              <a:headEnd/>
              <a:tailEnd/>
            </a:ln>
          </p:spPr>
          <p:txBody>
            <a:bodyPr/>
            <a:lstStyle/>
            <a:p>
              <a:endParaRPr lang="zh-CN" altLang="en-US"/>
            </a:p>
          </p:txBody>
        </p:sp>
        <p:sp>
          <p:nvSpPr>
            <p:cNvPr id="48194" name="直接连接符 39943"/>
            <p:cNvSpPr>
              <a:spLocks noChangeShapeType="1"/>
            </p:cNvSpPr>
            <p:nvPr/>
          </p:nvSpPr>
          <p:spPr bwMode="auto">
            <a:xfrm>
              <a:off x="4075" y="1689"/>
              <a:ext cx="0" cy="545"/>
            </a:xfrm>
            <a:prstGeom prst="line">
              <a:avLst/>
            </a:prstGeom>
            <a:noFill/>
            <a:ln w="76200">
              <a:solidFill>
                <a:srgbClr val="FF3300"/>
              </a:solidFill>
              <a:round/>
              <a:headEnd/>
              <a:tailEnd/>
            </a:ln>
          </p:spPr>
          <p:txBody>
            <a:bodyPr/>
            <a:lstStyle/>
            <a:p>
              <a:endParaRPr lang="zh-CN" altLang="en-US"/>
            </a:p>
          </p:txBody>
        </p:sp>
        <p:sp>
          <p:nvSpPr>
            <p:cNvPr id="48195" name="直接连接符 39944"/>
            <p:cNvSpPr>
              <a:spLocks noChangeShapeType="1"/>
            </p:cNvSpPr>
            <p:nvPr/>
          </p:nvSpPr>
          <p:spPr bwMode="auto">
            <a:xfrm>
              <a:off x="4970" y="1749"/>
              <a:ext cx="0" cy="545"/>
            </a:xfrm>
            <a:prstGeom prst="line">
              <a:avLst/>
            </a:prstGeom>
            <a:noFill/>
            <a:ln w="76200">
              <a:solidFill>
                <a:srgbClr val="FF3300"/>
              </a:solidFill>
              <a:round/>
              <a:headEnd/>
              <a:tailEnd/>
            </a:ln>
          </p:spPr>
          <p:txBody>
            <a:bodyPr/>
            <a:lstStyle/>
            <a:p>
              <a:endParaRPr lang="zh-CN" altLang="en-US"/>
            </a:p>
          </p:txBody>
        </p:sp>
        <p:sp>
          <p:nvSpPr>
            <p:cNvPr id="48196" name="直接连接符 39945"/>
            <p:cNvSpPr>
              <a:spLocks noChangeShapeType="1"/>
            </p:cNvSpPr>
            <p:nvPr/>
          </p:nvSpPr>
          <p:spPr bwMode="auto">
            <a:xfrm>
              <a:off x="4975" y="1036"/>
              <a:ext cx="0" cy="545"/>
            </a:xfrm>
            <a:prstGeom prst="line">
              <a:avLst/>
            </a:prstGeom>
            <a:noFill/>
            <a:ln w="76200">
              <a:solidFill>
                <a:srgbClr val="FF3300"/>
              </a:solidFill>
              <a:round/>
              <a:headEnd/>
              <a:tailEnd/>
            </a:ln>
          </p:spPr>
          <p:txBody>
            <a:bodyPr/>
            <a:lstStyle/>
            <a:p>
              <a:endParaRPr lang="zh-CN" altLang="en-US"/>
            </a:p>
          </p:txBody>
        </p:sp>
        <p:sp>
          <p:nvSpPr>
            <p:cNvPr id="48197" name="文本框 39946"/>
            <p:cNvSpPr txBox="1">
              <a:spLocks noChangeArrowheads="1"/>
            </p:cNvSpPr>
            <p:nvPr/>
          </p:nvSpPr>
          <p:spPr bwMode="auto">
            <a:xfrm>
              <a:off x="4410" y="640"/>
              <a:ext cx="21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t>a</a:t>
              </a:r>
            </a:p>
          </p:txBody>
        </p:sp>
        <p:sp>
          <p:nvSpPr>
            <p:cNvPr id="48198" name="文本框 39947"/>
            <p:cNvSpPr txBox="1">
              <a:spLocks noChangeArrowheads="1"/>
            </p:cNvSpPr>
            <p:nvPr/>
          </p:nvSpPr>
          <p:spPr bwMode="auto">
            <a:xfrm>
              <a:off x="5020" y="1137"/>
              <a:ext cx="24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b</a:t>
              </a:r>
            </a:p>
          </p:txBody>
        </p:sp>
        <p:sp>
          <p:nvSpPr>
            <p:cNvPr id="48199" name="文本框 39948"/>
            <p:cNvSpPr txBox="1">
              <a:spLocks noChangeArrowheads="1"/>
            </p:cNvSpPr>
            <p:nvPr/>
          </p:nvSpPr>
          <p:spPr bwMode="auto">
            <a:xfrm>
              <a:off x="5027" y="1833"/>
              <a:ext cx="215"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c</a:t>
              </a:r>
            </a:p>
          </p:txBody>
        </p:sp>
        <p:sp>
          <p:nvSpPr>
            <p:cNvPr id="48200" name="文本框 39949"/>
            <p:cNvSpPr txBox="1">
              <a:spLocks noChangeArrowheads="1"/>
            </p:cNvSpPr>
            <p:nvPr/>
          </p:nvSpPr>
          <p:spPr bwMode="auto">
            <a:xfrm>
              <a:off x="4402" y="2001"/>
              <a:ext cx="24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d</a:t>
              </a:r>
            </a:p>
          </p:txBody>
        </p:sp>
        <p:sp>
          <p:nvSpPr>
            <p:cNvPr id="48201" name="文本框 39950"/>
            <p:cNvSpPr txBox="1">
              <a:spLocks noChangeArrowheads="1"/>
            </p:cNvSpPr>
            <p:nvPr/>
          </p:nvSpPr>
          <p:spPr bwMode="auto">
            <a:xfrm>
              <a:off x="3809" y="1778"/>
              <a:ext cx="215"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e</a:t>
              </a:r>
            </a:p>
          </p:txBody>
        </p:sp>
        <p:sp>
          <p:nvSpPr>
            <p:cNvPr id="48202" name="文本框 39951"/>
            <p:cNvSpPr txBox="1">
              <a:spLocks noChangeArrowheads="1"/>
            </p:cNvSpPr>
            <p:nvPr/>
          </p:nvSpPr>
          <p:spPr bwMode="auto">
            <a:xfrm>
              <a:off x="3803" y="1196"/>
              <a:ext cx="191"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f</a:t>
              </a:r>
            </a:p>
          </p:txBody>
        </p:sp>
        <p:sp>
          <p:nvSpPr>
            <p:cNvPr id="48203" name="文本框 39952"/>
            <p:cNvSpPr txBox="1">
              <a:spLocks noChangeArrowheads="1"/>
            </p:cNvSpPr>
            <p:nvPr/>
          </p:nvSpPr>
          <p:spPr bwMode="auto">
            <a:xfrm>
              <a:off x="4360" y="128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t>g</a:t>
              </a:r>
            </a:p>
          </p:txBody>
        </p:sp>
      </p:grpSp>
      <p:sp>
        <p:nvSpPr>
          <p:cNvPr id="48131" name="文本框 39953"/>
          <p:cNvSpPr txBox="1">
            <a:spLocks noChangeArrowheads="1"/>
          </p:cNvSpPr>
          <p:nvPr/>
        </p:nvSpPr>
        <p:spPr bwMode="auto">
          <a:xfrm>
            <a:off x="4645025" y="4613275"/>
            <a:ext cx="4273550" cy="2043113"/>
          </a:xfrm>
          <a:prstGeom prst="rect">
            <a:avLst/>
          </a:prstGeom>
          <a:noFill/>
          <a:ln w="9525">
            <a:noFill/>
            <a:miter lim="800000"/>
            <a:headEnd/>
            <a:tailEnd/>
          </a:ln>
        </p:spPr>
        <p:txBody>
          <a:bodyPr wrap="none" anchor="ctr">
            <a:spAutoFit/>
          </a:bodyPr>
          <a:lstStyle/>
          <a:p>
            <a:pPr>
              <a:spcBef>
                <a:spcPct val="50000"/>
              </a:spcBef>
              <a:buFont typeface="Arial" pitchFamily="34" charset="0"/>
              <a:buNone/>
            </a:pPr>
            <a:r>
              <a:rPr lang="en-US" altLang="zh-CN" sz="3200" b="1" u="sng">
                <a:latin typeface="楷体_GB2312" pitchFamily="49" charset="-122"/>
                <a:ea typeface="楷体_GB2312" pitchFamily="49" charset="-122"/>
              </a:rPr>
              <a:t>Ya-Yg: </a:t>
            </a:r>
            <a:r>
              <a:rPr lang="zh-CN" altLang="en-US" sz="3200" b="1" u="sng">
                <a:latin typeface="楷体_GB2312" pitchFamily="49" charset="-122"/>
                <a:ea typeface="楷体_GB2312" pitchFamily="49" charset="-122"/>
              </a:rPr>
              <a:t>控制信号</a:t>
            </a:r>
          </a:p>
          <a:p>
            <a:pPr>
              <a:spcBef>
                <a:spcPct val="50000"/>
              </a:spcBef>
              <a:buFont typeface="Arial" pitchFamily="34" charset="0"/>
              <a:buNone/>
            </a:pPr>
            <a:r>
              <a:rPr lang="zh-CN" altLang="en-US" sz="3200" b="1" u="sng">
                <a:latin typeface="楷体_GB2312" pitchFamily="49" charset="-122"/>
                <a:ea typeface="楷体_GB2312" pitchFamily="49" charset="-122"/>
              </a:rPr>
              <a:t>高电平时</a:t>
            </a:r>
            <a:r>
              <a:rPr lang="en-US" altLang="zh-CN" sz="3200" b="1" u="sng">
                <a:latin typeface="楷体_GB2312" pitchFamily="49" charset="-122"/>
                <a:ea typeface="楷体_GB2312" pitchFamily="49" charset="-122"/>
              </a:rPr>
              <a:t>,</a:t>
            </a:r>
            <a:r>
              <a:rPr lang="zh-CN" altLang="en-US" sz="3200" b="1" u="sng">
                <a:latin typeface="楷体_GB2312" pitchFamily="49" charset="-122"/>
                <a:ea typeface="楷体_GB2312" pitchFamily="49" charset="-122"/>
              </a:rPr>
              <a:t>对应的</a:t>
            </a:r>
            <a:r>
              <a:rPr lang="en-US" altLang="zh-CN" sz="3200" b="1" u="sng">
                <a:latin typeface="楷体_GB2312" pitchFamily="49" charset="-122"/>
                <a:ea typeface="楷体_GB2312" pitchFamily="49" charset="-122"/>
              </a:rPr>
              <a:t>LED</a:t>
            </a:r>
            <a:r>
              <a:rPr lang="zh-CN" altLang="en-US" sz="3200" b="1" u="sng">
                <a:latin typeface="楷体_GB2312" pitchFamily="49" charset="-122"/>
                <a:ea typeface="楷体_GB2312" pitchFamily="49" charset="-122"/>
              </a:rPr>
              <a:t>亮</a:t>
            </a:r>
          </a:p>
          <a:p>
            <a:pPr>
              <a:spcBef>
                <a:spcPct val="50000"/>
              </a:spcBef>
              <a:buFont typeface="Arial" pitchFamily="34" charset="0"/>
              <a:buNone/>
            </a:pPr>
            <a:r>
              <a:rPr lang="zh-CN" altLang="en-US" sz="3200" b="1" u="sng">
                <a:latin typeface="楷体_GB2312" pitchFamily="49" charset="-122"/>
                <a:ea typeface="楷体_GB2312" pitchFamily="49" charset="-122"/>
              </a:rPr>
              <a:t>低电平时</a:t>
            </a:r>
            <a:r>
              <a:rPr lang="en-US" altLang="zh-CN" sz="3200" b="1" u="sng">
                <a:latin typeface="楷体_GB2312" pitchFamily="49" charset="-122"/>
                <a:ea typeface="楷体_GB2312" pitchFamily="49" charset="-122"/>
              </a:rPr>
              <a:t>,</a:t>
            </a:r>
            <a:r>
              <a:rPr lang="zh-CN" altLang="en-US" sz="3200" b="1" u="sng">
                <a:latin typeface="楷体_GB2312" pitchFamily="49" charset="-122"/>
                <a:ea typeface="楷体_GB2312" pitchFamily="49" charset="-122"/>
              </a:rPr>
              <a:t>对应的</a:t>
            </a:r>
            <a:r>
              <a:rPr lang="en-US" altLang="zh-CN" sz="3200" b="1" u="sng">
                <a:latin typeface="楷体_GB2312" pitchFamily="49" charset="-122"/>
                <a:ea typeface="楷体_GB2312" pitchFamily="49" charset="-122"/>
              </a:rPr>
              <a:t>LED</a:t>
            </a:r>
            <a:r>
              <a:rPr lang="zh-CN" altLang="en-US" sz="3200" b="1" u="sng">
                <a:latin typeface="楷体_GB2312" pitchFamily="49" charset="-122"/>
                <a:ea typeface="楷体_GB2312" pitchFamily="49" charset="-122"/>
              </a:rPr>
              <a:t>灭</a:t>
            </a:r>
          </a:p>
        </p:txBody>
      </p:sp>
      <p:grpSp>
        <p:nvGrpSpPr>
          <p:cNvPr id="48132" name="组合 39954"/>
          <p:cNvGrpSpPr>
            <a:grpSpLocks/>
          </p:cNvGrpSpPr>
          <p:nvPr/>
        </p:nvGrpSpPr>
        <p:grpSpPr bwMode="auto">
          <a:xfrm>
            <a:off x="3055938" y="1695450"/>
            <a:ext cx="1466850" cy="1885950"/>
            <a:chOff x="1925" y="1068"/>
            <a:chExt cx="924" cy="1188"/>
          </a:xfrm>
        </p:grpSpPr>
        <p:sp>
          <p:nvSpPr>
            <p:cNvPr id="48187" name="文本框 39955"/>
            <p:cNvSpPr txBox="1">
              <a:spLocks noChangeArrowheads="1"/>
            </p:cNvSpPr>
            <p:nvPr/>
          </p:nvSpPr>
          <p:spPr bwMode="auto">
            <a:xfrm>
              <a:off x="2464" y="1068"/>
              <a:ext cx="385" cy="1188"/>
            </a:xfrm>
            <a:prstGeom prst="rect">
              <a:avLst/>
            </a:prstGeom>
            <a:noFill/>
            <a:ln w="9525">
              <a:noFill/>
              <a:miter lim="800000"/>
              <a:headEnd/>
              <a:tailEnd/>
            </a:ln>
          </p:spPr>
          <p:txBody>
            <a:bodyPr vert="eaVert"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发光二极管</a:t>
              </a:r>
            </a:p>
          </p:txBody>
        </p:sp>
        <p:cxnSp>
          <p:nvCxnSpPr>
            <p:cNvPr id="48188" name="曲线连接符 39956"/>
            <p:cNvCxnSpPr>
              <a:cxnSpLocks noChangeShapeType="1"/>
              <a:stCxn id="48179" idx="1"/>
            </p:cNvCxnSpPr>
            <p:nvPr/>
          </p:nvCxnSpPr>
          <p:spPr bwMode="auto">
            <a:xfrm rot="-5400000">
              <a:off x="2057" y="1171"/>
              <a:ext cx="288" cy="552"/>
            </a:xfrm>
            <a:prstGeom prst="curvedConnector2">
              <a:avLst/>
            </a:prstGeom>
            <a:noFill/>
            <a:ln w="38100">
              <a:solidFill>
                <a:schemeClr val="accent1"/>
              </a:solidFill>
              <a:round/>
              <a:headEnd/>
              <a:tailEnd type="triangle" w="med" len="med"/>
            </a:ln>
          </p:spPr>
        </p:cxnSp>
      </p:grpSp>
      <p:grpSp>
        <p:nvGrpSpPr>
          <p:cNvPr id="48133" name="组合 39957"/>
          <p:cNvGrpSpPr>
            <a:grpSpLocks/>
          </p:cNvGrpSpPr>
          <p:nvPr/>
        </p:nvGrpSpPr>
        <p:grpSpPr bwMode="auto">
          <a:xfrm>
            <a:off x="344488" y="2217738"/>
            <a:ext cx="3570287" cy="3957637"/>
            <a:chOff x="3017" y="381"/>
            <a:chExt cx="2249" cy="2493"/>
          </a:xfrm>
        </p:grpSpPr>
        <p:sp>
          <p:nvSpPr>
            <p:cNvPr id="48135" name="矩形 39958"/>
            <p:cNvSpPr>
              <a:spLocks noChangeArrowheads="1"/>
            </p:cNvSpPr>
            <p:nvPr/>
          </p:nvSpPr>
          <p:spPr bwMode="auto">
            <a:xfrm>
              <a:off x="3545" y="437"/>
              <a:ext cx="1399" cy="243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grpSp>
          <p:nvGrpSpPr>
            <p:cNvPr id="48136" name="组合 39959"/>
            <p:cNvGrpSpPr>
              <a:grpSpLocks/>
            </p:cNvGrpSpPr>
            <p:nvPr/>
          </p:nvGrpSpPr>
          <p:grpSpPr bwMode="auto">
            <a:xfrm>
              <a:off x="4157" y="1261"/>
              <a:ext cx="672" cy="510"/>
              <a:chOff x="2400" y="1134"/>
              <a:chExt cx="672" cy="510"/>
            </a:xfrm>
          </p:grpSpPr>
          <p:sp>
            <p:nvSpPr>
              <p:cNvPr id="48180" name="直接连接符 39960"/>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81" name="直接连接符 39961"/>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82" name="直接连接符 39962"/>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83" name="直接连接符 39963"/>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84" name="直接连接符 39964"/>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85" name="直接连接符 39965"/>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86" name="直接连接符 39966"/>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grpSp>
          <p:nvGrpSpPr>
            <p:cNvPr id="48137" name="组合 39967"/>
            <p:cNvGrpSpPr>
              <a:grpSpLocks/>
            </p:cNvGrpSpPr>
            <p:nvPr/>
          </p:nvGrpSpPr>
          <p:grpSpPr bwMode="auto">
            <a:xfrm>
              <a:off x="4150" y="557"/>
              <a:ext cx="672" cy="510"/>
              <a:chOff x="2400" y="1134"/>
              <a:chExt cx="672" cy="510"/>
            </a:xfrm>
          </p:grpSpPr>
          <p:sp>
            <p:nvSpPr>
              <p:cNvPr id="48173" name="直接连接符 39968"/>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74" name="直接连接符 39969"/>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75" name="直接连接符 39970"/>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76" name="直接连接符 39971"/>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77" name="直接连接符 39972"/>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78" name="直接连接符 39973"/>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79" name="直接连接符 39974"/>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grpSp>
          <p:nvGrpSpPr>
            <p:cNvPr id="48138" name="组合 39975"/>
            <p:cNvGrpSpPr>
              <a:grpSpLocks/>
            </p:cNvGrpSpPr>
            <p:nvPr/>
          </p:nvGrpSpPr>
          <p:grpSpPr bwMode="auto">
            <a:xfrm>
              <a:off x="4142" y="2300"/>
              <a:ext cx="672" cy="510"/>
              <a:chOff x="2400" y="1134"/>
              <a:chExt cx="672" cy="510"/>
            </a:xfrm>
          </p:grpSpPr>
          <p:sp>
            <p:nvSpPr>
              <p:cNvPr id="48166" name="直接连接符 39976"/>
              <p:cNvSpPr>
                <a:spLocks noChangeShapeType="1"/>
              </p:cNvSpPr>
              <p:nvPr/>
            </p:nvSpPr>
            <p:spPr bwMode="auto">
              <a:xfrm>
                <a:off x="2628" y="1308"/>
                <a:ext cx="0" cy="336"/>
              </a:xfrm>
              <a:prstGeom prst="line">
                <a:avLst/>
              </a:prstGeom>
              <a:noFill/>
              <a:ln w="38100">
                <a:solidFill>
                  <a:srgbClr val="FF3300"/>
                </a:solidFill>
                <a:round/>
                <a:headEnd/>
                <a:tailEnd/>
              </a:ln>
            </p:spPr>
            <p:txBody>
              <a:bodyPr/>
              <a:lstStyle/>
              <a:p>
                <a:endParaRPr lang="zh-CN" altLang="en-US"/>
              </a:p>
            </p:txBody>
          </p:sp>
          <p:sp>
            <p:nvSpPr>
              <p:cNvPr id="48167" name="直接连接符 39977"/>
              <p:cNvSpPr>
                <a:spLocks noChangeShapeType="1"/>
              </p:cNvSpPr>
              <p:nvPr/>
            </p:nvSpPr>
            <p:spPr bwMode="auto">
              <a:xfrm>
                <a:off x="2400" y="1476"/>
                <a:ext cx="672" cy="0"/>
              </a:xfrm>
              <a:prstGeom prst="line">
                <a:avLst/>
              </a:prstGeom>
              <a:noFill/>
              <a:ln w="38100">
                <a:solidFill>
                  <a:srgbClr val="FF3300"/>
                </a:solidFill>
                <a:round/>
                <a:headEnd/>
                <a:tailEnd/>
              </a:ln>
            </p:spPr>
            <p:txBody>
              <a:bodyPr/>
              <a:lstStyle/>
              <a:p>
                <a:endParaRPr lang="zh-CN" altLang="en-US"/>
              </a:p>
            </p:txBody>
          </p:sp>
          <p:sp>
            <p:nvSpPr>
              <p:cNvPr id="48168" name="直接连接符 39978"/>
              <p:cNvSpPr>
                <a:spLocks noChangeShapeType="1"/>
              </p:cNvSpPr>
              <p:nvPr/>
            </p:nvSpPr>
            <p:spPr bwMode="auto">
              <a:xfrm>
                <a:off x="2628" y="1308"/>
                <a:ext cx="300" cy="173"/>
              </a:xfrm>
              <a:prstGeom prst="line">
                <a:avLst/>
              </a:prstGeom>
              <a:noFill/>
              <a:ln w="38100">
                <a:solidFill>
                  <a:srgbClr val="FF3300"/>
                </a:solidFill>
                <a:round/>
                <a:headEnd/>
                <a:tailEnd/>
              </a:ln>
            </p:spPr>
            <p:txBody>
              <a:bodyPr/>
              <a:lstStyle/>
              <a:p>
                <a:endParaRPr lang="zh-CN" altLang="en-US"/>
              </a:p>
            </p:txBody>
          </p:sp>
          <p:sp>
            <p:nvSpPr>
              <p:cNvPr id="48169" name="直接连接符 39979"/>
              <p:cNvSpPr>
                <a:spLocks noChangeShapeType="1"/>
              </p:cNvSpPr>
              <p:nvPr/>
            </p:nvSpPr>
            <p:spPr bwMode="auto">
              <a:xfrm flipH="1">
                <a:off x="2628" y="1482"/>
                <a:ext cx="276" cy="159"/>
              </a:xfrm>
              <a:prstGeom prst="line">
                <a:avLst/>
              </a:prstGeom>
              <a:noFill/>
              <a:ln w="38100">
                <a:solidFill>
                  <a:srgbClr val="FF3300"/>
                </a:solidFill>
                <a:round/>
                <a:headEnd/>
                <a:tailEnd/>
              </a:ln>
            </p:spPr>
            <p:txBody>
              <a:bodyPr/>
              <a:lstStyle/>
              <a:p>
                <a:endParaRPr lang="zh-CN" altLang="en-US"/>
              </a:p>
            </p:txBody>
          </p:sp>
          <p:sp>
            <p:nvSpPr>
              <p:cNvPr id="48170" name="直接连接符 39980"/>
              <p:cNvSpPr>
                <a:spLocks noChangeShapeType="1"/>
              </p:cNvSpPr>
              <p:nvPr/>
            </p:nvSpPr>
            <p:spPr bwMode="auto">
              <a:xfrm>
                <a:off x="2910" y="1308"/>
                <a:ext cx="0" cy="336"/>
              </a:xfrm>
              <a:prstGeom prst="line">
                <a:avLst/>
              </a:prstGeom>
              <a:noFill/>
              <a:ln w="38100">
                <a:solidFill>
                  <a:srgbClr val="FF3300"/>
                </a:solidFill>
                <a:round/>
                <a:headEnd/>
                <a:tailEnd/>
              </a:ln>
            </p:spPr>
            <p:txBody>
              <a:bodyPr/>
              <a:lstStyle/>
              <a:p>
                <a:endParaRPr lang="zh-CN" altLang="en-US"/>
              </a:p>
            </p:txBody>
          </p:sp>
          <p:sp>
            <p:nvSpPr>
              <p:cNvPr id="48171" name="直接连接符 39981"/>
              <p:cNvSpPr>
                <a:spLocks noChangeShapeType="1"/>
              </p:cNvSpPr>
              <p:nvPr/>
            </p:nvSpPr>
            <p:spPr bwMode="auto">
              <a:xfrm flipV="1">
                <a:off x="2748" y="1134"/>
                <a:ext cx="132" cy="132"/>
              </a:xfrm>
              <a:prstGeom prst="line">
                <a:avLst/>
              </a:prstGeom>
              <a:noFill/>
              <a:ln w="38100">
                <a:solidFill>
                  <a:srgbClr val="FF3300"/>
                </a:solidFill>
                <a:round/>
                <a:headEnd/>
                <a:tailEnd type="triangle" w="med" len="med"/>
              </a:ln>
            </p:spPr>
            <p:txBody>
              <a:bodyPr/>
              <a:lstStyle/>
              <a:p>
                <a:endParaRPr lang="zh-CN" altLang="en-US"/>
              </a:p>
            </p:txBody>
          </p:sp>
          <p:sp>
            <p:nvSpPr>
              <p:cNvPr id="48172" name="直接连接符 39982"/>
              <p:cNvSpPr>
                <a:spLocks noChangeShapeType="1"/>
              </p:cNvSpPr>
              <p:nvPr/>
            </p:nvSpPr>
            <p:spPr bwMode="auto">
              <a:xfrm flipV="1">
                <a:off x="2844" y="1164"/>
                <a:ext cx="132" cy="132"/>
              </a:xfrm>
              <a:prstGeom prst="line">
                <a:avLst/>
              </a:prstGeom>
              <a:noFill/>
              <a:ln w="38100">
                <a:solidFill>
                  <a:srgbClr val="FF3300"/>
                </a:solidFill>
                <a:round/>
                <a:headEnd/>
                <a:tailEnd type="triangle" w="med" len="med"/>
              </a:ln>
            </p:spPr>
            <p:txBody>
              <a:bodyPr/>
              <a:lstStyle/>
              <a:p>
                <a:endParaRPr lang="zh-CN" altLang="en-US"/>
              </a:p>
            </p:txBody>
          </p:sp>
        </p:grpSp>
        <p:sp>
          <p:nvSpPr>
            <p:cNvPr id="48139" name="直接连接符 39983"/>
            <p:cNvSpPr>
              <a:spLocks noChangeShapeType="1"/>
            </p:cNvSpPr>
            <p:nvPr/>
          </p:nvSpPr>
          <p:spPr bwMode="auto">
            <a:xfrm flipH="1">
              <a:off x="4817" y="902"/>
              <a:ext cx="0" cy="1737"/>
            </a:xfrm>
            <a:prstGeom prst="line">
              <a:avLst/>
            </a:prstGeom>
            <a:noFill/>
            <a:ln w="38100">
              <a:solidFill>
                <a:schemeClr val="tx1"/>
              </a:solidFill>
              <a:round/>
              <a:headEnd/>
              <a:tailEnd/>
            </a:ln>
          </p:spPr>
          <p:txBody>
            <a:bodyPr/>
            <a:lstStyle/>
            <a:p>
              <a:endParaRPr lang="zh-CN" altLang="en-US"/>
            </a:p>
          </p:txBody>
        </p:sp>
        <p:sp>
          <p:nvSpPr>
            <p:cNvPr id="48140" name="椭圆 39984"/>
            <p:cNvSpPr>
              <a:spLocks noChangeArrowheads="1"/>
            </p:cNvSpPr>
            <p:nvPr/>
          </p:nvSpPr>
          <p:spPr bwMode="auto">
            <a:xfrm>
              <a:off x="4790" y="1581"/>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8141" name="直接连接符 39985"/>
            <p:cNvSpPr>
              <a:spLocks noChangeShapeType="1"/>
            </p:cNvSpPr>
            <p:nvPr/>
          </p:nvSpPr>
          <p:spPr bwMode="auto">
            <a:xfrm>
              <a:off x="4481" y="1907"/>
              <a:ext cx="0" cy="266"/>
            </a:xfrm>
            <a:prstGeom prst="line">
              <a:avLst/>
            </a:prstGeom>
            <a:noFill/>
            <a:ln w="38100">
              <a:solidFill>
                <a:schemeClr val="tx1"/>
              </a:solidFill>
              <a:prstDash val="sysDot"/>
              <a:round/>
              <a:headEnd/>
              <a:tailEnd/>
            </a:ln>
          </p:spPr>
          <p:txBody>
            <a:bodyPr/>
            <a:lstStyle/>
            <a:p>
              <a:endParaRPr lang="zh-CN" altLang="en-US"/>
            </a:p>
          </p:txBody>
        </p:sp>
        <p:sp>
          <p:nvSpPr>
            <p:cNvPr id="48142" name="矩形 39986"/>
            <p:cNvSpPr>
              <a:spLocks noChangeArrowheads="1"/>
            </p:cNvSpPr>
            <p:nvPr/>
          </p:nvSpPr>
          <p:spPr bwMode="auto">
            <a:xfrm rot="-5400000">
              <a:off x="3780" y="247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3" name="直接连接符 39987"/>
            <p:cNvSpPr>
              <a:spLocks noChangeShapeType="1"/>
            </p:cNvSpPr>
            <p:nvPr/>
          </p:nvSpPr>
          <p:spPr bwMode="auto">
            <a:xfrm rot="-5400000">
              <a:off x="4095" y="2562"/>
              <a:ext cx="0" cy="168"/>
            </a:xfrm>
            <a:prstGeom prst="line">
              <a:avLst/>
            </a:prstGeom>
            <a:noFill/>
            <a:ln w="38100">
              <a:solidFill>
                <a:schemeClr val="tx1"/>
              </a:solidFill>
              <a:round/>
              <a:headEnd/>
              <a:tailEnd/>
            </a:ln>
          </p:spPr>
          <p:txBody>
            <a:bodyPr/>
            <a:lstStyle/>
            <a:p>
              <a:endParaRPr lang="zh-CN" altLang="en-US"/>
            </a:p>
          </p:txBody>
        </p:sp>
        <p:sp>
          <p:nvSpPr>
            <p:cNvPr id="48144" name="直接连接符 39988"/>
            <p:cNvSpPr>
              <a:spLocks noChangeShapeType="1"/>
            </p:cNvSpPr>
            <p:nvPr/>
          </p:nvSpPr>
          <p:spPr bwMode="auto">
            <a:xfrm rot="5400000" flipV="1">
              <a:off x="3532" y="2521"/>
              <a:ext cx="8" cy="248"/>
            </a:xfrm>
            <a:prstGeom prst="line">
              <a:avLst/>
            </a:prstGeom>
            <a:noFill/>
            <a:ln w="38100">
              <a:solidFill>
                <a:schemeClr val="tx1"/>
              </a:solidFill>
              <a:round/>
              <a:headEnd/>
              <a:tailEnd/>
            </a:ln>
          </p:spPr>
          <p:txBody>
            <a:bodyPr/>
            <a:lstStyle/>
            <a:p>
              <a:endParaRPr lang="zh-CN" altLang="en-US"/>
            </a:p>
          </p:txBody>
        </p:sp>
        <p:sp>
          <p:nvSpPr>
            <p:cNvPr id="48145" name="矩形 39989"/>
            <p:cNvSpPr>
              <a:spLocks noChangeArrowheads="1"/>
            </p:cNvSpPr>
            <p:nvPr/>
          </p:nvSpPr>
          <p:spPr bwMode="auto">
            <a:xfrm rot="-5400000">
              <a:off x="3780" y="1434"/>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6" name="直接连接符 39990"/>
            <p:cNvSpPr>
              <a:spLocks noChangeShapeType="1"/>
            </p:cNvSpPr>
            <p:nvPr/>
          </p:nvSpPr>
          <p:spPr bwMode="auto">
            <a:xfrm rot="-5400000">
              <a:off x="4095" y="1518"/>
              <a:ext cx="0" cy="168"/>
            </a:xfrm>
            <a:prstGeom prst="line">
              <a:avLst/>
            </a:prstGeom>
            <a:noFill/>
            <a:ln w="38100">
              <a:solidFill>
                <a:schemeClr val="tx1"/>
              </a:solidFill>
              <a:round/>
              <a:headEnd/>
              <a:tailEnd/>
            </a:ln>
          </p:spPr>
          <p:txBody>
            <a:bodyPr/>
            <a:lstStyle/>
            <a:p>
              <a:endParaRPr lang="zh-CN" altLang="en-US"/>
            </a:p>
          </p:txBody>
        </p:sp>
        <p:sp>
          <p:nvSpPr>
            <p:cNvPr id="48147" name="直接连接符 39991"/>
            <p:cNvSpPr>
              <a:spLocks noChangeShapeType="1"/>
            </p:cNvSpPr>
            <p:nvPr/>
          </p:nvSpPr>
          <p:spPr bwMode="auto">
            <a:xfrm rot="-5400000">
              <a:off x="3544" y="1489"/>
              <a:ext cx="0" cy="232"/>
            </a:xfrm>
            <a:prstGeom prst="line">
              <a:avLst/>
            </a:prstGeom>
            <a:noFill/>
            <a:ln w="38100">
              <a:solidFill>
                <a:schemeClr val="tx1"/>
              </a:solidFill>
              <a:round/>
              <a:headEnd/>
              <a:tailEnd/>
            </a:ln>
          </p:spPr>
          <p:txBody>
            <a:bodyPr/>
            <a:lstStyle/>
            <a:p>
              <a:endParaRPr lang="zh-CN" altLang="en-US"/>
            </a:p>
          </p:txBody>
        </p:sp>
        <p:sp>
          <p:nvSpPr>
            <p:cNvPr id="48148" name="矩形 39992"/>
            <p:cNvSpPr>
              <a:spLocks noChangeArrowheads="1"/>
            </p:cNvSpPr>
            <p:nvPr/>
          </p:nvSpPr>
          <p:spPr bwMode="auto">
            <a:xfrm rot="-5400000">
              <a:off x="3792" y="73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8149" name="直接连接符 39993"/>
            <p:cNvSpPr>
              <a:spLocks noChangeShapeType="1"/>
            </p:cNvSpPr>
            <p:nvPr/>
          </p:nvSpPr>
          <p:spPr bwMode="auto">
            <a:xfrm rot="-5400000">
              <a:off x="4107" y="822"/>
              <a:ext cx="0" cy="168"/>
            </a:xfrm>
            <a:prstGeom prst="line">
              <a:avLst/>
            </a:prstGeom>
            <a:noFill/>
            <a:ln w="38100">
              <a:solidFill>
                <a:schemeClr val="tx1"/>
              </a:solidFill>
              <a:round/>
              <a:headEnd/>
              <a:tailEnd/>
            </a:ln>
          </p:spPr>
          <p:txBody>
            <a:bodyPr/>
            <a:lstStyle/>
            <a:p>
              <a:endParaRPr lang="zh-CN" altLang="en-US"/>
            </a:p>
          </p:txBody>
        </p:sp>
        <p:sp>
          <p:nvSpPr>
            <p:cNvPr id="48150" name="直接连接符 39994"/>
            <p:cNvSpPr>
              <a:spLocks noChangeShapeType="1"/>
            </p:cNvSpPr>
            <p:nvPr/>
          </p:nvSpPr>
          <p:spPr bwMode="auto">
            <a:xfrm rot="-5400000">
              <a:off x="3548" y="785"/>
              <a:ext cx="0" cy="248"/>
            </a:xfrm>
            <a:prstGeom prst="line">
              <a:avLst/>
            </a:prstGeom>
            <a:noFill/>
            <a:ln w="38100">
              <a:solidFill>
                <a:schemeClr val="tx1"/>
              </a:solidFill>
              <a:round/>
              <a:headEnd/>
              <a:tailEnd/>
            </a:ln>
          </p:spPr>
          <p:txBody>
            <a:bodyPr/>
            <a:lstStyle/>
            <a:p>
              <a:endParaRPr lang="zh-CN" altLang="en-US"/>
            </a:p>
          </p:txBody>
        </p:sp>
        <p:sp>
          <p:nvSpPr>
            <p:cNvPr id="48151" name="文本框 39995"/>
            <p:cNvSpPr txBox="1">
              <a:spLocks noChangeArrowheads="1"/>
            </p:cNvSpPr>
            <p:nvPr/>
          </p:nvSpPr>
          <p:spPr bwMode="auto">
            <a:xfrm>
              <a:off x="3569" y="554"/>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52" name="直接连接符 39996"/>
            <p:cNvSpPr>
              <a:spLocks noChangeShapeType="1"/>
            </p:cNvSpPr>
            <p:nvPr/>
          </p:nvSpPr>
          <p:spPr bwMode="auto">
            <a:xfrm>
              <a:off x="4817" y="2018"/>
              <a:ext cx="336" cy="0"/>
            </a:xfrm>
            <a:prstGeom prst="line">
              <a:avLst/>
            </a:prstGeom>
            <a:noFill/>
            <a:ln w="38100">
              <a:solidFill>
                <a:schemeClr val="tx1"/>
              </a:solidFill>
              <a:round/>
              <a:headEnd/>
              <a:tailEnd/>
            </a:ln>
          </p:spPr>
          <p:txBody>
            <a:bodyPr/>
            <a:lstStyle/>
            <a:p>
              <a:endParaRPr lang="zh-CN" altLang="en-US"/>
            </a:p>
          </p:txBody>
        </p:sp>
        <p:sp>
          <p:nvSpPr>
            <p:cNvPr id="48153" name="椭圆 39997"/>
            <p:cNvSpPr>
              <a:spLocks noChangeArrowheads="1"/>
            </p:cNvSpPr>
            <p:nvPr/>
          </p:nvSpPr>
          <p:spPr bwMode="auto">
            <a:xfrm>
              <a:off x="4802" y="1989"/>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8154" name="文本框 39998"/>
            <p:cNvSpPr txBox="1">
              <a:spLocks noChangeArrowheads="1"/>
            </p:cNvSpPr>
            <p:nvPr/>
          </p:nvSpPr>
          <p:spPr bwMode="auto">
            <a:xfrm>
              <a:off x="3065" y="719"/>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Ya</a:t>
              </a:r>
            </a:p>
          </p:txBody>
        </p:sp>
        <p:sp>
          <p:nvSpPr>
            <p:cNvPr id="48155" name="文本框 39999"/>
            <p:cNvSpPr txBox="1">
              <a:spLocks noChangeArrowheads="1"/>
            </p:cNvSpPr>
            <p:nvPr/>
          </p:nvSpPr>
          <p:spPr bwMode="auto">
            <a:xfrm>
              <a:off x="3065" y="1482"/>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Yb</a:t>
              </a:r>
            </a:p>
          </p:txBody>
        </p:sp>
        <p:sp>
          <p:nvSpPr>
            <p:cNvPr id="48156" name="文本框 40000"/>
            <p:cNvSpPr txBox="1">
              <a:spLocks noChangeArrowheads="1"/>
            </p:cNvSpPr>
            <p:nvPr/>
          </p:nvSpPr>
          <p:spPr bwMode="auto">
            <a:xfrm>
              <a:off x="3017" y="244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Yg</a:t>
              </a:r>
            </a:p>
          </p:txBody>
        </p:sp>
        <p:sp>
          <p:nvSpPr>
            <p:cNvPr id="48157" name="文本框 40001"/>
            <p:cNvSpPr txBox="1">
              <a:spLocks noChangeArrowheads="1"/>
            </p:cNvSpPr>
            <p:nvPr/>
          </p:nvSpPr>
          <p:spPr bwMode="auto">
            <a:xfrm>
              <a:off x="4223" y="381"/>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a</a:t>
              </a:r>
            </a:p>
          </p:txBody>
        </p:sp>
        <p:sp>
          <p:nvSpPr>
            <p:cNvPr id="48158" name="文本框 40002"/>
            <p:cNvSpPr txBox="1">
              <a:spLocks noChangeArrowheads="1"/>
            </p:cNvSpPr>
            <p:nvPr/>
          </p:nvSpPr>
          <p:spPr bwMode="auto">
            <a:xfrm>
              <a:off x="4252" y="1126"/>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b</a:t>
              </a:r>
            </a:p>
          </p:txBody>
        </p:sp>
        <p:sp>
          <p:nvSpPr>
            <p:cNvPr id="48159" name="文本框 40003"/>
            <p:cNvSpPr txBox="1">
              <a:spLocks noChangeArrowheads="1"/>
            </p:cNvSpPr>
            <p:nvPr/>
          </p:nvSpPr>
          <p:spPr bwMode="auto">
            <a:xfrm>
              <a:off x="4198" y="2146"/>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g</a:t>
              </a:r>
            </a:p>
          </p:txBody>
        </p:sp>
        <p:sp>
          <p:nvSpPr>
            <p:cNvPr id="48160" name="文本框 40004"/>
            <p:cNvSpPr txBox="1">
              <a:spLocks noChangeArrowheads="1"/>
            </p:cNvSpPr>
            <p:nvPr/>
          </p:nvSpPr>
          <p:spPr bwMode="auto">
            <a:xfrm>
              <a:off x="3593" y="1268"/>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61" name="文本框 40005"/>
            <p:cNvSpPr txBox="1">
              <a:spLocks noChangeArrowheads="1"/>
            </p:cNvSpPr>
            <p:nvPr/>
          </p:nvSpPr>
          <p:spPr bwMode="auto">
            <a:xfrm>
              <a:off x="3609" y="2337"/>
              <a:ext cx="552" cy="288"/>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510</a:t>
              </a:r>
              <a:r>
                <a:rPr lang="en-US" altLang="zh-CN" b="1">
                  <a:latin typeface="楷体_GB2312" pitchFamily="49" charset="-122"/>
                  <a:ea typeface="楷体_GB2312" pitchFamily="49" charset="-122"/>
                  <a:sym typeface="Symbol" pitchFamily="18" charset="2"/>
                </a:rPr>
                <a:t></a:t>
              </a:r>
              <a:endParaRPr lang="en-US" altLang="zh-CN" b="1">
                <a:latin typeface="楷体_GB2312" pitchFamily="49" charset="-122"/>
                <a:ea typeface="楷体_GB2312" pitchFamily="49" charset="-122"/>
              </a:endParaRPr>
            </a:p>
          </p:txBody>
        </p:sp>
        <p:sp>
          <p:nvSpPr>
            <p:cNvPr id="48162" name="直接连接符 40006"/>
            <p:cNvSpPr>
              <a:spLocks noChangeShapeType="1"/>
            </p:cNvSpPr>
            <p:nvPr/>
          </p:nvSpPr>
          <p:spPr bwMode="auto">
            <a:xfrm>
              <a:off x="3213" y="1995"/>
              <a:ext cx="0" cy="266"/>
            </a:xfrm>
            <a:prstGeom prst="line">
              <a:avLst/>
            </a:prstGeom>
            <a:noFill/>
            <a:ln w="38100">
              <a:solidFill>
                <a:schemeClr val="tx1"/>
              </a:solidFill>
              <a:prstDash val="sysDot"/>
              <a:round/>
              <a:headEnd/>
              <a:tailEnd/>
            </a:ln>
          </p:spPr>
          <p:txBody>
            <a:bodyPr/>
            <a:lstStyle/>
            <a:p>
              <a:endParaRPr lang="zh-CN" altLang="en-US"/>
            </a:p>
          </p:txBody>
        </p:sp>
        <p:grpSp>
          <p:nvGrpSpPr>
            <p:cNvPr id="48163" name="组合 40007"/>
            <p:cNvGrpSpPr>
              <a:grpSpLocks/>
            </p:cNvGrpSpPr>
            <p:nvPr/>
          </p:nvGrpSpPr>
          <p:grpSpPr bwMode="auto">
            <a:xfrm>
              <a:off x="4984" y="2018"/>
              <a:ext cx="282" cy="220"/>
              <a:chOff x="2148" y="3272"/>
              <a:chExt cx="282" cy="220"/>
            </a:xfrm>
          </p:grpSpPr>
          <p:sp>
            <p:nvSpPr>
              <p:cNvPr id="48164" name="直接连接符 40008"/>
              <p:cNvSpPr>
                <a:spLocks noChangeShapeType="1"/>
              </p:cNvSpPr>
              <p:nvPr/>
            </p:nvSpPr>
            <p:spPr bwMode="auto">
              <a:xfrm>
                <a:off x="2291" y="3272"/>
                <a:ext cx="0" cy="218"/>
              </a:xfrm>
              <a:prstGeom prst="line">
                <a:avLst/>
              </a:prstGeom>
              <a:noFill/>
              <a:ln w="38100">
                <a:solidFill>
                  <a:schemeClr val="tx1"/>
                </a:solidFill>
                <a:round/>
                <a:headEnd/>
                <a:tailEnd/>
              </a:ln>
            </p:spPr>
            <p:txBody>
              <a:bodyPr/>
              <a:lstStyle/>
              <a:p>
                <a:endParaRPr lang="zh-CN" altLang="en-US"/>
              </a:p>
            </p:txBody>
          </p:sp>
          <p:sp>
            <p:nvSpPr>
              <p:cNvPr id="48165" name="直接连接符 40009"/>
              <p:cNvSpPr>
                <a:spLocks noChangeShapeType="1"/>
              </p:cNvSpPr>
              <p:nvPr/>
            </p:nvSpPr>
            <p:spPr bwMode="auto">
              <a:xfrm>
                <a:off x="2148" y="3492"/>
                <a:ext cx="282" cy="0"/>
              </a:xfrm>
              <a:prstGeom prst="line">
                <a:avLst/>
              </a:prstGeom>
              <a:noFill/>
              <a:ln w="38100">
                <a:solidFill>
                  <a:schemeClr val="tx1"/>
                </a:solidFill>
                <a:round/>
                <a:headEnd/>
                <a:tailEnd/>
              </a:ln>
            </p:spPr>
            <p:txBody>
              <a:bodyPr/>
              <a:lstStyle/>
              <a:p>
                <a:endParaRPr lang="zh-CN" altLang="en-US"/>
              </a:p>
            </p:txBody>
          </p:sp>
        </p:grpSp>
      </p:grpSp>
      <p:sp>
        <p:nvSpPr>
          <p:cNvPr id="48134" name="矩形 40010"/>
          <p:cNvSpPr>
            <a:spLocks noChangeArrowheads="1"/>
          </p:cNvSpPr>
          <p:nvPr/>
        </p:nvSpPr>
        <p:spPr bwMode="auto">
          <a:xfrm>
            <a:off x="223838" y="557213"/>
            <a:ext cx="4481512" cy="519112"/>
          </a:xfrm>
          <a:prstGeom prst="rect">
            <a:avLst/>
          </a:prstGeom>
          <a:noFill/>
          <a:ln w="38100">
            <a:noFill/>
            <a:miter lim="800000"/>
            <a:headEnd/>
            <a:tailEnd/>
          </a:ln>
        </p:spPr>
        <p:txBody>
          <a:bodyPr wrap="none">
            <a:spAutoFit/>
          </a:bodyPr>
          <a:lstStyle/>
          <a:p>
            <a:pPr>
              <a:spcBef>
                <a:spcPct val="50000"/>
              </a:spcBef>
              <a:buFont typeface="Arial" pitchFamily="34" charset="0"/>
              <a:buNone/>
            </a:pPr>
            <a:r>
              <a:rPr lang="zh-CN" altLang="en-US" sz="2800" b="1" u="sng">
                <a:solidFill>
                  <a:srgbClr val="0000FF"/>
                </a:solidFill>
              </a:rPr>
              <a:t>七段显示器件的工作原理：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组合 40961"/>
          <p:cNvGrpSpPr>
            <a:grpSpLocks/>
          </p:cNvGrpSpPr>
          <p:nvPr/>
        </p:nvGrpSpPr>
        <p:grpSpPr bwMode="auto">
          <a:xfrm>
            <a:off x="606425" y="1931988"/>
            <a:ext cx="3597275" cy="3032125"/>
            <a:chOff x="382" y="1217"/>
            <a:chExt cx="2266" cy="1910"/>
          </a:xfrm>
        </p:grpSpPr>
        <p:sp>
          <p:nvSpPr>
            <p:cNvPr id="49192" name="矩形 40962"/>
            <p:cNvSpPr>
              <a:spLocks noChangeArrowheads="1"/>
            </p:cNvSpPr>
            <p:nvPr/>
          </p:nvSpPr>
          <p:spPr bwMode="auto">
            <a:xfrm>
              <a:off x="1502" y="1236"/>
              <a:ext cx="1146" cy="1891"/>
            </a:xfrm>
            <a:prstGeom prst="rect">
              <a:avLst/>
            </a:prstGeom>
            <a:solidFill>
              <a:srgbClr val="CCFFFF"/>
            </a:solidFill>
            <a:ln w="38100">
              <a:solidFill>
                <a:schemeClr val="tx1"/>
              </a:solidFill>
              <a:miter lim="800000"/>
              <a:headEnd/>
              <a:tailEnd/>
            </a:ln>
          </p:spPr>
          <p:txBody>
            <a:bodyPr/>
            <a:lstStyle/>
            <a:p>
              <a:pPr>
                <a:buFont typeface="Arial" pitchFamily="34" charset="0"/>
                <a:buNone/>
              </a:pPr>
              <a:endParaRPr lang="zh-CN" altLang="en-US"/>
            </a:p>
          </p:txBody>
        </p:sp>
        <p:sp>
          <p:nvSpPr>
            <p:cNvPr id="49193" name="文本框 40963"/>
            <p:cNvSpPr txBox="1">
              <a:spLocks noChangeArrowheads="1"/>
            </p:cNvSpPr>
            <p:nvPr/>
          </p:nvSpPr>
          <p:spPr bwMode="auto">
            <a:xfrm>
              <a:off x="1869" y="1657"/>
              <a:ext cx="423" cy="1088"/>
            </a:xfrm>
            <a:prstGeom prst="rect">
              <a:avLst/>
            </a:prstGeom>
            <a:noFill/>
            <a:ln w="9525">
              <a:noFill/>
              <a:miter lim="800000"/>
              <a:headEnd/>
              <a:tailEnd/>
            </a:ln>
          </p:spPr>
          <p:txBody>
            <a:bodyPr vert="eaVert" wrap="none" anchor="ctr">
              <a:spAutoFit/>
            </a:bodyPr>
            <a:lstStyle/>
            <a:p>
              <a:pPr algn="ct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译 码 器</a:t>
              </a:r>
              <a:endParaRPr lang="zh-CN" altLang="en-US" sz="2800" b="1">
                <a:latin typeface="楷体_GB2312" pitchFamily="49" charset="-122"/>
                <a:ea typeface="楷体_GB2312" pitchFamily="49" charset="-122"/>
              </a:endParaRPr>
            </a:p>
          </p:txBody>
        </p:sp>
        <p:sp>
          <p:nvSpPr>
            <p:cNvPr id="49194" name="直接连接符 40964"/>
            <p:cNvSpPr>
              <a:spLocks noChangeShapeType="1"/>
            </p:cNvSpPr>
            <p:nvPr/>
          </p:nvSpPr>
          <p:spPr bwMode="auto">
            <a:xfrm>
              <a:off x="735" y="1437"/>
              <a:ext cx="764" cy="0"/>
            </a:xfrm>
            <a:prstGeom prst="line">
              <a:avLst/>
            </a:prstGeom>
            <a:noFill/>
            <a:ln w="38100">
              <a:solidFill>
                <a:schemeClr val="tx1"/>
              </a:solidFill>
              <a:round/>
              <a:headEnd/>
              <a:tailEnd type="triangle" w="med" len="med"/>
            </a:ln>
          </p:spPr>
          <p:txBody>
            <a:bodyPr/>
            <a:lstStyle/>
            <a:p>
              <a:endParaRPr lang="zh-CN" altLang="en-US"/>
            </a:p>
          </p:txBody>
        </p:sp>
        <p:sp>
          <p:nvSpPr>
            <p:cNvPr id="49195" name="直接连接符 40965"/>
            <p:cNvSpPr>
              <a:spLocks noChangeShapeType="1"/>
            </p:cNvSpPr>
            <p:nvPr/>
          </p:nvSpPr>
          <p:spPr bwMode="auto">
            <a:xfrm>
              <a:off x="741" y="1951"/>
              <a:ext cx="764" cy="0"/>
            </a:xfrm>
            <a:prstGeom prst="line">
              <a:avLst/>
            </a:prstGeom>
            <a:noFill/>
            <a:ln w="38100">
              <a:solidFill>
                <a:schemeClr val="tx1"/>
              </a:solidFill>
              <a:round/>
              <a:headEnd/>
              <a:tailEnd type="triangle" w="med" len="med"/>
            </a:ln>
          </p:spPr>
          <p:txBody>
            <a:bodyPr/>
            <a:lstStyle/>
            <a:p>
              <a:endParaRPr lang="zh-CN" altLang="en-US"/>
            </a:p>
          </p:txBody>
        </p:sp>
        <p:sp>
          <p:nvSpPr>
            <p:cNvPr id="49196" name="直接连接符 40966"/>
            <p:cNvSpPr>
              <a:spLocks noChangeShapeType="1"/>
            </p:cNvSpPr>
            <p:nvPr/>
          </p:nvSpPr>
          <p:spPr bwMode="auto">
            <a:xfrm>
              <a:off x="727" y="2447"/>
              <a:ext cx="764" cy="0"/>
            </a:xfrm>
            <a:prstGeom prst="line">
              <a:avLst/>
            </a:prstGeom>
            <a:noFill/>
            <a:ln w="38100">
              <a:solidFill>
                <a:schemeClr val="tx1"/>
              </a:solidFill>
              <a:round/>
              <a:headEnd/>
              <a:tailEnd type="triangle" w="med" len="med"/>
            </a:ln>
          </p:spPr>
          <p:txBody>
            <a:bodyPr/>
            <a:lstStyle/>
            <a:p>
              <a:endParaRPr lang="zh-CN" altLang="en-US"/>
            </a:p>
          </p:txBody>
        </p:sp>
        <p:sp>
          <p:nvSpPr>
            <p:cNvPr id="49197" name="直接连接符 40967"/>
            <p:cNvSpPr>
              <a:spLocks noChangeShapeType="1"/>
            </p:cNvSpPr>
            <p:nvPr/>
          </p:nvSpPr>
          <p:spPr bwMode="auto">
            <a:xfrm>
              <a:off x="732" y="2952"/>
              <a:ext cx="764" cy="0"/>
            </a:xfrm>
            <a:prstGeom prst="line">
              <a:avLst/>
            </a:prstGeom>
            <a:noFill/>
            <a:ln w="38100">
              <a:solidFill>
                <a:schemeClr val="tx1"/>
              </a:solidFill>
              <a:round/>
              <a:headEnd/>
              <a:tailEnd type="triangle" w="med" len="med"/>
            </a:ln>
          </p:spPr>
          <p:txBody>
            <a:bodyPr/>
            <a:lstStyle/>
            <a:p>
              <a:endParaRPr lang="zh-CN" altLang="en-US"/>
            </a:p>
          </p:txBody>
        </p:sp>
        <p:sp>
          <p:nvSpPr>
            <p:cNvPr id="49198" name="文本框 40968"/>
            <p:cNvSpPr txBox="1">
              <a:spLocks noChangeArrowheads="1"/>
            </p:cNvSpPr>
            <p:nvPr/>
          </p:nvSpPr>
          <p:spPr bwMode="auto">
            <a:xfrm>
              <a:off x="404" y="1217"/>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3</a:t>
              </a:r>
              <a:endParaRPr lang="en-US" altLang="zh-CN" sz="3200" b="1">
                <a:latin typeface="楷体_GB2312" pitchFamily="49" charset="-122"/>
                <a:ea typeface="楷体_GB2312" pitchFamily="49" charset="-122"/>
              </a:endParaRPr>
            </a:p>
          </p:txBody>
        </p:sp>
        <p:sp>
          <p:nvSpPr>
            <p:cNvPr id="49199" name="文本框 40969"/>
            <p:cNvSpPr txBox="1">
              <a:spLocks noChangeArrowheads="1"/>
            </p:cNvSpPr>
            <p:nvPr/>
          </p:nvSpPr>
          <p:spPr bwMode="auto">
            <a:xfrm>
              <a:off x="382" y="1722"/>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2</a:t>
              </a:r>
              <a:endParaRPr lang="en-US" altLang="zh-CN" sz="3200" b="1">
                <a:latin typeface="楷体_GB2312" pitchFamily="49" charset="-122"/>
                <a:ea typeface="楷体_GB2312" pitchFamily="49" charset="-122"/>
              </a:endParaRPr>
            </a:p>
          </p:txBody>
        </p:sp>
        <p:sp>
          <p:nvSpPr>
            <p:cNvPr id="49200" name="文本框 40970"/>
            <p:cNvSpPr txBox="1">
              <a:spLocks noChangeArrowheads="1"/>
            </p:cNvSpPr>
            <p:nvPr/>
          </p:nvSpPr>
          <p:spPr bwMode="auto">
            <a:xfrm>
              <a:off x="414" y="2199"/>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1</a:t>
              </a:r>
              <a:endParaRPr lang="en-US" altLang="zh-CN" sz="3200" b="1">
                <a:latin typeface="楷体_GB2312" pitchFamily="49" charset="-122"/>
                <a:ea typeface="楷体_GB2312" pitchFamily="49" charset="-122"/>
              </a:endParaRPr>
            </a:p>
          </p:txBody>
        </p:sp>
        <p:sp>
          <p:nvSpPr>
            <p:cNvPr id="49201" name="文本框 40971"/>
            <p:cNvSpPr txBox="1">
              <a:spLocks noChangeArrowheads="1"/>
            </p:cNvSpPr>
            <p:nvPr/>
          </p:nvSpPr>
          <p:spPr bwMode="auto">
            <a:xfrm>
              <a:off x="402" y="2706"/>
              <a:ext cx="328"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0</a:t>
              </a:r>
              <a:endParaRPr lang="en-US" altLang="zh-CN" sz="3200" b="1">
                <a:latin typeface="楷体_GB2312" pitchFamily="49" charset="-122"/>
                <a:ea typeface="楷体_GB2312" pitchFamily="49" charset="-122"/>
              </a:endParaRPr>
            </a:p>
          </p:txBody>
        </p:sp>
      </p:grpSp>
      <p:sp>
        <p:nvSpPr>
          <p:cNvPr id="49155" name="文本框 40972"/>
          <p:cNvSpPr txBox="1">
            <a:spLocks noChangeArrowheads="1"/>
          </p:cNvSpPr>
          <p:nvPr/>
        </p:nvSpPr>
        <p:spPr bwMode="auto">
          <a:xfrm>
            <a:off x="400050" y="1087438"/>
            <a:ext cx="3144838" cy="588962"/>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3</a:t>
            </a:r>
            <a:r>
              <a:rPr lang="en-US" altLang="zh-CN" sz="3200" b="1">
                <a:latin typeface="楷体_GB2312" pitchFamily="49" charset="-122"/>
                <a:ea typeface="楷体_GB2312" pitchFamily="49" charset="-122"/>
              </a:rPr>
              <a:t>-A</a:t>
            </a:r>
            <a:r>
              <a:rPr lang="en-US" altLang="zh-CN" sz="3200" b="1" baseline="-25000">
                <a:latin typeface="楷体_GB2312" pitchFamily="49" charset="-122"/>
                <a:ea typeface="楷体_GB2312" pitchFamily="49" charset="-122"/>
              </a:rPr>
              <a:t>0</a:t>
            </a:r>
            <a:r>
              <a:rPr lang="en-US" altLang="zh-CN" sz="3200" b="1">
                <a:latin typeface="楷体_GB2312" pitchFamily="49" charset="-122"/>
                <a:ea typeface="楷体_GB2312" pitchFamily="49" charset="-122"/>
              </a:rPr>
              <a:t>: </a:t>
            </a:r>
            <a:r>
              <a:rPr lang="zh-CN" altLang="en-US" sz="3200" b="1">
                <a:latin typeface="楷体_GB2312" pitchFamily="49" charset="-122"/>
                <a:ea typeface="楷体_GB2312" pitchFamily="49" charset="-122"/>
              </a:rPr>
              <a:t>输入数据</a:t>
            </a:r>
          </a:p>
        </p:txBody>
      </p:sp>
      <p:grpSp>
        <p:nvGrpSpPr>
          <p:cNvPr id="49156" name="组合 40973"/>
          <p:cNvGrpSpPr>
            <a:grpSpLocks/>
          </p:cNvGrpSpPr>
          <p:nvPr/>
        </p:nvGrpSpPr>
        <p:grpSpPr bwMode="auto">
          <a:xfrm>
            <a:off x="2990850" y="4983163"/>
            <a:ext cx="5946775" cy="1416050"/>
            <a:chOff x="1876" y="3083"/>
            <a:chExt cx="3746" cy="892"/>
          </a:xfrm>
        </p:grpSpPr>
        <p:sp>
          <p:nvSpPr>
            <p:cNvPr id="49190" name="矩形 40974"/>
            <p:cNvSpPr>
              <a:spLocks noChangeArrowheads="1"/>
            </p:cNvSpPr>
            <p:nvPr/>
          </p:nvSpPr>
          <p:spPr bwMode="auto">
            <a:xfrm>
              <a:off x="1876" y="3592"/>
              <a:ext cx="3746" cy="383"/>
            </a:xfrm>
            <a:prstGeom prst="rect">
              <a:avLst/>
            </a:prstGeom>
            <a:noFill/>
            <a:ln w="28575">
              <a:solidFill>
                <a:srgbClr val="00CC66"/>
              </a:solidFill>
              <a:miter lim="800000"/>
              <a:headEnd/>
              <a:tailEnd/>
            </a:ln>
          </p:spPr>
          <p:txBody>
            <a:bodyPr wrap="none" anchor="ctr">
              <a:spAutoFit/>
            </a:bodyPr>
            <a:lstStyle/>
            <a:p>
              <a:pPr algn="ctr">
                <a:spcBef>
                  <a:spcPct val="50000"/>
                </a:spcBef>
                <a:buFont typeface="Arial" pitchFamily="34" charset="0"/>
                <a:buNone/>
              </a:pPr>
              <a:r>
                <a:rPr lang="zh-CN" altLang="en-US" sz="3200" b="1">
                  <a:latin typeface="楷体_GB2312" pitchFamily="49" charset="-122"/>
                  <a:ea typeface="楷体_GB2312" pitchFamily="49" charset="-122"/>
                </a:rPr>
                <a:t>要设计的七段数码管显示译码器</a:t>
              </a:r>
            </a:p>
          </p:txBody>
        </p:sp>
        <p:cxnSp>
          <p:nvCxnSpPr>
            <p:cNvPr id="49191" name="曲线连接符 40975"/>
            <p:cNvCxnSpPr>
              <a:cxnSpLocks noChangeShapeType="1"/>
              <a:endCxn id="49192" idx="2"/>
            </p:cNvCxnSpPr>
            <p:nvPr/>
          </p:nvCxnSpPr>
          <p:spPr bwMode="auto">
            <a:xfrm rot="10800000">
              <a:off x="2067" y="3083"/>
              <a:ext cx="1682" cy="518"/>
            </a:xfrm>
            <a:prstGeom prst="curvedConnector2">
              <a:avLst/>
            </a:prstGeom>
            <a:noFill/>
            <a:ln w="38100">
              <a:solidFill>
                <a:srgbClr val="0000FF"/>
              </a:solidFill>
              <a:round/>
              <a:headEnd/>
              <a:tailEnd type="triangle" w="med" len="med"/>
            </a:ln>
          </p:spPr>
        </p:cxnSp>
      </p:grpSp>
      <p:sp>
        <p:nvSpPr>
          <p:cNvPr id="49157" name="矩形 40976"/>
          <p:cNvSpPr>
            <a:spLocks noChangeArrowheads="1"/>
          </p:cNvSpPr>
          <p:nvPr/>
        </p:nvSpPr>
        <p:spPr bwMode="auto">
          <a:xfrm>
            <a:off x="336550" y="230188"/>
            <a:ext cx="4279900" cy="57943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七段数码管显示译码器</a:t>
            </a:r>
          </a:p>
        </p:txBody>
      </p:sp>
      <p:grpSp>
        <p:nvGrpSpPr>
          <p:cNvPr id="49158" name="组合 40977"/>
          <p:cNvGrpSpPr>
            <a:grpSpLocks/>
          </p:cNvGrpSpPr>
          <p:nvPr/>
        </p:nvGrpSpPr>
        <p:grpSpPr bwMode="auto">
          <a:xfrm>
            <a:off x="4191000" y="1617663"/>
            <a:ext cx="3811588" cy="3841750"/>
            <a:chOff x="2640" y="1019"/>
            <a:chExt cx="2401" cy="2420"/>
          </a:xfrm>
        </p:grpSpPr>
        <p:sp>
          <p:nvSpPr>
            <p:cNvPr id="49159" name="矩形 40978"/>
            <p:cNvSpPr>
              <a:spLocks noChangeArrowheads="1"/>
            </p:cNvSpPr>
            <p:nvPr/>
          </p:nvSpPr>
          <p:spPr bwMode="auto">
            <a:xfrm>
              <a:off x="3644" y="1184"/>
              <a:ext cx="1397" cy="196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9160" name="直接连接符 40979"/>
            <p:cNvSpPr>
              <a:spLocks noChangeShapeType="1"/>
            </p:cNvSpPr>
            <p:nvPr/>
          </p:nvSpPr>
          <p:spPr bwMode="auto">
            <a:xfrm flipV="1">
              <a:off x="4059" y="1504"/>
              <a:ext cx="608" cy="8"/>
            </a:xfrm>
            <a:prstGeom prst="line">
              <a:avLst/>
            </a:prstGeom>
            <a:noFill/>
            <a:ln w="76200">
              <a:solidFill>
                <a:srgbClr val="FF3300"/>
              </a:solidFill>
              <a:round/>
              <a:headEnd/>
              <a:tailEnd/>
            </a:ln>
          </p:spPr>
          <p:txBody>
            <a:bodyPr/>
            <a:lstStyle/>
            <a:p>
              <a:endParaRPr lang="zh-CN" altLang="en-US"/>
            </a:p>
          </p:txBody>
        </p:sp>
        <p:sp>
          <p:nvSpPr>
            <p:cNvPr id="49161" name="文本框 40980"/>
            <p:cNvSpPr txBox="1">
              <a:spLocks noChangeArrowheads="1"/>
            </p:cNvSpPr>
            <p:nvPr/>
          </p:nvSpPr>
          <p:spPr bwMode="auto">
            <a:xfrm>
              <a:off x="4312" y="118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a</a:t>
              </a:r>
            </a:p>
          </p:txBody>
        </p:sp>
        <p:sp>
          <p:nvSpPr>
            <p:cNvPr id="49162" name="文本框 40981"/>
            <p:cNvSpPr txBox="1">
              <a:spLocks noChangeArrowheads="1"/>
            </p:cNvSpPr>
            <p:nvPr/>
          </p:nvSpPr>
          <p:spPr bwMode="auto">
            <a:xfrm>
              <a:off x="4722" y="1664"/>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b</a:t>
              </a:r>
            </a:p>
          </p:txBody>
        </p:sp>
        <p:sp>
          <p:nvSpPr>
            <p:cNvPr id="49163" name="文本框 40982"/>
            <p:cNvSpPr txBox="1">
              <a:spLocks noChangeArrowheads="1"/>
            </p:cNvSpPr>
            <p:nvPr/>
          </p:nvSpPr>
          <p:spPr bwMode="auto">
            <a:xfrm>
              <a:off x="4717" y="236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c</a:t>
              </a:r>
            </a:p>
          </p:txBody>
        </p:sp>
        <p:sp>
          <p:nvSpPr>
            <p:cNvPr id="49164" name="文本框 40983"/>
            <p:cNvSpPr txBox="1">
              <a:spLocks noChangeArrowheads="1"/>
            </p:cNvSpPr>
            <p:nvPr/>
          </p:nvSpPr>
          <p:spPr bwMode="auto">
            <a:xfrm>
              <a:off x="4246" y="2520"/>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d</a:t>
              </a:r>
            </a:p>
          </p:txBody>
        </p:sp>
        <p:sp>
          <p:nvSpPr>
            <p:cNvPr id="49165" name="文本框 40984"/>
            <p:cNvSpPr txBox="1">
              <a:spLocks noChangeArrowheads="1"/>
            </p:cNvSpPr>
            <p:nvPr/>
          </p:nvSpPr>
          <p:spPr bwMode="auto">
            <a:xfrm>
              <a:off x="3735" y="2321"/>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e</a:t>
              </a:r>
            </a:p>
          </p:txBody>
        </p:sp>
        <p:sp>
          <p:nvSpPr>
            <p:cNvPr id="49166" name="文本框 40985"/>
            <p:cNvSpPr txBox="1">
              <a:spLocks noChangeArrowheads="1"/>
            </p:cNvSpPr>
            <p:nvPr/>
          </p:nvSpPr>
          <p:spPr bwMode="auto">
            <a:xfrm>
              <a:off x="3741" y="1659"/>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f</a:t>
              </a:r>
            </a:p>
          </p:txBody>
        </p:sp>
        <p:sp>
          <p:nvSpPr>
            <p:cNvPr id="49167" name="文本框 40986"/>
            <p:cNvSpPr txBox="1">
              <a:spLocks noChangeArrowheads="1"/>
            </p:cNvSpPr>
            <p:nvPr/>
          </p:nvSpPr>
          <p:spPr bwMode="auto">
            <a:xfrm>
              <a:off x="4271" y="1814"/>
              <a:ext cx="244" cy="365"/>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3200" b="1">
                  <a:latin typeface="楷体_GB2312" pitchFamily="49" charset="-122"/>
                  <a:ea typeface="楷体_GB2312" pitchFamily="49" charset="-122"/>
                </a:rPr>
                <a:t>g</a:t>
              </a:r>
            </a:p>
          </p:txBody>
        </p:sp>
        <p:sp>
          <p:nvSpPr>
            <p:cNvPr id="49168" name="直接连接符 40987"/>
            <p:cNvSpPr>
              <a:spLocks noChangeShapeType="1"/>
            </p:cNvSpPr>
            <p:nvPr/>
          </p:nvSpPr>
          <p:spPr bwMode="auto">
            <a:xfrm flipV="1">
              <a:off x="2644" y="1337"/>
              <a:ext cx="1001" cy="1"/>
            </a:xfrm>
            <a:prstGeom prst="line">
              <a:avLst/>
            </a:prstGeom>
            <a:noFill/>
            <a:ln w="38100">
              <a:solidFill>
                <a:schemeClr val="tx1"/>
              </a:solidFill>
              <a:round/>
              <a:headEnd/>
              <a:tailEnd type="triangle" w="med" len="med"/>
            </a:ln>
          </p:spPr>
          <p:txBody>
            <a:bodyPr/>
            <a:lstStyle/>
            <a:p>
              <a:endParaRPr lang="zh-CN" altLang="en-US"/>
            </a:p>
          </p:txBody>
        </p:sp>
        <p:sp>
          <p:nvSpPr>
            <p:cNvPr id="49169" name="直接连接符 40988"/>
            <p:cNvSpPr>
              <a:spLocks noChangeShapeType="1"/>
            </p:cNvSpPr>
            <p:nvPr/>
          </p:nvSpPr>
          <p:spPr bwMode="auto">
            <a:xfrm flipV="1">
              <a:off x="2649" y="1616"/>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0" name="直接连接符 40989"/>
            <p:cNvSpPr>
              <a:spLocks noChangeShapeType="1"/>
            </p:cNvSpPr>
            <p:nvPr/>
          </p:nvSpPr>
          <p:spPr bwMode="auto">
            <a:xfrm flipV="1">
              <a:off x="2645" y="3029"/>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1" name="直接连接符 40990"/>
            <p:cNvSpPr>
              <a:spLocks noChangeShapeType="1"/>
            </p:cNvSpPr>
            <p:nvPr/>
          </p:nvSpPr>
          <p:spPr bwMode="auto">
            <a:xfrm flipV="1">
              <a:off x="2640" y="2752"/>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2" name="直接连接符 40991"/>
            <p:cNvSpPr>
              <a:spLocks noChangeShapeType="1"/>
            </p:cNvSpPr>
            <p:nvPr/>
          </p:nvSpPr>
          <p:spPr bwMode="auto">
            <a:xfrm flipV="1">
              <a:off x="2654" y="2484"/>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3" name="直接连接符 40992"/>
            <p:cNvSpPr>
              <a:spLocks noChangeShapeType="1"/>
            </p:cNvSpPr>
            <p:nvPr/>
          </p:nvSpPr>
          <p:spPr bwMode="auto">
            <a:xfrm flipV="1">
              <a:off x="2642" y="2217"/>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4" name="直接连接符 40993"/>
            <p:cNvSpPr>
              <a:spLocks noChangeShapeType="1"/>
            </p:cNvSpPr>
            <p:nvPr/>
          </p:nvSpPr>
          <p:spPr bwMode="auto">
            <a:xfrm flipV="1">
              <a:off x="2646" y="1931"/>
              <a:ext cx="1001" cy="1"/>
            </a:xfrm>
            <a:prstGeom prst="line">
              <a:avLst/>
            </a:prstGeom>
            <a:noFill/>
            <a:ln w="38100">
              <a:solidFill>
                <a:schemeClr val="tx1"/>
              </a:solidFill>
              <a:round/>
              <a:headEnd/>
              <a:tailEnd type="triangle" w="med" len="med"/>
            </a:ln>
          </p:spPr>
          <p:txBody>
            <a:bodyPr/>
            <a:lstStyle/>
            <a:p>
              <a:endParaRPr lang="zh-CN" altLang="en-US"/>
            </a:p>
          </p:txBody>
        </p:sp>
        <p:sp>
          <p:nvSpPr>
            <p:cNvPr id="49175" name="文本框 40994"/>
            <p:cNvSpPr txBox="1">
              <a:spLocks noChangeArrowheads="1"/>
            </p:cNvSpPr>
            <p:nvPr/>
          </p:nvSpPr>
          <p:spPr bwMode="auto">
            <a:xfrm>
              <a:off x="3107" y="1019"/>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Ya</a:t>
              </a:r>
            </a:p>
          </p:txBody>
        </p:sp>
        <p:sp>
          <p:nvSpPr>
            <p:cNvPr id="49176" name="文本框 40995"/>
            <p:cNvSpPr txBox="1">
              <a:spLocks noChangeArrowheads="1"/>
            </p:cNvSpPr>
            <p:nvPr/>
          </p:nvSpPr>
          <p:spPr bwMode="auto">
            <a:xfrm>
              <a:off x="3115" y="128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Yb</a:t>
              </a:r>
            </a:p>
          </p:txBody>
        </p:sp>
        <p:sp>
          <p:nvSpPr>
            <p:cNvPr id="49177" name="文本框 40996"/>
            <p:cNvSpPr txBox="1">
              <a:spLocks noChangeArrowheads="1"/>
            </p:cNvSpPr>
            <p:nvPr/>
          </p:nvSpPr>
          <p:spPr bwMode="auto">
            <a:xfrm>
              <a:off x="3105" y="1595"/>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Yc</a:t>
              </a:r>
            </a:p>
          </p:txBody>
        </p:sp>
        <p:sp>
          <p:nvSpPr>
            <p:cNvPr id="49178" name="文本框 40997"/>
            <p:cNvSpPr txBox="1">
              <a:spLocks noChangeArrowheads="1"/>
            </p:cNvSpPr>
            <p:nvPr/>
          </p:nvSpPr>
          <p:spPr bwMode="auto">
            <a:xfrm>
              <a:off x="3102" y="1912"/>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Yd</a:t>
              </a:r>
            </a:p>
          </p:txBody>
        </p:sp>
        <p:sp>
          <p:nvSpPr>
            <p:cNvPr id="49179" name="文本框 40998"/>
            <p:cNvSpPr txBox="1">
              <a:spLocks noChangeArrowheads="1"/>
            </p:cNvSpPr>
            <p:nvPr/>
          </p:nvSpPr>
          <p:spPr bwMode="auto">
            <a:xfrm>
              <a:off x="3076" y="2187"/>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Ye</a:t>
              </a:r>
            </a:p>
          </p:txBody>
        </p:sp>
        <p:sp>
          <p:nvSpPr>
            <p:cNvPr id="49180" name="文本框 40999"/>
            <p:cNvSpPr txBox="1">
              <a:spLocks noChangeArrowheads="1"/>
            </p:cNvSpPr>
            <p:nvPr/>
          </p:nvSpPr>
          <p:spPr bwMode="auto">
            <a:xfrm>
              <a:off x="3082" y="2453"/>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Yf</a:t>
              </a:r>
            </a:p>
          </p:txBody>
        </p:sp>
        <p:sp>
          <p:nvSpPr>
            <p:cNvPr id="49181" name="文本框 41000"/>
            <p:cNvSpPr txBox="1">
              <a:spLocks noChangeArrowheads="1"/>
            </p:cNvSpPr>
            <p:nvPr/>
          </p:nvSpPr>
          <p:spPr bwMode="auto">
            <a:xfrm>
              <a:off x="3066" y="2731"/>
              <a:ext cx="340"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Yg</a:t>
              </a:r>
            </a:p>
          </p:txBody>
        </p:sp>
        <p:sp>
          <p:nvSpPr>
            <p:cNvPr id="49182" name="直接连接符 41001"/>
            <p:cNvSpPr>
              <a:spLocks noChangeShapeType="1"/>
            </p:cNvSpPr>
            <p:nvPr/>
          </p:nvSpPr>
          <p:spPr bwMode="auto">
            <a:xfrm>
              <a:off x="4350" y="3138"/>
              <a:ext cx="0" cy="294"/>
            </a:xfrm>
            <a:prstGeom prst="line">
              <a:avLst/>
            </a:prstGeom>
            <a:noFill/>
            <a:ln w="38100">
              <a:solidFill>
                <a:schemeClr val="tx1"/>
              </a:solidFill>
              <a:round/>
              <a:headEnd/>
              <a:tailEnd/>
            </a:ln>
          </p:spPr>
          <p:txBody>
            <a:bodyPr/>
            <a:lstStyle/>
            <a:p>
              <a:endParaRPr lang="zh-CN" altLang="en-US"/>
            </a:p>
          </p:txBody>
        </p:sp>
        <p:sp>
          <p:nvSpPr>
            <p:cNvPr id="49183" name="直接连接符 41002"/>
            <p:cNvSpPr>
              <a:spLocks noChangeShapeType="1"/>
            </p:cNvSpPr>
            <p:nvPr/>
          </p:nvSpPr>
          <p:spPr bwMode="auto">
            <a:xfrm>
              <a:off x="4208" y="3439"/>
              <a:ext cx="282" cy="0"/>
            </a:xfrm>
            <a:prstGeom prst="line">
              <a:avLst/>
            </a:prstGeom>
            <a:noFill/>
            <a:ln w="76200">
              <a:solidFill>
                <a:schemeClr val="tx1"/>
              </a:solidFill>
              <a:round/>
              <a:headEnd/>
              <a:tailEnd/>
            </a:ln>
          </p:spPr>
          <p:txBody>
            <a:bodyPr/>
            <a:lstStyle/>
            <a:p>
              <a:endParaRPr lang="zh-CN" altLang="en-US"/>
            </a:p>
          </p:txBody>
        </p:sp>
        <p:sp>
          <p:nvSpPr>
            <p:cNvPr id="49184" name="直接连接符 41003"/>
            <p:cNvSpPr>
              <a:spLocks noChangeShapeType="1"/>
            </p:cNvSpPr>
            <p:nvPr/>
          </p:nvSpPr>
          <p:spPr bwMode="auto">
            <a:xfrm rot="16200000" flipV="1">
              <a:off x="4419" y="1832"/>
              <a:ext cx="600" cy="0"/>
            </a:xfrm>
            <a:prstGeom prst="line">
              <a:avLst/>
            </a:prstGeom>
            <a:noFill/>
            <a:ln w="76200">
              <a:solidFill>
                <a:srgbClr val="FF3300"/>
              </a:solidFill>
              <a:round/>
              <a:headEnd/>
              <a:tailEnd/>
            </a:ln>
          </p:spPr>
          <p:txBody>
            <a:bodyPr/>
            <a:lstStyle/>
            <a:p>
              <a:endParaRPr lang="zh-CN" altLang="en-US"/>
            </a:p>
          </p:txBody>
        </p:sp>
        <p:sp>
          <p:nvSpPr>
            <p:cNvPr id="49185" name="直接连接符 41004"/>
            <p:cNvSpPr>
              <a:spLocks noChangeShapeType="1"/>
            </p:cNvSpPr>
            <p:nvPr/>
          </p:nvSpPr>
          <p:spPr bwMode="auto">
            <a:xfrm rot="16200000" flipV="1">
              <a:off x="4411" y="2536"/>
              <a:ext cx="600" cy="0"/>
            </a:xfrm>
            <a:prstGeom prst="line">
              <a:avLst/>
            </a:prstGeom>
            <a:noFill/>
            <a:ln w="76200">
              <a:solidFill>
                <a:srgbClr val="FF3300"/>
              </a:solidFill>
              <a:round/>
              <a:headEnd/>
              <a:tailEnd/>
            </a:ln>
          </p:spPr>
          <p:txBody>
            <a:bodyPr/>
            <a:lstStyle/>
            <a:p>
              <a:endParaRPr lang="zh-CN" altLang="en-US"/>
            </a:p>
          </p:txBody>
        </p:sp>
        <p:sp>
          <p:nvSpPr>
            <p:cNvPr id="49186" name="直接连接符 41005"/>
            <p:cNvSpPr>
              <a:spLocks noChangeShapeType="1"/>
            </p:cNvSpPr>
            <p:nvPr/>
          </p:nvSpPr>
          <p:spPr bwMode="auto">
            <a:xfrm rot="16200000" flipV="1">
              <a:off x="3707" y="1832"/>
              <a:ext cx="600" cy="0"/>
            </a:xfrm>
            <a:prstGeom prst="line">
              <a:avLst/>
            </a:prstGeom>
            <a:noFill/>
            <a:ln w="76200">
              <a:solidFill>
                <a:srgbClr val="FF3300"/>
              </a:solidFill>
              <a:round/>
              <a:headEnd/>
              <a:tailEnd/>
            </a:ln>
          </p:spPr>
          <p:txBody>
            <a:bodyPr/>
            <a:lstStyle/>
            <a:p>
              <a:endParaRPr lang="zh-CN" altLang="en-US"/>
            </a:p>
          </p:txBody>
        </p:sp>
        <p:sp>
          <p:nvSpPr>
            <p:cNvPr id="49187" name="直接连接符 41006"/>
            <p:cNvSpPr>
              <a:spLocks noChangeShapeType="1"/>
            </p:cNvSpPr>
            <p:nvPr/>
          </p:nvSpPr>
          <p:spPr bwMode="auto">
            <a:xfrm rot="16200000" flipV="1">
              <a:off x="3699" y="2544"/>
              <a:ext cx="600" cy="0"/>
            </a:xfrm>
            <a:prstGeom prst="line">
              <a:avLst/>
            </a:prstGeom>
            <a:noFill/>
            <a:ln w="76200">
              <a:solidFill>
                <a:srgbClr val="FF3300"/>
              </a:solidFill>
              <a:round/>
              <a:headEnd/>
              <a:tailEnd/>
            </a:ln>
          </p:spPr>
          <p:txBody>
            <a:bodyPr/>
            <a:lstStyle/>
            <a:p>
              <a:endParaRPr lang="zh-CN" altLang="en-US"/>
            </a:p>
          </p:txBody>
        </p:sp>
        <p:sp>
          <p:nvSpPr>
            <p:cNvPr id="49188" name="直接连接符 41007"/>
            <p:cNvSpPr>
              <a:spLocks noChangeShapeType="1"/>
            </p:cNvSpPr>
            <p:nvPr/>
          </p:nvSpPr>
          <p:spPr bwMode="auto">
            <a:xfrm flipV="1">
              <a:off x="4075" y="2176"/>
              <a:ext cx="608" cy="8"/>
            </a:xfrm>
            <a:prstGeom prst="line">
              <a:avLst/>
            </a:prstGeom>
            <a:noFill/>
            <a:ln w="76200">
              <a:solidFill>
                <a:srgbClr val="FF3300"/>
              </a:solidFill>
              <a:round/>
              <a:headEnd/>
              <a:tailEnd/>
            </a:ln>
          </p:spPr>
          <p:txBody>
            <a:bodyPr/>
            <a:lstStyle/>
            <a:p>
              <a:endParaRPr lang="zh-CN" altLang="en-US"/>
            </a:p>
          </p:txBody>
        </p:sp>
        <p:sp>
          <p:nvSpPr>
            <p:cNvPr id="49189" name="直接连接符 41008"/>
            <p:cNvSpPr>
              <a:spLocks noChangeShapeType="1"/>
            </p:cNvSpPr>
            <p:nvPr/>
          </p:nvSpPr>
          <p:spPr bwMode="auto">
            <a:xfrm flipV="1">
              <a:off x="4059" y="2840"/>
              <a:ext cx="608" cy="8"/>
            </a:xfrm>
            <a:prstGeom prst="line">
              <a:avLst/>
            </a:prstGeom>
            <a:noFill/>
            <a:ln w="76200">
              <a:solidFill>
                <a:srgbClr val="FF33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41985"/>
          <p:cNvSpPr>
            <a:spLocks noChangeArrowheads="1"/>
          </p:cNvSpPr>
          <p:nvPr/>
        </p:nvSpPr>
        <p:spPr bwMode="auto">
          <a:xfrm>
            <a:off x="1447800" y="914400"/>
            <a:ext cx="1825625" cy="5378116"/>
          </a:xfrm>
          <a:prstGeom prst="rect">
            <a:avLst/>
          </a:prstGeom>
          <a:solidFill>
            <a:srgbClr val="CCFFFF"/>
          </a:solidFill>
          <a:ln w="9525">
            <a:noFill/>
            <a:miter lim="800000"/>
            <a:headEnd/>
            <a:tailEnd/>
          </a:ln>
        </p:spPr>
        <p:txBody>
          <a:bodyPr/>
          <a:lstStyle/>
          <a:p>
            <a:pPr>
              <a:buFont typeface="Arial" pitchFamily="34" charset="0"/>
              <a:buNone/>
            </a:pPr>
            <a:endParaRPr lang="zh-CN" altLang="en-US"/>
          </a:p>
        </p:txBody>
      </p:sp>
      <p:sp>
        <p:nvSpPr>
          <p:cNvPr id="50179" name="矩形 41986"/>
          <p:cNvSpPr>
            <a:spLocks noChangeArrowheads="1"/>
          </p:cNvSpPr>
          <p:nvPr/>
        </p:nvSpPr>
        <p:spPr bwMode="auto">
          <a:xfrm>
            <a:off x="6591300" y="219075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0" name="矩形 41987"/>
          <p:cNvSpPr>
            <a:spLocks noChangeArrowheads="1"/>
          </p:cNvSpPr>
          <p:nvPr/>
        </p:nvSpPr>
        <p:spPr bwMode="auto">
          <a:xfrm>
            <a:off x="6591300" y="346710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1" name="矩形 41988"/>
          <p:cNvSpPr>
            <a:spLocks noChangeArrowheads="1"/>
          </p:cNvSpPr>
          <p:nvPr/>
        </p:nvSpPr>
        <p:spPr bwMode="auto">
          <a:xfrm rot="-5400000">
            <a:off x="7275513" y="148431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2" name="矩形 41989"/>
          <p:cNvSpPr>
            <a:spLocks noChangeArrowheads="1"/>
          </p:cNvSpPr>
          <p:nvPr/>
        </p:nvSpPr>
        <p:spPr bwMode="auto">
          <a:xfrm rot="-5400000">
            <a:off x="7294563" y="279876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3" name="矩形 41990"/>
          <p:cNvSpPr>
            <a:spLocks noChangeArrowheads="1"/>
          </p:cNvSpPr>
          <p:nvPr/>
        </p:nvSpPr>
        <p:spPr bwMode="auto">
          <a:xfrm rot="-5400000">
            <a:off x="7294563" y="4132263"/>
            <a:ext cx="152400" cy="109855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4" name="矩形 41991"/>
          <p:cNvSpPr>
            <a:spLocks noChangeArrowheads="1"/>
          </p:cNvSpPr>
          <p:nvPr/>
        </p:nvSpPr>
        <p:spPr bwMode="auto">
          <a:xfrm>
            <a:off x="7981950" y="2152650"/>
            <a:ext cx="152400" cy="1096963"/>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5" name="矩形 41992"/>
          <p:cNvSpPr>
            <a:spLocks noChangeArrowheads="1"/>
          </p:cNvSpPr>
          <p:nvPr/>
        </p:nvSpPr>
        <p:spPr bwMode="auto">
          <a:xfrm>
            <a:off x="7981950" y="3459163"/>
            <a:ext cx="152400" cy="109696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50186" name="文本框 41993"/>
          <p:cNvSpPr txBox="1">
            <a:spLocks noChangeArrowheads="1"/>
          </p:cNvSpPr>
          <p:nvPr/>
        </p:nvSpPr>
        <p:spPr bwMode="auto">
          <a:xfrm>
            <a:off x="7169150" y="1447800"/>
            <a:ext cx="419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p>
        </p:txBody>
      </p:sp>
      <p:sp>
        <p:nvSpPr>
          <p:cNvPr id="50187" name="文本框 41994"/>
          <p:cNvSpPr txBox="1">
            <a:spLocks noChangeArrowheads="1"/>
          </p:cNvSpPr>
          <p:nvPr/>
        </p:nvSpPr>
        <p:spPr bwMode="auto">
          <a:xfrm>
            <a:off x="8115300" y="2419350"/>
            <a:ext cx="5715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p>
        </p:txBody>
      </p:sp>
      <p:sp>
        <p:nvSpPr>
          <p:cNvPr id="50188" name="文本框 41995"/>
          <p:cNvSpPr txBox="1">
            <a:spLocks noChangeArrowheads="1"/>
          </p:cNvSpPr>
          <p:nvPr/>
        </p:nvSpPr>
        <p:spPr bwMode="auto">
          <a:xfrm>
            <a:off x="8134350" y="3657600"/>
            <a:ext cx="5143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c</a:t>
            </a:r>
          </a:p>
        </p:txBody>
      </p:sp>
      <p:sp>
        <p:nvSpPr>
          <p:cNvPr id="50189" name="文本框 41996"/>
          <p:cNvSpPr txBox="1">
            <a:spLocks noChangeArrowheads="1"/>
          </p:cNvSpPr>
          <p:nvPr/>
        </p:nvSpPr>
        <p:spPr bwMode="auto">
          <a:xfrm>
            <a:off x="7181850" y="4743450"/>
            <a:ext cx="4953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d</a:t>
            </a:r>
          </a:p>
        </p:txBody>
      </p:sp>
      <p:sp>
        <p:nvSpPr>
          <p:cNvPr id="50190" name="文本框 41997"/>
          <p:cNvSpPr txBox="1">
            <a:spLocks noChangeArrowheads="1"/>
          </p:cNvSpPr>
          <p:nvPr/>
        </p:nvSpPr>
        <p:spPr bwMode="auto">
          <a:xfrm>
            <a:off x="6134100" y="2438400"/>
            <a:ext cx="4762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f</a:t>
            </a:r>
          </a:p>
        </p:txBody>
      </p:sp>
      <p:sp>
        <p:nvSpPr>
          <p:cNvPr id="50191" name="文本框 41998"/>
          <p:cNvSpPr txBox="1">
            <a:spLocks noChangeArrowheads="1"/>
          </p:cNvSpPr>
          <p:nvPr/>
        </p:nvSpPr>
        <p:spPr bwMode="auto">
          <a:xfrm>
            <a:off x="7188200" y="2670175"/>
            <a:ext cx="419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g</a:t>
            </a:r>
          </a:p>
        </p:txBody>
      </p:sp>
      <p:sp>
        <p:nvSpPr>
          <p:cNvPr id="50192" name="文本框 41999"/>
          <p:cNvSpPr txBox="1">
            <a:spLocks noChangeArrowheads="1"/>
          </p:cNvSpPr>
          <p:nvPr/>
        </p:nvSpPr>
        <p:spPr bwMode="auto">
          <a:xfrm>
            <a:off x="3238500" y="90872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  b  c  d  e   f   g</a:t>
            </a:r>
          </a:p>
        </p:txBody>
      </p:sp>
      <p:sp>
        <p:nvSpPr>
          <p:cNvPr id="50193" name="文本框 42000"/>
          <p:cNvSpPr txBox="1">
            <a:spLocks noChangeArrowheads="1"/>
          </p:cNvSpPr>
          <p:nvPr/>
        </p:nvSpPr>
        <p:spPr bwMode="auto">
          <a:xfrm>
            <a:off x="3238500" y="1394866"/>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1  1  1  1  1  1   0</a:t>
            </a:r>
          </a:p>
        </p:txBody>
      </p:sp>
      <p:sp>
        <p:nvSpPr>
          <p:cNvPr id="50194" name="文本框 42001"/>
          <p:cNvSpPr txBox="1">
            <a:spLocks noChangeArrowheads="1"/>
          </p:cNvSpPr>
          <p:nvPr/>
        </p:nvSpPr>
        <p:spPr bwMode="auto">
          <a:xfrm>
            <a:off x="3238500" y="1862734"/>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0  1  1  0  0  0   0</a:t>
            </a:r>
          </a:p>
        </p:txBody>
      </p:sp>
      <p:sp>
        <p:nvSpPr>
          <p:cNvPr id="50195" name="文本框 42002"/>
          <p:cNvSpPr txBox="1">
            <a:spLocks noChangeArrowheads="1"/>
          </p:cNvSpPr>
          <p:nvPr/>
        </p:nvSpPr>
        <p:spPr bwMode="auto">
          <a:xfrm>
            <a:off x="3238500" y="2354176"/>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1  1  0  1  1  0   1</a:t>
            </a:r>
          </a:p>
        </p:txBody>
      </p:sp>
      <p:grpSp>
        <p:nvGrpSpPr>
          <p:cNvPr id="50196" name="组合 42003"/>
          <p:cNvGrpSpPr>
            <a:grpSpLocks/>
          </p:cNvGrpSpPr>
          <p:nvPr/>
        </p:nvGrpSpPr>
        <p:grpSpPr bwMode="auto">
          <a:xfrm>
            <a:off x="7943850" y="2133600"/>
            <a:ext cx="152400" cy="2403475"/>
            <a:chOff x="5100" y="1452"/>
            <a:chExt cx="96" cy="1514"/>
          </a:xfrm>
        </p:grpSpPr>
        <p:sp>
          <p:nvSpPr>
            <p:cNvPr id="50276" name="矩形 42004"/>
            <p:cNvSpPr>
              <a:spLocks noChangeArrowheads="1"/>
            </p:cNvSpPr>
            <p:nvPr/>
          </p:nvSpPr>
          <p:spPr bwMode="auto">
            <a:xfrm>
              <a:off x="5100" y="145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7" name="矩形 42005"/>
            <p:cNvSpPr>
              <a:spLocks noChangeArrowheads="1"/>
            </p:cNvSpPr>
            <p:nvPr/>
          </p:nvSpPr>
          <p:spPr bwMode="auto">
            <a:xfrm>
              <a:off x="5100" y="2275"/>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grpSp>
        <p:nvGrpSpPr>
          <p:cNvPr id="50197" name="组合 42006"/>
          <p:cNvGrpSpPr>
            <a:grpSpLocks/>
          </p:cNvGrpSpPr>
          <p:nvPr/>
        </p:nvGrpSpPr>
        <p:grpSpPr bwMode="auto">
          <a:xfrm>
            <a:off x="6572250" y="2000250"/>
            <a:ext cx="1543050" cy="2800350"/>
            <a:chOff x="1891" y="2652"/>
            <a:chExt cx="972" cy="1764"/>
          </a:xfrm>
        </p:grpSpPr>
        <p:sp>
          <p:nvSpPr>
            <p:cNvPr id="50271" name="矩形 42007"/>
            <p:cNvSpPr>
              <a:spLocks noChangeArrowheads="1"/>
            </p:cNvSpPr>
            <p:nvPr/>
          </p:nvSpPr>
          <p:spPr bwMode="auto">
            <a:xfrm>
              <a:off x="1891" y="360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2" name="矩形 42008"/>
            <p:cNvSpPr>
              <a:spLocks noChangeArrowheads="1"/>
            </p:cNvSpPr>
            <p:nvPr/>
          </p:nvSpPr>
          <p:spPr bwMode="auto">
            <a:xfrm rot="-5400000">
              <a:off x="2322" y="2353"/>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3" name="矩形 42009"/>
            <p:cNvSpPr>
              <a:spLocks noChangeArrowheads="1"/>
            </p:cNvSpPr>
            <p:nvPr/>
          </p:nvSpPr>
          <p:spPr bwMode="auto">
            <a:xfrm rot="-5400000">
              <a:off x="2334" y="318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4" name="矩形 42010"/>
            <p:cNvSpPr>
              <a:spLocks noChangeArrowheads="1"/>
            </p:cNvSpPr>
            <p:nvPr/>
          </p:nvSpPr>
          <p:spPr bwMode="auto">
            <a:xfrm rot="-5400000">
              <a:off x="2334" y="402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5" name="矩形 42011"/>
            <p:cNvSpPr>
              <a:spLocks noChangeArrowheads="1"/>
            </p:cNvSpPr>
            <p:nvPr/>
          </p:nvSpPr>
          <p:spPr bwMode="auto">
            <a:xfrm>
              <a:off x="2767" y="2774"/>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sp>
        <p:nvSpPr>
          <p:cNvPr id="50198" name="文本框 42012"/>
          <p:cNvSpPr txBox="1">
            <a:spLocks noChangeArrowheads="1"/>
          </p:cNvSpPr>
          <p:nvPr/>
        </p:nvSpPr>
        <p:spPr bwMode="auto">
          <a:xfrm>
            <a:off x="6134100" y="3810000"/>
            <a:ext cx="3619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e</a:t>
            </a:r>
          </a:p>
        </p:txBody>
      </p:sp>
      <p:grpSp>
        <p:nvGrpSpPr>
          <p:cNvPr id="50199" name="组合 42013"/>
          <p:cNvGrpSpPr>
            <a:grpSpLocks/>
          </p:cNvGrpSpPr>
          <p:nvPr/>
        </p:nvGrpSpPr>
        <p:grpSpPr bwMode="auto">
          <a:xfrm>
            <a:off x="6572250" y="1981200"/>
            <a:ext cx="1543050" cy="2800350"/>
            <a:chOff x="1761" y="2350"/>
            <a:chExt cx="972" cy="1764"/>
          </a:xfrm>
        </p:grpSpPr>
        <p:sp>
          <p:nvSpPr>
            <p:cNvPr id="50265" name="矩形 42014"/>
            <p:cNvSpPr>
              <a:spLocks noChangeArrowheads="1"/>
            </p:cNvSpPr>
            <p:nvPr/>
          </p:nvSpPr>
          <p:spPr bwMode="auto">
            <a:xfrm>
              <a:off x="1761" y="2496"/>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6" name="矩形 42015"/>
            <p:cNvSpPr>
              <a:spLocks noChangeArrowheads="1"/>
            </p:cNvSpPr>
            <p:nvPr/>
          </p:nvSpPr>
          <p:spPr bwMode="auto">
            <a:xfrm>
              <a:off x="1761" y="3300"/>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7" name="矩形 42016"/>
            <p:cNvSpPr>
              <a:spLocks noChangeArrowheads="1"/>
            </p:cNvSpPr>
            <p:nvPr/>
          </p:nvSpPr>
          <p:spPr bwMode="auto">
            <a:xfrm rot="-5400000">
              <a:off x="2192" y="2051"/>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8" name="矩形 42017"/>
            <p:cNvSpPr>
              <a:spLocks noChangeArrowheads="1"/>
            </p:cNvSpPr>
            <p:nvPr/>
          </p:nvSpPr>
          <p:spPr bwMode="auto">
            <a:xfrm rot="-5400000">
              <a:off x="2204" y="3719"/>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69" name="矩形 42018"/>
            <p:cNvSpPr>
              <a:spLocks noChangeArrowheads="1"/>
            </p:cNvSpPr>
            <p:nvPr/>
          </p:nvSpPr>
          <p:spPr bwMode="auto">
            <a:xfrm>
              <a:off x="2637" y="2472"/>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sp>
          <p:nvSpPr>
            <p:cNvPr id="50270" name="矩形 42019"/>
            <p:cNvSpPr>
              <a:spLocks noChangeArrowheads="1"/>
            </p:cNvSpPr>
            <p:nvPr/>
          </p:nvSpPr>
          <p:spPr bwMode="auto">
            <a:xfrm>
              <a:off x="2637" y="3295"/>
              <a:ext cx="96" cy="691"/>
            </a:xfrm>
            <a:prstGeom prst="rect">
              <a:avLst/>
            </a:prstGeom>
            <a:solidFill>
              <a:srgbClr val="CC0000"/>
            </a:solidFill>
            <a:ln w="38100">
              <a:solidFill>
                <a:srgbClr val="CC0000"/>
              </a:solidFill>
              <a:miter lim="800000"/>
              <a:headEnd/>
              <a:tailEnd/>
            </a:ln>
          </p:spPr>
          <p:txBody>
            <a:bodyPr/>
            <a:lstStyle/>
            <a:p>
              <a:pPr>
                <a:buFont typeface="Arial" pitchFamily="34" charset="0"/>
                <a:buNone/>
              </a:pPr>
              <a:endParaRPr lang="zh-CN" altLang="en-US"/>
            </a:p>
          </p:txBody>
        </p:sp>
      </p:grpSp>
      <p:sp>
        <p:nvSpPr>
          <p:cNvPr id="50200" name="矩形 42020"/>
          <p:cNvSpPr>
            <a:spLocks noChangeArrowheads="1"/>
          </p:cNvSpPr>
          <p:nvPr/>
        </p:nvSpPr>
        <p:spPr bwMode="auto">
          <a:xfrm>
            <a:off x="381000" y="304800"/>
            <a:ext cx="4489450" cy="519113"/>
          </a:xfrm>
          <a:prstGeom prst="rect">
            <a:avLst/>
          </a:prstGeom>
          <a:noFill/>
          <a:ln w="38100">
            <a:noFill/>
            <a:miter lim="800000"/>
            <a:headEnd/>
            <a:tailEnd/>
          </a:ln>
        </p:spPr>
        <p:txBody>
          <a:bodyPr wrap="none">
            <a:spAutoFit/>
          </a:bodyPr>
          <a:lstStyle/>
          <a:p>
            <a:pPr>
              <a:spcBef>
                <a:spcPct val="50000"/>
              </a:spcBef>
              <a:buFont typeface="Arial" pitchFamily="34" charset="0"/>
              <a:buNone/>
            </a:pPr>
            <a:r>
              <a:rPr lang="zh-CN" altLang="en-US" sz="2800" b="1" u="sng">
                <a:solidFill>
                  <a:srgbClr val="0000FF"/>
                </a:solidFill>
              </a:rPr>
              <a:t>七段显示器件的工作原理：</a:t>
            </a:r>
          </a:p>
        </p:txBody>
      </p:sp>
      <p:sp>
        <p:nvSpPr>
          <p:cNvPr id="50201" name="文本框 42021"/>
          <p:cNvSpPr txBox="1">
            <a:spLocks noChangeArrowheads="1"/>
          </p:cNvSpPr>
          <p:nvPr/>
        </p:nvSpPr>
        <p:spPr bwMode="auto">
          <a:xfrm>
            <a:off x="3264568" y="283544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1  1  1  1  0  0   1</a:t>
            </a:r>
          </a:p>
        </p:txBody>
      </p:sp>
      <p:sp>
        <p:nvSpPr>
          <p:cNvPr id="50202" name="文本框 42022"/>
          <p:cNvSpPr txBox="1">
            <a:spLocks noChangeArrowheads="1"/>
          </p:cNvSpPr>
          <p:nvPr/>
        </p:nvSpPr>
        <p:spPr bwMode="auto">
          <a:xfrm>
            <a:off x="3266855" y="477915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1  1  1  0  0  0   0</a:t>
            </a:r>
          </a:p>
        </p:txBody>
      </p:sp>
      <p:sp>
        <p:nvSpPr>
          <p:cNvPr id="50203" name="文本框 42023"/>
          <p:cNvSpPr txBox="1">
            <a:spLocks noChangeArrowheads="1"/>
          </p:cNvSpPr>
          <p:nvPr/>
        </p:nvSpPr>
        <p:spPr bwMode="auto">
          <a:xfrm>
            <a:off x="3251200" y="3338990"/>
            <a:ext cx="32258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0  1  1  0   0 1   1</a:t>
            </a:r>
            <a:r>
              <a:rPr lang="en-US" altLang="zh-CN" sz="2800" b="1" u="sng">
                <a:ea typeface="楷体_GB2312" pitchFamily="49" charset="-122"/>
              </a:rPr>
              <a:t>  </a:t>
            </a:r>
            <a:endParaRPr lang="en-US" altLang="zh-CN" sz="2800" b="1">
              <a:ea typeface="楷体_GB2312" pitchFamily="49" charset="-122"/>
            </a:endParaRPr>
          </a:p>
        </p:txBody>
      </p:sp>
      <p:sp>
        <p:nvSpPr>
          <p:cNvPr id="50204" name="文本框 42024"/>
          <p:cNvSpPr txBox="1">
            <a:spLocks noChangeArrowheads="1"/>
          </p:cNvSpPr>
          <p:nvPr/>
        </p:nvSpPr>
        <p:spPr bwMode="auto">
          <a:xfrm>
            <a:off x="3266855" y="378904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1  0  1  1  0  1   1</a:t>
            </a:r>
          </a:p>
        </p:txBody>
      </p:sp>
      <p:sp>
        <p:nvSpPr>
          <p:cNvPr id="50205" name="文本框 42025"/>
          <p:cNvSpPr txBox="1">
            <a:spLocks noChangeArrowheads="1"/>
          </p:cNvSpPr>
          <p:nvPr/>
        </p:nvSpPr>
        <p:spPr bwMode="auto">
          <a:xfrm>
            <a:off x="3266855" y="4267200"/>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1  0  1  1  1  1   1</a:t>
            </a:r>
          </a:p>
        </p:txBody>
      </p:sp>
      <p:sp>
        <p:nvSpPr>
          <p:cNvPr id="50206" name="文本框 42026"/>
          <p:cNvSpPr txBox="1">
            <a:spLocks noChangeArrowheads="1"/>
          </p:cNvSpPr>
          <p:nvPr/>
        </p:nvSpPr>
        <p:spPr bwMode="auto">
          <a:xfrm>
            <a:off x="3266855" y="5250147"/>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1  1  1  1  1  1   1</a:t>
            </a:r>
          </a:p>
        </p:txBody>
      </p:sp>
      <p:sp>
        <p:nvSpPr>
          <p:cNvPr id="50207" name="文本框 42027"/>
          <p:cNvSpPr txBox="1">
            <a:spLocks noChangeArrowheads="1"/>
          </p:cNvSpPr>
          <p:nvPr/>
        </p:nvSpPr>
        <p:spPr bwMode="auto">
          <a:xfrm>
            <a:off x="3266855" y="5745202"/>
            <a:ext cx="322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1  1  1  1  0  1   1</a:t>
            </a:r>
          </a:p>
        </p:txBody>
      </p:sp>
      <p:grpSp>
        <p:nvGrpSpPr>
          <p:cNvPr id="50208" name="组合 42028"/>
          <p:cNvGrpSpPr>
            <a:grpSpLocks/>
          </p:cNvGrpSpPr>
          <p:nvPr/>
        </p:nvGrpSpPr>
        <p:grpSpPr bwMode="auto">
          <a:xfrm>
            <a:off x="6765925" y="2000250"/>
            <a:ext cx="1330325" cy="2800350"/>
            <a:chOff x="3890" y="1330"/>
            <a:chExt cx="838" cy="1764"/>
          </a:xfrm>
        </p:grpSpPr>
        <p:sp>
          <p:nvSpPr>
            <p:cNvPr id="50260" name="矩形 42029"/>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1" name="矩形 42030"/>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2" name="矩形 42031"/>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3" name="矩形 42032"/>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64" name="矩形 42033"/>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09" name="组合 42034"/>
          <p:cNvGrpSpPr>
            <a:grpSpLocks/>
          </p:cNvGrpSpPr>
          <p:nvPr/>
        </p:nvGrpSpPr>
        <p:grpSpPr bwMode="auto">
          <a:xfrm>
            <a:off x="6553200" y="2133600"/>
            <a:ext cx="1543050" cy="2403475"/>
            <a:chOff x="3756" y="1452"/>
            <a:chExt cx="972" cy="1514"/>
          </a:xfrm>
        </p:grpSpPr>
        <p:sp>
          <p:nvSpPr>
            <p:cNvPr id="50256" name="矩形 42035"/>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7" name="矩形 42036"/>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8" name="矩形 42037"/>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9" name="矩形 42038"/>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0" name="组合 42039"/>
          <p:cNvGrpSpPr>
            <a:grpSpLocks/>
          </p:cNvGrpSpPr>
          <p:nvPr/>
        </p:nvGrpSpPr>
        <p:grpSpPr bwMode="auto">
          <a:xfrm>
            <a:off x="6572250" y="1981200"/>
            <a:ext cx="1543050" cy="2800350"/>
            <a:chOff x="3756" y="1330"/>
            <a:chExt cx="972" cy="1764"/>
          </a:xfrm>
        </p:grpSpPr>
        <p:sp>
          <p:nvSpPr>
            <p:cNvPr id="50251" name="矩形 42040"/>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2" name="矩形 42041"/>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3" name="矩形 42042"/>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4" name="矩形 42043"/>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5" name="矩形 42044"/>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1" name="组合 42045"/>
          <p:cNvGrpSpPr>
            <a:grpSpLocks/>
          </p:cNvGrpSpPr>
          <p:nvPr/>
        </p:nvGrpSpPr>
        <p:grpSpPr bwMode="auto">
          <a:xfrm>
            <a:off x="6553200" y="2000250"/>
            <a:ext cx="1543050" cy="2800350"/>
            <a:chOff x="3756" y="1330"/>
            <a:chExt cx="972" cy="1764"/>
          </a:xfrm>
        </p:grpSpPr>
        <p:sp>
          <p:nvSpPr>
            <p:cNvPr id="50245" name="矩形 42046"/>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6" name="矩形 42047"/>
            <p:cNvSpPr>
              <a:spLocks noChangeArrowheads="1"/>
            </p:cNvSpPr>
            <p:nvPr/>
          </p:nvSpPr>
          <p:spPr bwMode="auto">
            <a:xfrm>
              <a:off x="3756" y="2280"/>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7" name="矩形 42048"/>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8" name="矩形 42049"/>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9" name="矩形 42050"/>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50" name="矩形 42051"/>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2" name="组合 42052"/>
          <p:cNvGrpSpPr>
            <a:grpSpLocks/>
          </p:cNvGrpSpPr>
          <p:nvPr/>
        </p:nvGrpSpPr>
        <p:grpSpPr bwMode="auto">
          <a:xfrm>
            <a:off x="6800850" y="1981200"/>
            <a:ext cx="1330325" cy="2597150"/>
            <a:chOff x="3890" y="1330"/>
            <a:chExt cx="838" cy="1636"/>
          </a:xfrm>
        </p:grpSpPr>
        <p:sp>
          <p:nvSpPr>
            <p:cNvPr id="50242" name="矩形 42053"/>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3" name="矩形 42054"/>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4" name="矩形 42055"/>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3" name="组合 42056"/>
          <p:cNvGrpSpPr>
            <a:grpSpLocks/>
          </p:cNvGrpSpPr>
          <p:nvPr/>
        </p:nvGrpSpPr>
        <p:grpSpPr bwMode="auto">
          <a:xfrm>
            <a:off x="6553200" y="2000250"/>
            <a:ext cx="1543050" cy="2800350"/>
            <a:chOff x="3756" y="1330"/>
            <a:chExt cx="972" cy="1764"/>
          </a:xfrm>
        </p:grpSpPr>
        <p:sp>
          <p:nvSpPr>
            <p:cNvPr id="50235" name="矩形 42057"/>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6" name="矩形 42058"/>
            <p:cNvSpPr>
              <a:spLocks noChangeArrowheads="1"/>
            </p:cNvSpPr>
            <p:nvPr/>
          </p:nvSpPr>
          <p:spPr bwMode="auto">
            <a:xfrm>
              <a:off x="3756" y="2280"/>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7" name="矩形 42059"/>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8" name="矩形 42060"/>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9" name="矩形 42061"/>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0" name="矩形 42062"/>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41" name="矩形 42063"/>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50214" name="组合 42064"/>
          <p:cNvGrpSpPr>
            <a:grpSpLocks/>
          </p:cNvGrpSpPr>
          <p:nvPr/>
        </p:nvGrpSpPr>
        <p:grpSpPr bwMode="auto">
          <a:xfrm>
            <a:off x="6572250" y="1924050"/>
            <a:ext cx="1543050" cy="2800350"/>
            <a:chOff x="3756" y="1330"/>
            <a:chExt cx="972" cy="1764"/>
          </a:xfrm>
        </p:grpSpPr>
        <p:sp>
          <p:nvSpPr>
            <p:cNvPr id="50229" name="矩形 42065"/>
            <p:cNvSpPr>
              <a:spLocks noChangeArrowheads="1"/>
            </p:cNvSpPr>
            <p:nvPr/>
          </p:nvSpPr>
          <p:spPr bwMode="auto">
            <a:xfrm>
              <a:off x="3756" y="1476"/>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0" name="矩形 42066"/>
            <p:cNvSpPr>
              <a:spLocks noChangeArrowheads="1"/>
            </p:cNvSpPr>
            <p:nvPr/>
          </p:nvSpPr>
          <p:spPr bwMode="auto">
            <a:xfrm rot="-5400000">
              <a:off x="4187" y="1031"/>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1" name="矩形 42067"/>
            <p:cNvSpPr>
              <a:spLocks noChangeArrowheads="1"/>
            </p:cNvSpPr>
            <p:nvPr/>
          </p:nvSpPr>
          <p:spPr bwMode="auto">
            <a:xfrm rot="-5400000">
              <a:off x="4199" y="185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2" name="矩形 42068"/>
            <p:cNvSpPr>
              <a:spLocks noChangeArrowheads="1"/>
            </p:cNvSpPr>
            <p:nvPr/>
          </p:nvSpPr>
          <p:spPr bwMode="auto">
            <a:xfrm rot="-5400000">
              <a:off x="4199" y="2699"/>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3" name="矩形 42069"/>
            <p:cNvSpPr>
              <a:spLocks noChangeArrowheads="1"/>
            </p:cNvSpPr>
            <p:nvPr/>
          </p:nvSpPr>
          <p:spPr bwMode="auto">
            <a:xfrm>
              <a:off x="4632" y="1452"/>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sp>
          <p:nvSpPr>
            <p:cNvPr id="50234" name="矩形 42070"/>
            <p:cNvSpPr>
              <a:spLocks noChangeArrowheads="1"/>
            </p:cNvSpPr>
            <p:nvPr/>
          </p:nvSpPr>
          <p:spPr bwMode="auto">
            <a:xfrm>
              <a:off x="4632" y="2275"/>
              <a:ext cx="96" cy="691"/>
            </a:xfrm>
            <a:prstGeom prst="rect">
              <a:avLst/>
            </a:prstGeom>
            <a:solidFill>
              <a:srgbClr val="FF0000"/>
            </a:solidFill>
            <a:ln w="38100">
              <a:solidFill>
                <a:schemeClr val="tx1"/>
              </a:solidFill>
              <a:miter lim="800000"/>
              <a:headEnd/>
              <a:tailEnd/>
            </a:ln>
          </p:spPr>
          <p:txBody>
            <a:bodyPr/>
            <a:lstStyle/>
            <a:p>
              <a:pPr>
                <a:buFont typeface="Arial" pitchFamily="34" charset="0"/>
                <a:buNone/>
              </a:pPr>
              <a:endParaRPr lang="zh-CN" altLang="en-US"/>
            </a:p>
          </p:txBody>
        </p:sp>
      </p:grpSp>
      <p:graphicFrame>
        <p:nvGraphicFramePr>
          <p:cNvPr id="42072" name="表格 42071"/>
          <p:cNvGraphicFramePr>
            <a:graphicFrameLocks noGrp="1"/>
          </p:cNvGraphicFramePr>
          <p:nvPr/>
        </p:nvGraphicFramePr>
        <p:xfrm>
          <a:off x="533400" y="914400"/>
          <a:ext cx="5334000" cy="5370169"/>
        </p:xfrm>
        <a:graphic>
          <a:graphicData uri="http://schemas.openxmlformats.org/drawingml/2006/table">
            <a:tbl>
              <a:tblPr/>
              <a:tblGrid>
                <a:gridCol w="914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字型</a:t>
                      </a: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0</a:t>
                      </a: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5050">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2</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3</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4</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5</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6</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7</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8</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smtClean="0">
                          <a:ln>
                            <a:noFill/>
                          </a:ln>
                          <a:solidFill>
                            <a:schemeClr val="tx1"/>
                          </a:solidFill>
                          <a:effectLst/>
                          <a:latin typeface="Times New Roman" pitchFamily="18" charset="0"/>
                          <a:ea typeface="宋体" pitchFamily="2" charset="-122"/>
                        </a:rPr>
                        <a:t>9</a:t>
                      </a:r>
                      <a:endParaRPr kumimoji="0" lang="zh-CN" altLang="en-US" sz="2900" b="1" i="0" u="none" strike="noStrike" cap="none" normalizeH="0" baseline="0" smtClean="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zh-CN" sz="2900" b="1" i="0" u="none" strike="noStrike" cap="none" normalizeH="0" baseline="0" dirty="0" smtClean="0">
                          <a:ln>
                            <a:noFill/>
                          </a:ln>
                          <a:solidFill>
                            <a:schemeClr val="tx1"/>
                          </a:solidFill>
                          <a:effectLst/>
                          <a:latin typeface="Times New Roman" pitchFamily="18" charset="0"/>
                          <a:ea typeface="宋体" pitchFamily="2" charset="-122"/>
                        </a:rPr>
                        <a:t>1  0  0  1</a:t>
                      </a:r>
                      <a:endParaRPr kumimoji="0" lang="zh-CN" altLang="en-US" sz="2900" b="1" i="0" u="none" strike="noStrike" cap="none" normalizeH="0" baseline="0" dirty="0" smtClean="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38944" marB="3894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组合 43009"/>
          <p:cNvGrpSpPr>
            <a:grpSpLocks/>
          </p:cNvGrpSpPr>
          <p:nvPr/>
        </p:nvGrpSpPr>
        <p:grpSpPr bwMode="auto">
          <a:xfrm>
            <a:off x="2819400" y="990600"/>
            <a:ext cx="4229100" cy="3565525"/>
            <a:chOff x="1817" y="760"/>
            <a:chExt cx="2664" cy="2246"/>
          </a:xfrm>
        </p:grpSpPr>
        <p:sp>
          <p:nvSpPr>
            <p:cNvPr id="51232" name="文本框 43010"/>
            <p:cNvSpPr txBox="1">
              <a:spLocks noChangeArrowheads="1"/>
            </p:cNvSpPr>
            <p:nvPr/>
          </p:nvSpPr>
          <p:spPr bwMode="auto">
            <a:xfrm>
              <a:off x="1817" y="994"/>
              <a:ext cx="684"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t>A</a:t>
              </a:r>
              <a:r>
                <a:rPr lang="en-US" altLang="zh-CN" sz="2800" b="1" baseline="-25000"/>
                <a:t>3</a:t>
              </a:r>
              <a:r>
                <a:rPr lang="en-US" altLang="zh-CN" sz="2800" b="1"/>
                <a:t>A</a:t>
              </a:r>
              <a:r>
                <a:rPr lang="en-US" altLang="zh-CN" sz="2800" b="1" baseline="-25000"/>
                <a:t>2</a:t>
              </a:r>
              <a:endParaRPr lang="en-US" altLang="zh-CN" sz="2800" b="1"/>
            </a:p>
          </p:txBody>
        </p:sp>
        <p:sp>
          <p:nvSpPr>
            <p:cNvPr id="51233" name="矩形 43011"/>
            <p:cNvSpPr>
              <a:spLocks noChangeArrowheads="1"/>
            </p:cNvSpPr>
            <p:nvPr/>
          </p:nvSpPr>
          <p:spPr bwMode="auto">
            <a:xfrm>
              <a:off x="2584" y="1315"/>
              <a:ext cx="1890" cy="1673"/>
            </a:xfrm>
            <a:prstGeom prst="rect">
              <a:avLst/>
            </a:prstGeom>
            <a:solidFill>
              <a:srgbClr val="FF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2800" b="1"/>
            </a:p>
          </p:txBody>
        </p:sp>
        <p:sp>
          <p:nvSpPr>
            <p:cNvPr id="51234" name="直接连接符 43012"/>
            <p:cNvSpPr>
              <a:spLocks noChangeShapeType="1"/>
            </p:cNvSpPr>
            <p:nvPr/>
          </p:nvSpPr>
          <p:spPr bwMode="auto">
            <a:xfrm>
              <a:off x="3529" y="1315"/>
              <a:ext cx="0" cy="1691"/>
            </a:xfrm>
            <a:prstGeom prst="line">
              <a:avLst/>
            </a:prstGeom>
            <a:noFill/>
            <a:ln w="38100">
              <a:solidFill>
                <a:schemeClr val="tx1"/>
              </a:solidFill>
              <a:round/>
              <a:headEnd/>
              <a:tailEnd/>
            </a:ln>
          </p:spPr>
          <p:txBody>
            <a:bodyPr/>
            <a:lstStyle/>
            <a:p>
              <a:endParaRPr lang="zh-CN" altLang="en-US"/>
            </a:p>
          </p:txBody>
        </p:sp>
        <p:sp>
          <p:nvSpPr>
            <p:cNvPr id="51235" name="直接连接符 43013"/>
            <p:cNvSpPr>
              <a:spLocks noChangeShapeType="1"/>
            </p:cNvSpPr>
            <p:nvPr/>
          </p:nvSpPr>
          <p:spPr bwMode="auto">
            <a:xfrm>
              <a:off x="2585" y="2130"/>
              <a:ext cx="1896" cy="0"/>
            </a:xfrm>
            <a:prstGeom prst="line">
              <a:avLst/>
            </a:prstGeom>
            <a:noFill/>
            <a:ln w="38100">
              <a:solidFill>
                <a:schemeClr val="tx1"/>
              </a:solidFill>
              <a:round/>
              <a:headEnd/>
              <a:tailEnd/>
            </a:ln>
          </p:spPr>
          <p:txBody>
            <a:bodyPr/>
            <a:lstStyle/>
            <a:p>
              <a:endParaRPr lang="zh-CN" altLang="en-US"/>
            </a:p>
          </p:txBody>
        </p:sp>
        <p:sp>
          <p:nvSpPr>
            <p:cNvPr id="51236" name="直接连接符 43014"/>
            <p:cNvSpPr>
              <a:spLocks noChangeShapeType="1"/>
            </p:cNvSpPr>
            <p:nvPr/>
          </p:nvSpPr>
          <p:spPr bwMode="auto">
            <a:xfrm>
              <a:off x="2585" y="2562"/>
              <a:ext cx="1896" cy="0"/>
            </a:xfrm>
            <a:prstGeom prst="line">
              <a:avLst/>
            </a:prstGeom>
            <a:noFill/>
            <a:ln w="38100">
              <a:solidFill>
                <a:schemeClr val="tx1"/>
              </a:solidFill>
              <a:round/>
              <a:headEnd/>
              <a:tailEnd/>
            </a:ln>
          </p:spPr>
          <p:txBody>
            <a:bodyPr/>
            <a:lstStyle/>
            <a:p>
              <a:endParaRPr lang="zh-CN" altLang="en-US"/>
            </a:p>
          </p:txBody>
        </p:sp>
        <p:sp>
          <p:nvSpPr>
            <p:cNvPr id="51237" name="直接连接符 43015"/>
            <p:cNvSpPr>
              <a:spLocks noChangeShapeType="1"/>
            </p:cNvSpPr>
            <p:nvPr/>
          </p:nvSpPr>
          <p:spPr bwMode="auto">
            <a:xfrm>
              <a:off x="2585" y="1734"/>
              <a:ext cx="1896" cy="0"/>
            </a:xfrm>
            <a:prstGeom prst="line">
              <a:avLst/>
            </a:prstGeom>
            <a:noFill/>
            <a:ln w="38100">
              <a:solidFill>
                <a:schemeClr val="tx1"/>
              </a:solidFill>
              <a:round/>
              <a:headEnd/>
              <a:tailEnd/>
            </a:ln>
          </p:spPr>
          <p:txBody>
            <a:bodyPr/>
            <a:lstStyle/>
            <a:p>
              <a:endParaRPr lang="zh-CN" altLang="en-US"/>
            </a:p>
          </p:txBody>
        </p:sp>
        <p:sp>
          <p:nvSpPr>
            <p:cNvPr id="51238" name="直接连接符 43016"/>
            <p:cNvSpPr>
              <a:spLocks noChangeShapeType="1"/>
            </p:cNvSpPr>
            <p:nvPr/>
          </p:nvSpPr>
          <p:spPr bwMode="auto">
            <a:xfrm>
              <a:off x="3037" y="1315"/>
              <a:ext cx="0" cy="1691"/>
            </a:xfrm>
            <a:prstGeom prst="line">
              <a:avLst/>
            </a:prstGeom>
            <a:noFill/>
            <a:ln w="38100">
              <a:solidFill>
                <a:schemeClr val="tx1"/>
              </a:solidFill>
              <a:round/>
              <a:headEnd/>
              <a:tailEnd/>
            </a:ln>
          </p:spPr>
          <p:txBody>
            <a:bodyPr/>
            <a:lstStyle/>
            <a:p>
              <a:endParaRPr lang="zh-CN" altLang="en-US"/>
            </a:p>
          </p:txBody>
        </p:sp>
        <p:sp>
          <p:nvSpPr>
            <p:cNvPr id="51239" name="直接连接符 43017"/>
            <p:cNvSpPr>
              <a:spLocks noChangeShapeType="1"/>
            </p:cNvSpPr>
            <p:nvPr/>
          </p:nvSpPr>
          <p:spPr bwMode="auto">
            <a:xfrm>
              <a:off x="3985" y="1315"/>
              <a:ext cx="0" cy="1691"/>
            </a:xfrm>
            <a:prstGeom prst="line">
              <a:avLst/>
            </a:prstGeom>
            <a:noFill/>
            <a:ln w="38100">
              <a:solidFill>
                <a:schemeClr val="tx1"/>
              </a:solidFill>
              <a:round/>
              <a:headEnd/>
              <a:tailEnd/>
            </a:ln>
          </p:spPr>
          <p:txBody>
            <a:bodyPr/>
            <a:lstStyle/>
            <a:p>
              <a:endParaRPr lang="zh-CN" altLang="en-US"/>
            </a:p>
          </p:txBody>
        </p:sp>
        <p:sp>
          <p:nvSpPr>
            <p:cNvPr id="51240" name="直接连接符 43018"/>
            <p:cNvSpPr>
              <a:spLocks noChangeShapeType="1"/>
            </p:cNvSpPr>
            <p:nvPr/>
          </p:nvSpPr>
          <p:spPr bwMode="auto">
            <a:xfrm flipH="1" flipV="1">
              <a:off x="2249" y="978"/>
              <a:ext cx="336" cy="336"/>
            </a:xfrm>
            <a:prstGeom prst="line">
              <a:avLst/>
            </a:prstGeom>
            <a:noFill/>
            <a:ln w="38100">
              <a:solidFill>
                <a:schemeClr val="tx1"/>
              </a:solidFill>
              <a:round/>
              <a:headEnd/>
              <a:tailEnd/>
            </a:ln>
          </p:spPr>
          <p:txBody>
            <a:bodyPr/>
            <a:lstStyle/>
            <a:p>
              <a:endParaRPr lang="zh-CN" altLang="en-US"/>
            </a:p>
          </p:txBody>
        </p:sp>
        <p:sp>
          <p:nvSpPr>
            <p:cNvPr id="51241" name="文本框 43019"/>
            <p:cNvSpPr txBox="1">
              <a:spLocks noChangeArrowheads="1"/>
            </p:cNvSpPr>
            <p:nvPr/>
          </p:nvSpPr>
          <p:spPr bwMode="auto">
            <a:xfrm>
              <a:off x="2297" y="760"/>
              <a:ext cx="684" cy="327"/>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sz="2800" b="1"/>
                <a:t>A</a:t>
              </a:r>
              <a:r>
                <a:rPr lang="en-US" altLang="zh-CN" sz="2800" b="1" baseline="-25000"/>
                <a:t>1</a:t>
              </a:r>
              <a:r>
                <a:rPr lang="en-US" altLang="zh-CN" sz="2800" b="1"/>
                <a:t>A</a:t>
              </a:r>
              <a:r>
                <a:rPr lang="en-US" altLang="zh-CN" sz="2800" b="1" baseline="-25000"/>
                <a:t>0</a:t>
              </a:r>
              <a:endParaRPr lang="en-US" altLang="zh-CN" sz="2800" b="1"/>
            </a:p>
          </p:txBody>
        </p:sp>
        <p:sp>
          <p:nvSpPr>
            <p:cNvPr id="51242" name="文本框 43020"/>
            <p:cNvSpPr txBox="1">
              <a:spLocks noChangeArrowheads="1"/>
            </p:cNvSpPr>
            <p:nvPr/>
          </p:nvSpPr>
          <p:spPr bwMode="auto">
            <a:xfrm>
              <a:off x="2597"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00</a:t>
              </a:r>
            </a:p>
          </p:txBody>
        </p:sp>
        <p:sp>
          <p:nvSpPr>
            <p:cNvPr id="51243" name="文本框 43021"/>
            <p:cNvSpPr txBox="1">
              <a:spLocks noChangeArrowheads="1"/>
            </p:cNvSpPr>
            <p:nvPr/>
          </p:nvSpPr>
          <p:spPr bwMode="auto">
            <a:xfrm>
              <a:off x="3533"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11</a:t>
              </a:r>
            </a:p>
          </p:txBody>
        </p:sp>
        <p:sp>
          <p:nvSpPr>
            <p:cNvPr id="51244" name="文本框 43022"/>
            <p:cNvSpPr txBox="1">
              <a:spLocks noChangeArrowheads="1"/>
            </p:cNvSpPr>
            <p:nvPr/>
          </p:nvSpPr>
          <p:spPr bwMode="auto">
            <a:xfrm>
              <a:off x="3053"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01</a:t>
              </a:r>
            </a:p>
          </p:txBody>
        </p:sp>
        <p:sp>
          <p:nvSpPr>
            <p:cNvPr id="51245" name="文本框 43023"/>
            <p:cNvSpPr txBox="1">
              <a:spLocks noChangeArrowheads="1"/>
            </p:cNvSpPr>
            <p:nvPr/>
          </p:nvSpPr>
          <p:spPr bwMode="auto">
            <a:xfrm>
              <a:off x="2201" y="1373"/>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00</a:t>
              </a:r>
            </a:p>
          </p:txBody>
        </p:sp>
        <p:sp>
          <p:nvSpPr>
            <p:cNvPr id="51246" name="文本框 43024"/>
            <p:cNvSpPr txBox="1">
              <a:spLocks noChangeArrowheads="1"/>
            </p:cNvSpPr>
            <p:nvPr/>
          </p:nvSpPr>
          <p:spPr bwMode="auto">
            <a:xfrm>
              <a:off x="3977" y="104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10</a:t>
              </a:r>
            </a:p>
          </p:txBody>
        </p:sp>
        <p:sp>
          <p:nvSpPr>
            <p:cNvPr id="51247" name="文本框 43025"/>
            <p:cNvSpPr txBox="1">
              <a:spLocks noChangeArrowheads="1"/>
            </p:cNvSpPr>
            <p:nvPr/>
          </p:nvSpPr>
          <p:spPr bwMode="auto">
            <a:xfrm>
              <a:off x="2213" y="1757"/>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01</a:t>
              </a:r>
            </a:p>
          </p:txBody>
        </p:sp>
        <p:sp>
          <p:nvSpPr>
            <p:cNvPr id="51248" name="文本框 43026"/>
            <p:cNvSpPr txBox="1">
              <a:spLocks noChangeArrowheads="1"/>
            </p:cNvSpPr>
            <p:nvPr/>
          </p:nvSpPr>
          <p:spPr bwMode="auto">
            <a:xfrm>
              <a:off x="2213" y="2177"/>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11</a:t>
              </a:r>
            </a:p>
          </p:txBody>
        </p:sp>
        <p:sp>
          <p:nvSpPr>
            <p:cNvPr id="51249" name="文本框 43027"/>
            <p:cNvSpPr txBox="1">
              <a:spLocks noChangeArrowheads="1"/>
            </p:cNvSpPr>
            <p:nvPr/>
          </p:nvSpPr>
          <p:spPr bwMode="auto">
            <a:xfrm>
              <a:off x="2225" y="2609"/>
              <a:ext cx="432"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10</a:t>
              </a:r>
            </a:p>
          </p:txBody>
        </p:sp>
        <p:sp>
          <p:nvSpPr>
            <p:cNvPr id="51250" name="文本框 43028"/>
            <p:cNvSpPr txBox="1">
              <a:spLocks noChangeArrowheads="1"/>
            </p:cNvSpPr>
            <p:nvPr/>
          </p:nvSpPr>
          <p:spPr bwMode="auto">
            <a:xfrm>
              <a:off x="2645" y="136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1" name="文本框 43029"/>
            <p:cNvSpPr txBox="1">
              <a:spLocks noChangeArrowheads="1"/>
            </p:cNvSpPr>
            <p:nvPr/>
          </p:nvSpPr>
          <p:spPr bwMode="auto">
            <a:xfrm>
              <a:off x="3605" y="1373"/>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2" name="文本框 43030"/>
            <p:cNvSpPr txBox="1">
              <a:spLocks noChangeArrowheads="1"/>
            </p:cNvSpPr>
            <p:nvPr/>
          </p:nvSpPr>
          <p:spPr bwMode="auto">
            <a:xfrm>
              <a:off x="4049" y="1385"/>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3" name="文本框 43031"/>
            <p:cNvSpPr txBox="1">
              <a:spLocks noChangeArrowheads="1"/>
            </p:cNvSpPr>
            <p:nvPr/>
          </p:nvSpPr>
          <p:spPr bwMode="auto">
            <a:xfrm>
              <a:off x="313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4" name="文本框 43032"/>
            <p:cNvSpPr txBox="1">
              <a:spLocks noChangeArrowheads="1"/>
            </p:cNvSpPr>
            <p:nvPr/>
          </p:nvSpPr>
          <p:spPr bwMode="auto">
            <a:xfrm>
              <a:off x="361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5" name="文本框 43033"/>
            <p:cNvSpPr txBox="1">
              <a:spLocks noChangeArrowheads="1"/>
            </p:cNvSpPr>
            <p:nvPr/>
          </p:nvSpPr>
          <p:spPr bwMode="auto">
            <a:xfrm>
              <a:off x="2645" y="260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6" name="文本框 43034"/>
            <p:cNvSpPr txBox="1">
              <a:spLocks noChangeArrowheads="1"/>
            </p:cNvSpPr>
            <p:nvPr/>
          </p:nvSpPr>
          <p:spPr bwMode="auto">
            <a:xfrm>
              <a:off x="3125" y="260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sp>
          <p:nvSpPr>
            <p:cNvPr id="51257" name="文本框 43035"/>
            <p:cNvSpPr txBox="1">
              <a:spLocks noChangeArrowheads="1"/>
            </p:cNvSpPr>
            <p:nvPr/>
          </p:nvSpPr>
          <p:spPr bwMode="auto">
            <a:xfrm>
              <a:off x="2657" y="1781"/>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a:t>
              </a:r>
            </a:p>
          </p:txBody>
        </p:sp>
        <p:sp>
          <p:nvSpPr>
            <p:cNvPr id="51258" name="文本框 43036"/>
            <p:cNvSpPr txBox="1">
              <a:spLocks noChangeArrowheads="1"/>
            </p:cNvSpPr>
            <p:nvPr/>
          </p:nvSpPr>
          <p:spPr bwMode="auto">
            <a:xfrm>
              <a:off x="3125" y="1373"/>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0</a:t>
              </a:r>
            </a:p>
          </p:txBody>
        </p:sp>
        <p:sp>
          <p:nvSpPr>
            <p:cNvPr id="51259" name="文本框 43037"/>
            <p:cNvSpPr txBox="1">
              <a:spLocks noChangeArrowheads="1"/>
            </p:cNvSpPr>
            <p:nvPr/>
          </p:nvSpPr>
          <p:spPr bwMode="auto">
            <a:xfrm>
              <a:off x="4049" y="1769"/>
              <a:ext cx="30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t>1</a:t>
              </a:r>
            </a:p>
          </p:txBody>
        </p:sp>
      </p:grpSp>
      <p:grpSp>
        <p:nvGrpSpPr>
          <p:cNvPr id="51203" name="组合 43038"/>
          <p:cNvGrpSpPr>
            <a:grpSpLocks/>
          </p:cNvGrpSpPr>
          <p:nvPr/>
        </p:nvGrpSpPr>
        <p:grpSpPr bwMode="auto">
          <a:xfrm>
            <a:off x="6985000" y="2368550"/>
            <a:ext cx="1993900" cy="1168400"/>
            <a:chOff x="4368" y="1636"/>
            <a:chExt cx="1256" cy="736"/>
          </a:xfrm>
        </p:grpSpPr>
        <p:cxnSp>
          <p:nvCxnSpPr>
            <p:cNvPr id="51230" name="直接箭头连接符 43039"/>
            <p:cNvCxnSpPr>
              <a:cxnSpLocks noChangeShapeType="1"/>
              <a:stCxn id="51231" idx="2"/>
            </p:cNvCxnSpPr>
            <p:nvPr/>
          </p:nvCxnSpPr>
          <p:spPr bwMode="auto">
            <a:xfrm flipH="1">
              <a:off x="4368" y="2238"/>
              <a:ext cx="733" cy="134"/>
            </a:xfrm>
            <a:prstGeom prst="straightConnector1">
              <a:avLst/>
            </a:prstGeom>
            <a:noFill/>
            <a:ln w="38100">
              <a:solidFill>
                <a:schemeClr val="accent2"/>
              </a:solidFill>
              <a:round/>
              <a:headEnd/>
              <a:tailEnd type="triangle" w="med" len="med"/>
            </a:ln>
          </p:spPr>
        </p:cxnSp>
        <p:sp>
          <p:nvSpPr>
            <p:cNvPr id="51231" name="文本框 43040"/>
            <p:cNvSpPr txBox="1">
              <a:spLocks noChangeArrowheads="1"/>
            </p:cNvSpPr>
            <p:nvPr/>
          </p:nvSpPr>
          <p:spPr bwMode="auto">
            <a:xfrm>
              <a:off x="4578" y="1636"/>
              <a:ext cx="1046" cy="602"/>
            </a:xfrm>
            <a:prstGeom prst="rect">
              <a:avLst/>
            </a:prstGeom>
            <a:noFill/>
            <a:ln w="9525">
              <a:solidFill>
                <a:schemeClr val="accent2"/>
              </a:solid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约束</a:t>
              </a:r>
              <a:r>
                <a:rPr lang="zh-CN" altLang="zh-CN" sz="2800" b="1">
                  <a:latin typeface="楷体_GB2312" pitchFamily="49" charset="-122"/>
                  <a:ea typeface="楷体_GB2312" pitchFamily="49" charset="-122"/>
                </a:rPr>
                <a:t>项当1处理</a:t>
              </a:r>
              <a:endParaRPr lang="zh-CN" altLang="en-US" sz="2800" b="1">
                <a:latin typeface="楷体_GB2312" pitchFamily="49" charset="-122"/>
                <a:ea typeface="楷体_GB2312" pitchFamily="49" charset="-122"/>
              </a:endParaRPr>
            </a:p>
          </p:txBody>
        </p:sp>
      </p:grpSp>
      <p:sp>
        <p:nvSpPr>
          <p:cNvPr id="51204" name="文本框 43041"/>
          <p:cNvSpPr txBox="1">
            <a:spLocks noChangeArrowheads="1"/>
          </p:cNvSpPr>
          <p:nvPr/>
        </p:nvSpPr>
        <p:spPr bwMode="auto">
          <a:xfrm>
            <a:off x="2900363" y="246063"/>
            <a:ext cx="6027737" cy="519112"/>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accent2"/>
                </a:solidFill>
                <a:latin typeface="楷体_GB2312" pitchFamily="49" charset="-122"/>
                <a:ea typeface="楷体_GB2312" pitchFamily="49" charset="-122"/>
              </a:rPr>
              <a:t>先设计输出</a:t>
            </a:r>
            <a:r>
              <a:rPr lang="en-US" altLang="zh-CN" sz="2800" b="1">
                <a:solidFill>
                  <a:schemeClr val="accent2"/>
                </a:solidFill>
                <a:latin typeface="楷体_GB2312" pitchFamily="49" charset="-122"/>
                <a:ea typeface="楷体_GB2312" pitchFamily="49" charset="-122"/>
              </a:rPr>
              <a:t>a</a:t>
            </a:r>
            <a:r>
              <a:rPr lang="zh-CN" altLang="en-US" sz="2800" b="1">
                <a:solidFill>
                  <a:schemeClr val="accent2"/>
                </a:solidFill>
                <a:latin typeface="楷体_GB2312" pitchFamily="49" charset="-122"/>
                <a:ea typeface="楷体_GB2312" pitchFamily="49" charset="-122"/>
              </a:rPr>
              <a:t>的逻辑表示式及电路图</a:t>
            </a:r>
          </a:p>
        </p:txBody>
      </p:sp>
      <p:sp>
        <p:nvSpPr>
          <p:cNvPr id="51205" name="椭圆 43042"/>
          <p:cNvSpPr>
            <a:spLocks noChangeArrowheads="1"/>
          </p:cNvSpPr>
          <p:nvPr/>
        </p:nvSpPr>
        <p:spPr bwMode="auto">
          <a:xfrm>
            <a:off x="4762500" y="2463800"/>
            <a:ext cx="1485900" cy="1390650"/>
          </a:xfrm>
          <a:prstGeom prst="ellipse">
            <a:avLst/>
          </a:prstGeom>
          <a:noFill/>
          <a:ln w="38100">
            <a:solidFill>
              <a:srgbClr val="FF00FF"/>
            </a:solidFill>
            <a:round/>
            <a:headEnd/>
            <a:tailEnd/>
          </a:ln>
        </p:spPr>
        <p:txBody>
          <a:bodyPr/>
          <a:lstStyle/>
          <a:p>
            <a:pPr>
              <a:buFont typeface="Arial" pitchFamily="34" charset="0"/>
              <a:buNone/>
            </a:pPr>
            <a:endParaRPr lang="zh-CN" altLang="en-US"/>
          </a:p>
        </p:txBody>
      </p:sp>
      <p:grpSp>
        <p:nvGrpSpPr>
          <p:cNvPr id="51206" name="组合 43043"/>
          <p:cNvGrpSpPr>
            <a:grpSpLocks/>
          </p:cNvGrpSpPr>
          <p:nvPr/>
        </p:nvGrpSpPr>
        <p:grpSpPr bwMode="auto">
          <a:xfrm>
            <a:off x="3584575" y="1774825"/>
            <a:ext cx="3827463" cy="3351213"/>
            <a:chOff x="2258" y="1118"/>
            <a:chExt cx="2411" cy="2111"/>
          </a:xfrm>
        </p:grpSpPr>
        <p:sp>
          <p:nvSpPr>
            <p:cNvPr id="51226" name="左中括号 43044"/>
            <p:cNvSpPr>
              <a:spLocks/>
            </p:cNvSpPr>
            <p:nvPr/>
          </p:nvSpPr>
          <p:spPr bwMode="auto">
            <a:xfrm rot="-1723989">
              <a:off x="4031" y="1118"/>
              <a:ext cx="638" cy="360"/>
            </a:xfrm>
            <a:prstGeom prst="leftBracket">
              <a:avLst>
                <a:gd name="adj" fmla="val 8333"/>
              </a:avLst>
            </a:prstGeom>
            <a:noFill/>
            <a:ln w="38100">
              <a:solidFill>
                <a:srgbClr val="00CC66"/>
              </a:solidFill>
              <a:round/>
              <a:headEnd/>
              <a:tailEnd/>
            </a:ln>
          </p:spPr>
          <p:txBody>
            <a:bodyPr/>
            <a:lstStyle/>
            <a:p>
              <a:pPr>
                <a:buFont typeface="Arial" pitchFamily="34" charset="0"/>
                <a:buNone/>
              </a:pPr>
              <a:endParaRPr lang="zh-CN" altLang="en-US"/>
            </a:p>
          </p:txBody>
        </p:sp>
        <p:sp>
          <p:nvSpPr>
            <p:cNvPr id="51227" name="左中括号 43045"/>
            <p:cNvSpPr>
              <a:spLocks/>
            </p:cNvSpPr>
            <p:nvPr/>
          </p:nvSpPr>
          <p:spPr bwMode="auto">
            <a:xfrm rot="1425026">
              <a:off x="3998" y="2512"/>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sp>
          <p:nvSpPr>
            <p:cNvPr id="51228" name="左中括号 43046"/>
            <p:cNvSpPr>
              <a:spLocks/>
            </p:cNvSpPr>
            <p:nvPr/>
          </p:nvSpPr>
          <p:spPr bwMode="auto">
            <a:xfrm rot="7720575">
              <a:off x="2390" y="2736"/>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sp>
          <p:nvSpPr>
            <p:cNvPr id="51229" name="左中括号 43047"/>
            <p:cNvSpPr>
              <a:spLocks/>
            </p:cNvSpPr>
            <p:nvPr/>
          </p:nvSpPr>
          <p:spPr bwMode="auto">
            <a:xfrm rot="-9147736">
              <a:off x="2258" y="1120"/>
              <a:ext cx="642" cy="344"/>
            </a:xfrm>
            <a:prstGeom prst="leftBracket">
              <a:avLst>
                <a:gd name="adj" fmla="val 8329"/>
              </a:avLst>
            </a:prstGeom>
            <a:noFill/>
            <a:ln w="38100">
              <a:solidFill>
                <a:srgbClr val="00CC66"/>
              </a:solidFill>
              <a:round/>
              <a:headEnd/>
              <a:tailEnd/>
            </a:ln>
          </p:spPr>
          <p:txBody>
            <a:bodyPr/>
            <a:lstStyle/>
            <a:p>
              <a:pPr>
                <a:buFont typeface="Arial" pitchFamily="34" charset="0"/>
                <a:buNone/>
              </a:pPr>
              <a:endParaRPr lang="zh-CN" altLang="en-US"/>
            </a:p>
          </p:txBody>
        </p:sp>
      </p:grpSp>
      <p:grpSp>
        <p:nvGrpSpPr>
          <p:cNvPr id="51207" name="组合 43048"/>
          <p:cNvGrpSpPr>
            <a:grpSpLocks/>
          </p:cNvGrpSpPr>
          <p:nvPr/>
        </p:nvGrpSpPr>
        <p:grpSpPr bwMode="auto">
          <a:xfrm>
            <a:off x="3638550" y="5129213"/>
            <a:ext cx="4667250" cy="579437"/>
            <a:chOff x="2292" y="3231"/>
            <a:chExt cx="2940" cy="365"/>
          </a:xfrm>
        </p:grpSpPr>
        <p:sp>
          <p:nvSpPr>
            <p:cNvPr id="51223" name="文本框 43049"/>
            <p:cNvSpPr txBox="1">
              <a:spLocks noChangeArrowheads="1"/>
            </p:cNvSpPr>
            <p:nvPr/>
          </p:nvSpPr>
          <p:spPr bwMode="auto">
            <a:xfrm>
              <a:off x="2292" y="3231"/>
              <a:ext cx="2940" cy="365"/>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3200" b="1"/>
                <a:t>   a=</a:t>
              </a:r>
              <a:r>
                <a:rPr lang="en-US" altLang="zh-CN" sz="3200" b="1">
                  <a:solidFill>
                    <a:srgbClr val="FF3300"/>
                  </a:solidFill>
                </a:rPr>
                <a:t>A</a:t>
              </a:r>
              <a:r>
                <a:rPr lang="en-US" altLang="zh-CN" sz="3200" b="1" baseline="-25000">
                  <a:solidFill>
                    <a:srgbClr val="FF3300"/>
                  </a:solidFill>
                </a:rPr>
                <a:t>3</a:t>
              </a:r>
              <a:r>
                <a:rPr lang="en-US" altLang="zh-CN" sz="3200" b="1"/>
                <a:t>+</a:t>
              </a:r>
              <a:r>
                <a:rPr lang="en-US" altLang="zh-CN" sz="3200" b="1">
                  <a:solidFill>
                    <a:srgbClr val="FF00FF"/>
                  </a:solidFill>
                </a:rPr>
                <a:t>A</a:t>
              </a:r>
              <a:r>
                <a:rPr lang="en-US" altLang="zh-CN" sz="3200" b="1" baseline="-25000">
                  <a:solidFill>
                    <a:srgbClr val="FF00FF"/>
                  </a:solidFill>
                </a:rPr>
                <a:t>2</a:t>
              </a:r>
              <a:r>
                <a:rPr lang="en-US" altLang="zh-CN" sz="3200" b="1">
                  <a:solidFill>
                    <a:srgbClr val="FF00FF"/>
                  </a:solidFill>
                </a:rPr>
                <a:t>A</a:t>
              </a:r>
              <a:r>
                <a:rPr lang="en-US" altLang="zh-CN" sz="3200" b="1" baseline="-25000">
                  <a:solidFill>
                    <a:srgbClr val="FF00FF"/>
                  </a:solidFill>
                </a:rPr>
                <a:t>0</a:t>
              </a:r>
              <a:r>
                <a:rPr lang="en-US" altLang="zh-CN" sz="3200" b="1"/>
                <a:t>+</a:t>
              </a:r>
              <a:r>
                <a:rPr lang="en-US" altLang="zh-CN" sz="3200" b="1">
                  <a:solidFill>
                    <a:srgbClr val="0000FF"/>
                  </a:solidFill>
                </a:rPr>
                <a:t>A</a:t>
              </a:r>
              <a:r>
                <a:rPr lang="en-US" altLang="zh-CN" sz="3200" b="1" baseline="-25000">
                  <a:solidFill>
                    <a:srgbClr val="0000FF"/>
                  </a:solidFill>
                </a:rPr>
                <a:t>1</a:t>
              </a:r>
              <a:r>
                <a:rPr lang="en-US" altLang="zh-CN" sz="3200" b="1"/>
                <a:t>+</a:t>
              </a:r>
              <a:r>
                <a:rPr lang="en-US" altLang="zh-CN" sz="3200" b="1">
                  <a:solidFill>
                    <a:srgbClr val="008000"/>
                  </a:solidFill>
                </a:rPr>
                <a:t>A</a:t>
              </a:r>
              <a:r>
                <a:rPr lang="en-US" altLang="zh-CN" sz="3200" b="1" baseline="-25000">
                  <a:solidFill>
                    <a:srgbClr val="008000"/>
                  </a:solidFill>
                </a:rPr>
                <a:t>2</a:t>
              </a:r>
              <a:r>
                <a:rPr lang="en-US" altLang="zh-CN" sz="3200" b="1">
                  <a:solidFill>
                    <a:srgbClr val="008000"/>
                  </a:solidFill>
                </a:rPr>
                <a:t>A</a:t>
              </a:r>
              <a:r>
                <a:rPr lang="en-US" altLang="zh-CN" sz="3200" b="1" baseline="-25000">
                  <a:solidFill>
                    <a:srgbClr val="008000"/>
                  </a:solidFill>
                </a:rPr>
                <a:t>0</a:t>
              </a:r>
            </a:p>
          </p:txBody>
        </p:sp>
        <p:sp>
          <p:nvSpPr>
            <p:cNvPr id="51224" name="直接连接符 43050"/>
            <p:cNvSpPr>
              <a:spLocks noChangeShapeType="1"/>
            </p:cNvSpPr>
            <p:nvPr/>
          </p:nvSpPr>
          <p:spPr bwMode="auto">
            <a:xfrm>
              <a:off x="4584" y="3288"/>
              <a:ext cx="192" cy="0"/>
            </a:xfrm>
            <a:prstGeom prst="line">
              <a:avLst/>
            </a:prstGeom>
            <a:noFill/>
            <a:ln w="28575">
              <a:solidFill>
                <a:schemeClr val="tx1"/>
              </a:solidFill>
              <a:round/>
              <a:headEnd/>
              <a:tailEnd/>
            </a:ln>
          </p:spPr>
          <p:txBody>
            <a:bodyPr/>
            <a:lstStyle/>
            <a:p>
              <a:endParaRPr lang="zh-CN" altLang="en-US"/>
            </a:p>
          </p:txBody>
        </p:sp>
        <p:sp>
          <p:nvSpPr>
            <p:cNvPr id="51225" name="直接连接符 43051"/>
            <p:cNvSpPr>
              <a:spLocks noChangeShapeType="1"/>
            </p:cNvSpPr>
            <p:nvPr/>
          </p:nvSpPr>
          <p:spPr bwMode="auto">
            <a:xfrm>
              <a:off x="4320" y="3288"/>
              <a:ext cx="192" cy="0"/>
            </a:xfrm>
            <a:prstGeom prst="line">
              <a:avLst/>
            </a:prstGeom>
            <a:noFill/>
            <a:ln w="28575">
              <a:solidFill>
                <a:schemeClr val="tx1"/>
              </a:solidFill>
              <a:round/>
              <a:headEnd/>
              <a:tailEnd/>
            </a:ln>
          </p:spPr>
          <p:txBody>
            <a:bodyPr/>
            <a:lstStyle/>
            <a:p>
              <a:endParaRPr lang="zh-CN" altLang="en-US"/>
            </a:p>
          </p:txBody>
        </p:sp>
      </p:grpSp>
      <p:grpSp>
        <p:nvGrpSpPr>
          <p:cNvPr id="51208" name="组合 43052"/>
          <p:cNvGrpSpPr>
            <a:grpSpLocks/>
          </p:cNvGrpSpPr>
          <p:nvPr/>
        </p:nvGrpSpPr>
        <p:grpSpPr bwMode="auto">
          <a:xfrm>
            <a:off x="296525" y="420250"/>
            <a:ext cx="2438400" cy="5934075"/>
            <a:chOff x="96" y="222"/>
            <a:chExt cx="1536" cy="3738"/>
          </a:xfrm>
        </p:grpSpPr>
        <p:sp>
          <p:nvSpPr>
            <p:cNvPr id="51218" name="文本框 43053"/>
            <p:cNvSpPr txBox="1">
              <a:spLocks noChangeArrowheads="1"/>
            </p:cNvSpPr>
            <p:nvPr/>
          </p:nvSpPr>
          <p:spPr bwMode="auto">
            <a:xfrm>
              <a:off x="131" y="222"/>
              <a:ext cx="1501" cy="3738"/>
            </a:xfrm>
            <a:prstGeom prst="rect">
              <a:avLst/>
            </a:prstGeom>
            <a:solidFill>
              <a:srgbClr val="CCFFFF"/>
            </a:solidFill>
            <a:ln w="9525">
              <a:noFill/>
              <a:miter lim="800000"/>
              <a:headEnd/>
              <a:tailEnd/>
            </a:ln>
          </p:spPr>
          <p:txBody>
            <a:bodyPr anchor="ctr">
              <a:spAutoFit/>
            </a:bodyPr>
            <a:lstStyle/>
            <a:p>
              <a:pPr>
                <a:spcBef>
                  <a:spcPct val="50000"/>
                </a:spcBef>
                <a:buFont typeface="Arial" pitchFamily="34" charset="0"/>
                <a:buNone/>
              </a:pPr>
              <a:r>
                <a:rPr lang="en-US" altLang="zh-CN" b="1" dirty="0">
                  <a:latin typeface="楷体_GB2312" pitchFamily="49" charset="-122"/>
                  <a:ea typeface="楷体_GB2312" pitchFamily="49" charset="-122"/>
                </a:rPr>
                <a:t>   A</a:t>
              </a:r>
              <a:r>
                <a:rPr lang="en-US" altLang="zh-CN" b="1" baseline="-25000" dirty="0">
                  <a:latin typeface="楷体_GB2312" pitchFamily="49" charset="-122"/>
                  <a:ea typeface="楷体_GB2312" pitchFamily="49" charset="-122"/>
                </a:rPr>
                <a:t>3</a:t>
              </a:r>
              <a:r>
                <a:rPr lang="en-US" altLang="zh-CN" b="1" dirty="0">
                  <a:latin typeface="楷体_GB2312" pitchFamily="49" charset="-122"/>
                  <a:ea typeface="楷体_GB2312" pitchFamily="49" charset="-122"/>
                </a:rPr>
                <a:t>A</a:t>
              </a:r>
              <a:r>
                <a:rPr lang="en-US" altLang="zh-CN" b="1" baseline="-25000" dirty="0">
                  <a:latin typeface="楷体_GB2312" pitchFamily="49" charset="-122"/>
                  <a:ea typeface="楷体_GB2312" pitchFamily="49" charset="-122"/>
                </a:rPr>
                <a:t>2</a:t>
              </a:r>
              <a:r>
                <a:rPr lang="en-US" altLang="zh-CN" b="1" dirty="0">
                  <a:latin typeface="楷体_GB2312" pitchFamily="49" charset="-122"/>
                  <a:ea typeface="楷体_GB2312" pitchFamily="49" charset="-122"/>
                </a:rPr>
                <a:t>A</a:t>
              </a:r>
              <a:r>
                <a:rPr lang="en-US" altLang="zh-CN" b="1" baseline="-25000" dirty="0">
                  <a:latin typeface="楷体_GB2312" pitchFamily="49" charset="-122"/>
                  <a:ea typeface="楷体_GB2312" pitchFamily="49" charset="-122"/>
                </a:rPr>
                <a:t>1</a:t>
              </a:r>
              <a:r>
                <a:rPr lang="en-US" altLang="zh-CN" b="1" dirty="0">
                  <a:latin typeface="楷体_GB2312" pitchFamily="49" charset="-122"/>
                  <a:ea typeface="楷体_GB2312" pitchFamily="49" charset="-122"/>
                </a:rPr>
                <a:t>A</a:t>
              </a:r>
              <a:r>
                <a:rPr lang="en-US" altLang="zh-CN" b="1" baseline="-25000" dirty="0">
                  <a:latin typeface="楷体_GB2312" pitchFamily="49" charset="-122"/>
                  <a:ea typeface="楷体_GB2312" pitchFamily="49" charset="-122"/>
                </a:rPr>
                <a:t>0</a:t>
              </a:r>
              <a:r>
                <a:rPr lang="en-US" altLang="zh-CN" b="1" dirty="0">
                  <a:latin typeface="楷体_GB2312" pitchFamily="49" charset="-122"/>
                  <a:ea typeface="楷体_GB2312" pitchFamily="49" charset="-122"/>
                </a:rPr>
                <a:t>  a</a:t>
              </a:r>
            </a:p>
            <a:p>
              <a:pPr>
                <a:spcBef>
                  <a:spcPct val="50000"/>
                </a:spcBef>
                <a:buFont typeface="Arial" pitchFamily="34" charset="0"/>
                <a:buNone/>
              </a:pPr>
              <a:r>
                <a:rPr lang="en-US" altLang="zh-CN" b="1" dirty="0">
                  <a:latin typeface="楷体_GB2312" pitchFamily="49" charset="-122"/>
                  <a:ea typeface="楷体_GB2312" pitchFamily="49" charset="-122"/>
                </a:rPr>
                <a:t>0  0 0 0 0  </a:t>
              </a:r>
              <a:r>
                <a:rPr lang="en-US" altLang="zh-CN" b="1" dirty="0">
                  <a:solidFill>
                    <a:srgbClr val="FF3300"/>
                  </a:solidFill>
                  <a:latin typeface="楷体_GB2312" pitchFamily="49" charset="-122"/>
                  <a:ea typeface="楷体_GB2312" pitchFamily="49" charset="-122"/>
                </a:rPr>
                <a:t>1 </a:t>
              </a:r>
            </a:p>
            <a:p>
              <a:pPr>
                <a:spcBef>
                  <a:spcPct val="50000"/>
                </a:spcBef>
                <a:buFont typeface="Arial" pitchFamily="34" charset="0"/>
                <a:buNone/>
              </a:pPr>
              <a:r>
                <a:rPr lang="en-US" altLang="zh-CN" b="1" dirty="0">
                  <a:latin typeface="楷体_GB2312" pitchFamily="49" charset="-122"/>
                  <a:ea typeface="楷体_GB2312" pitchFamily="49" charset="-122"/>
                </a:rPr>
                <a:t>1  0 0 0 1 </a:t>
              </a:r>
              <a:r>
                <a:rPr lang="en-US" altLang="zh-CN" b="1" dirty="0">
                  <a:solidFill>
                    <a:srgbClr val="FF3300"/>
                  </a:solidFill>
                  <a:latin typeface="楷体_GB2312" pitchFamily="49" charset="-122"/>
                  <a:ea typeface="楷体_GB2312" pitchFamily="49" charset="-122"/>
                </a:rPr>
                <a:t> 0</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2  0 0 1 0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3  0 0 1 1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4  0 1 0 0 </a:t>
              </a:r>
              <a:r>
                <a:rPr lang="en-US" altLang="zh-CN" b="1" dirty="0">
                  <a:solidFill>
                    <a:srgbClr val="FF3300"/>
                  </a:solidFill>
                  <a:latin typeface="楷体_GB2312" pitchFamily="49" charset="-122"/>
                  <a:ea typeface="楷体_GB2312" pitchFamily="49" charset="-122"/>
                </a:rPr>
                <a:t> 0</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5  0 1 0 1</a:t>
              </a:r>
              <a:r>
                <a:rPr lang="en-US" altLang="zh-CN" b="1" dirty="0">
                  <a:solidFill>
                    <a:srgbClr val="FF3300"/>
                  </a:solidFill>
                  <a:latin typeface="楷体_GB2312" pitchFamily="49" charset="-122"/>
                  <a:ea typeface="楷体_GB2312" pitchFamily="49" charset="-122"/>
                </a:rPr>
                <a:t>  1  </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6  0 1 1 0 </a:t>
              </a:r>
              <a:r>
                <a:rPr lang="en-US" altLang="zh-CN" b="1" dirty="0">
                  <a:solidFill>
                    <a:srgbClr val="FF3300"/>
                  </a:solidFill>
                  <a:latin typeface="楷体_GB2312" pitchFamily="49" charset="-122"/>
                  <a:ea typeface="楷体_GB2312" pitchFamily="49" charset="-122"/>
                </a:rPr>
                <a:t> 1 </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7  0 1 1 1 </a:t>
              </a:r>
              <a:r>
                <a:rPr lang="en-US" altLang="zh-CN" b="1" dirty="0">
                  <a:solidFill>
                    <a:srgbClr val="FF3300"/>
                  </a:solidFill>
                  <a:latin typeface="楷体_GB2312" pitchFamily="49" charset="-122"/>
                  <a:ea typeface="楷体_GB2312" pitchFamily="49" charset="-122"/>
                </a:rPr>
                <a:t> 1 </a:t>
              </a:r>
              <a:endParaRPr lang="en-US" altLang="zh-CN" b="1" dirty="0">
                <a:latin typeface="楷体_GB2312" pitchFamily="49" charset="-122"/>
                <a:ea typeface="楷体_GB2312" pitchFamily="49" charset="-122"/>
              </a:endParaRPr>
            </a:p>
            <a:p>
              <a:pPr>
                <a:spcBef>
                  <a:spcPct val="50000"/>
                </a:spcBef>
                <a:buFont typeface="Arial" pitchFamily="34" charset="0"/>
                <a:buNone/>
              </a:pPr>
              <a:r>
                <a:rPr lang="en-US" altLang="zh-CN" b="1" dirty="0">
                  <a:latin typeface="楷体_GB2312" pitchFamily="49" charset="-122"/>
                  <a:ea typeface="楷体_GB2312" pitchFamily="49" charset="-122"/>
                </a:rPr>
                <a:t>8  1 0 0 0 </a:t>
              </a:r>
              <a:r>
                <a:rPr lang="en-US" altLang="zh-CN" b="1" dirty="0">
                  <a:solidFill>
                    <a:srgbClr val="FF3300"/>
                  </a:solidFill>
                  <a:latin typeface="楷体_GB2312" pitchFamily="49" charset="-122"/>
                  <a:ea typeface="楷体_GB2312" pitchFamily="49" charset="-122"/>
                </a:rPr>
                <a:t> 1</a:t>
              </a:r>
              <a:r>
                <a:rPr lang="en-US" altLang="zh-CN" b="1" dirty="0">
                  <a:latin typeface="楷体_GB2312" pitchFamily="49" charset="-122"/>
                  <a:ea typeface="楷体_GB2312" pitchFamily="49" charset="-122"/>
                </a:rPr>
                <a:t> </a:t>
              </a:r>
            </a:p>
            <a:p>
              <a:pPr>
                <a:spcBef>
                  <a:spcPct val="50000"/>
                </a:spcBef>
                <a:buFont typeface="Arial" pitchFamily="34" charset="0"/>
                <a:buNone/>
              </a:pPr>
              <a:r>
                <a:rPr lang="en-US" altLang="zh-CN" b="1" dirty="0">
                  <a:latin typeface="楷体_GB2312" pitchFamily="49" charset="-122"/>
                  <a:ea typeface="楷体_GB2312" pitchFamily="49" charset="-122"/>
                </a:rPr>
                <a:t>9  1 0 0 1  </a:t>
              </a:r>
              <a:r>
                <a:rPr lang="en-US" altLang="zh-CN" b="1" dirty="0">
                  <a:solidFill>
                    <a:srgbClr val="FF3300"/>
                  </a:solidFill>
                  <a:latin typeface="楷体_GB2312" pitchFamily="49" charset="-122"/>
                  <a:ea typeface="楷体_GB2312" pitchFamily="49" charset="-122"/>
                </a:rPr>
                <a:t>1</a:t>
              </a:r>
              <a:endParaRPr lang="en-US" altLang="zh-CN" b="1" dirty="0">
                <a:latin typeface="楷体_GB2312" pitchFamily="49" charset="-122"/>
                <a:ea typeface="楷体_GB2312" pitchFamily="49" charset="-122"/>
              </a:endParaRPr>
            </a:p>
          </p:txBody>
        </p:sp>
        <p:grpSp>
          <p:nvGrpSpPr>
            <p:cNvPr id="51219" name="组合 43054"/>
            <p:cNvGrpSpPr>
              <a:grpSpLocks/>
            </p:cNvGrpSpPr>
            <p:nvPr/>
          </p:nvGrpSpPr>
          <p:grpSpPr bwMode="auto">
            <a:xfrm>
              <a:off x="96" y="264"/>
              <a:ext cx="1484" cy="3625"/>
              <a:chOff x="0" y="0"/>
              <a:chExt cx="1709" cy="4320"/>
            </a:xfrm>
          </p:grpSpPr>
          <p:sp>
            <p:nvSpPr>
              <p:cNvPr id="51220" name="直接连接符 43055"/>
              <p:cNvSpPr>
                <a:spLocks noChangeShapeType="1"/>
              </p:cNvSpPr>
              <p:nvPr/>
            </p:nvSpPr>
            <p:spPr bwMode="auto">
              <a:xfrm>
                <a:off x="0" y="362"/>
                <a:ext cx="1709" cy="0"/>
              </a:xfrm>
              <a:prstGeom prst="line">
                <a:avLst/>
              </a:prstGeom>
              <a:noFill/>
              <a:ln w="28575">
                <a:solidFill>
                  <a:schemeClr val="tx1"/>
                </a:solidFill>
                <a:round/>
                <a:headEnd/>
                <a:tailEnd/>
              </a:ln>
            </p:spPr>
            <p:txBody>
              <a:bodyPr/>
              <a:lstStyle/>
              <a:p>
                <a:endParaRPr lang="zh-CN" altLang="en-US"/>
              </a:p>
            </p:txBody>
          </p:sp>
          <p:sp>
            <p:nvSpPr>
              <p:cNvPr id="51221" name="直接连接符 43056"/>
              <p:cNvSpPr>
                <a:spLocks noChangeShapeType="1"/>
              </p:cNvSpPr>
              <p:nvPr/>
            </p:nvSpPr>
            <p:spPr bwMode="auto">
              <a:xfrm>
                <a:off x="1341" y="0"/>
                <a:ext cx="0" cy="4302"/>
              </a:xfrm>
              <a:prstGeom prst="line">
                <a:avLst/>
              </a:prstGeom>
              <a:noFill/>
              <a:ln w="28575">
                <a:solidFill>
                  <a:schemeClr val="tx1"/>
                </a:solidFill>
                <a:round/>
                <a:headEnd/>
                <a:tailEnd/>
              </a:ln>
            </p:spPr>
            <p:txBody>
              <a:bodyPr/>
              <a:lstStyle/>
              <a:p>
                <a:endParaRPr lang="zh-CN" altLang="en-US"/>
              </a:p>
            </p:txBody>
          </p:sp>
          <p:sp>
            <p:nvSpPr>
              <p:cNvPr id="51222" name="直接连接符 43057"/>
              <p:cNvSpPr>
                <a:spLocks noChangeShapeType="1"/>
              </p:cNvSpPr>
              <p:nvPr/>
            </p:nvSpPr>
            <p:spPr bwMode="auto">
              <a:xfrm>
                <a:off x="292" y="18"/>
                <a:ext cx="0" cy="4302"/>
              </a:xfrm>
              <a:prstGeom prst="line">
                <a:avLst/>
              </a:prstGeom>
              <a:noFill/>
              <a:ln w="28575">
                <a:solidFill>
                  <a:schemeClr val="tx1"/>
                </a:solidFill>
                <a:round/>
                <a:headEnd/>
                <a:tailEnd/>
              </a:ln>
            </p:spPr>
            <p:txBody>
              <a:bodyPr/>
              <a:lstStyle/>
              <a:p>
                <a:endParaRPr lang="zh-CN" altLang="en-US"/>
              </a:p>
            </p:txBody>
          </p:sp>
        </p:grpSp>
      </p:grpSp>
      <p:sp>
        <p:nvSpPr>
          <p:cNvPr id="51209" name="椭圆 43058"/>
          <p:cNvSpPr>
            <a:spLocks noChangeArrowheads="1"/>
          </p:cNvSpPr>
          <p:nvPr/>
        </p:nvSpPr>
        <p:spPr bwMode="auto">
          <a:xfrm>
            <a:off x="4019550" y="3016250"/>
            <a:ext cx="2971800" cy="1600200"/>
          </a:xfrm>
          <a:prstGeom prst="ellipse">
            <a:avLst/>
          </a:prstGeom>
          <a:noFill/>
          <a:ln w="38100">
            <a:solidFill>
              <a:srgbClr val="FF3300"/>
            </a:solidFill>
            <a:round/>
            <a:headEnd/>
            <a:tailEnd/>
          </a:ln>
        </p:spPr>
        <p:txBody>
          <a:bodyPr/>
          <a:lstStyle/>
          <a:p>
            <a:pPr>
              <a:buFont typeface="Arial" pitchFamily="34" charset="0"/>
              <a:buNone/>
            </a:pPr>
            <a:endParaRPr lang="zh-CN" altLang="en-US"/>
          </a:p>
        </p:txBody>
      </p:sp>
      <p:grpSp>
        <p:nvGrpSpPr>
          <p:cNvPr id="51210" name="组合 43059"/>
          <p:cNvGrpSpPr>
            <a:grpSpLocks/>
          </p:cNvGrpSpPr>
          <p:nvPr/>
        </p:nvGrpSpPr>
        <p:grpSpPr bwMode="auto">
          <a:xfrm>
            <a:off x="4191000" y="3276600"/>
            <a:ext cx="2667000" cy="1143000"/>
            <a:chOff x="2640" y="2064"/>
            <a:chExt cx="1680" cy="720"/>
          </a:xfrm>
        </p:grpSpPr>
        <p:sp>
          <p:nvSpPr>
            <p:cNvPr id="51212" name="文本框 43060"/>
            <p:cNvSpPr txBox="1">
              <a:spLocks noChangeArrowheads="1"/>
            </p:cNvSpPr>
            <p:nvPr/>
          </p:nvSpPr>
          <p:spPr bwMode="auto">
            <a:xfrm>
              <a:off x="2640"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3" name="文本框 43061"/>
            <p:cNvSpPr txBox="1">
              <a:spLocks noChangeArrowheads="1"/>
            </p:cNvSpPr>
            <p:nvPr/>
          </p:nvSpPr>
          <p:spPr bwMode="auto">
            <a:xfrm>
              <a:off x="307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4" name="文本框 43062"/>
            <p:cNvSpPr txBox="1">
              <a:spLocks noChangeArrowheads="1"/>
            </p:cNvSpPr>
            <p:nvPr/>
          </p:nvSpPr>
          <p:spPr bwMode="auto">
            <a:xfrm>
              <a:off x="355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5" name="文本框 43063"/>
            <p:cNvSpPr txBox="1">
              <a:spLocks noChangeArrowheads="1"/>
            </p:cNvSpPr>
            <p:nvPr/>
          </p:nvSpPr>
          <p:spPr bwMode="auto">
            <a:xfrm>
              <a:off x="4032" y="20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6" name="文本框 43064"/>
            <p:cNvSpPr txBox="1">
              <a:spLocks noChangeArrowheads="1"/>
            </p:cNvSpPr>
            <p:nvPr/>
          </p:nvSpPr>
          <p:spPr bwMode="auto">
            <a:xfrm>
              <a:off x="3600" y="249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sp>
          <p:nvSpPr>
            <p:cNvPr id="51217" name="文本框 43065"/>
            <p:cNvSpPr txBox="1">
              <a:spLocks noChangeArrowheads="1"/>
            </p:cNvSpPr>
            <p:nvPr/>
          </p:nvSpPr>
          <p:spPr bwMode="auto">
            <a:xfrm>
              <a:off x="4032" y="244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d</a:t>
              </a:r>
            </a:p>
          </p:txBody>
        </p:sp>
      </p:grpSp>
      <p:sp>
        <p:nvSpPr>
          <p:cNvPr id="51211" name="椭圆 43066"/>
          <p:cNvSpPr>
            <a:spLocks noChangeArrowheads="1"/>
          </p:cNvSpPr>
          <p:nvPr/>
        </p:nvSpPr>
        <p:spPr bwMode="auto">
          <a:xfrm>
            <a:off x="5410200" y="1752600"/>
            <a:ext cx="1752600" cy="2895600"/>
          </a:xfrm>
          <a:prstGeom prst="ellipse">
            <a:avLst/>
          </a:prstGeom>
          <a:noFill/>
          <a:ln w="28575">
            <a:solidFill>
              <a:schemeClr val="accent2"/>
            </a:solidFill>
            <a:round/>
            <a:headEnd/>
            <a:tailEnd/>
          </a:ln>
        </p:spPr>
        <p:txBody>
          <a:bodyPr/>
          <a:lstStyle/>
          <a:p>
            <a:pPr>
              <a:buFont typeface="Arial" pitchFamily="34" charset="0"/>
              <a:buNone/>
            </a:pP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文本框 44033"/>
          <p:cNvSpPr txBox="1">
            <a:spLocks noChangeArrowheads="1"/>
          </p:cNvSpPr>
          <p:nvPr/>
        </p:nvSpPr>
        <p:spPr bwMode="auto">
          <a:xfrm>
            <a:off x="261938" y="944563"/>
            <a:ext cx="8564562" cy="1563687"/>
          </a:xfrm>
          <a:prstGeom prst="rect">
            <a:avLst/>
          </a:prstGeom>
          <a:noFill/>
          <a:ln w="9525">
            <a:solidFill>
              <a:srgbClr val="00CC66"/>
            </a:solidFill>
            <a:miter lim="800000"/>
            <a:headEnd/>
            <a:tailEnd/>
          </a:ln>
        </p:spPr>
        <p:txBody>
          <a:bodyPr anchor="ctr">
            <a:spAutoFit/>
          </a:bodyPr>
          <a:lstStyle/>
          <a:p>
            <a:pPr>
              <a:spcBef>
                <a:spcPct val="50000"/>
              </a:spcBef>
              <a:buFont typeface="Arial" pitchFamily="34" charset="0"/>
              <a:buNone/>
            </a:pPr>
            <a:r>
              <a:rPr lang="zh-CN" altLang="en-US" sz="3200" b="1">
                <a:latin typeface="楷体_GB2312" pitchFamily="49" charset="-122"/>
                <a:ea typeface="楷体_GB2312" pitchFamily="49" charset="-122"/>
              </a:rPr>
              <a:t>以同样的方法可设计出</a:t>
            </a:r>
            <a:r>
              <a:rPr lang="en-US" altLang="zh-CN" sz="3200" b="1">
                <a:latin typeface="楷体_GB2312" pitchFamily="49" charset="-122"/>
                <a:ea typeface="楷体_GB2312" pitchFamily="49" charset="-122"/>
              </a:rPr>
              <a:t>b-g</a:t>
            </a:r>
            <a:r>
              <a:rPr lang="zh-CN" altLang="en-US" sz="3200" b="1">
                <a:latin typeface="楷体_GB2312" pitchFamily="49" charset="-122"/>
                <a:ea typeface="楷体_GB2312" pitchFamily="49" charset="-122"/>
              </a:rPr>
              <a:t>的逻辑表示式及其电路图；将所有电路图画在一起，就得到总电路图。</a:t>
            </a:r>
          </a:p>
        </p:txBody>
      </p:sp>
      <p:sp>
        <p:nvSpPr>
          <p:cNvPr id="52227" name="文本框 44034"/>
          <p:cNvSpPr txBox="1">
            <a:spLocks noChangeArrowheads="1"/>
          </p:cNvSpPr>
          <p:nvPr/>
        </p:nvSpPr>
        <p:spPr bwMode="auto">
          <a:xfrm>
            <a:off x="258763" y="3538538"/>
            <a:ext cx="3963987" cy="2051050"/>
          </a:xfrm>
          <a:prstGeom prst="rect">
            <a:avLst/>
          </a:prstGeom>
          <a:noFill/>
          <a:ln w="9525">
            <a:solidFill>
              <a:schemeClr val="accent1"/>
            </a:solidFill>
            <a:miter lim="800000"/>
            <a:headEnd/>
            <a:tailEnd/>
          </a:ln>
        </p:spPr>
        <p:txBody>
          <a:bodyPr anchor="ctr">
            <a:spAutoFit/>
          </a:bodyPr>
          <a:lstStyle/>
          <a:p>
            <a:pPr>
              <a:spcBef>
                <a:spcPct val="50000"/>
              </a:spcBef>
              <a:buFont typeface="Arial" pitchFamily="34" charset="0"/>
              <a:buNone/>
            </a:pPr>
            <a:r>
              <a:rPr lang="zh-CN" altLang="en-US" sz="3200" b="1">
                <a:latin typeface="楷体_GB2312" pitchFamily="49" charset="-122"/>
                <a:ea typeface="楷体_GB2312" pitchFamily="49" charset="-122"/>
              </a:rPr>
              <a:t>将此电路图集成化，得到</a:t>
            </a:r>
            <a:r>
              <a:rPr lang="zh-CN" altLang="en-US" sz="3200" b="1">
                <a:solidFill>
                  <a:schemeClr val="accent2"/>
                </a:solidFill>
                <a:latin typeface="楷体_GB2312" pitchFamily="49" charset="-122"/>
                <a:ea typeface="楷体_GB2312" pitchFamily="49" charset="-122"/>
              </a:rPr>
              <a:t>七段显示译码器</a:t>
            </a:r>
            <a:r>
              <a:rPr lang="zh-CN" altLang="en-US" sz="3200" b="1">
                <a:latin typeface="楷体_GB2312" pitchFamily="49" charset="-122"/>
                <a:ea typeface="楷体_GB2312" pitchFamily="49" charset="-122"/>
              </a:rPr>
              <a:t>的集成电路</a:t>
            </a:r>
            <a:r>
              <a:rPr lang="en-US" altLang="zh-CN" sz="3200" b="1">
                <a:solidFill>
                  <a:schemeClr val="accent2"/>
                </a:solidFill>
                <a:latin typeface="楷体_GB2312" pitchFamily="49" charset="-122"/>
                <a:ea typeface="楷体_GB2312" pitchFamily="49" charset="-122"/>
              </a:rPr>
              <a:t>74LS48</a:t>
            </a:r>
            <a:r>
              <a:rPr lang="zh-CN" altLang="en-US" sz="3200" b="1">
                <a:latin typeface="楷体_GB2312" pitchFamily="49" charset="-122"/>
                <a:ea typeface="楷体_GB2312" pitchFamily="49" charset="-122"/>
              </a:rPr>
              <a:t>（国产型号：</a:t>
            </a:r>
            <a:r>
              <a:rPr lang="en-US" altLang="zh-CN" sz="3200" b="1">
                <a:latin typeface="楷体_GB2312" pitchFamily="49" charset="-122"/>
                <a:ea typeface="楷体_GB2312" pitchFamily="49" charset="-122"/>
              </a:rPr>
              <a:t>T339</a:t>
            </a:r>
            <a:r>
              <a:rPr lang="zh-CN" altLang="en-US" sz="3200" b="1">
                <a:latin typeface="楷体_GB2312" pitchFamily="49" charset="-122"/>
                <a:ea typeface="楷体_GB2312" pitchFamily="49" charset="-122"/>
              </a:rPr>
              <a:t>）</a:t>
            </a:r>
          </a:p>
        </p:txBody>
      </p:sp>
      <p:grpSp>
        <p:nvGrpSpPr>
          <p:cNvPr id="52228" name="组合 44035"/>
          <p:cNvGrpSpPr>
            <a:grpSpLocks/>
          </p:cNvGrpSpPr>
          <p:nvPr/>
        </p:nvGrpSpPr>
        <p:grpSpPr bwMode="auto">
          <a:xfrm>
            <a:off x="4621213" y="2624138"/>
            <a:ext cx="4064000" cy="4056062"/>
            <a:chOff x="2911" y="1653"/>
            <a:chExt cx="2560" cy="2555"/>
          </a:xfrm>
        </p:grpSpPr>
        <p:sp>
          <p:nvSpPr>
            <p:cNvPr id="52229" name="矩形 44036"/>
            <p:cNvSpPr>
              <a:spLocks noChangeArrowheads="1"/>
            </p:cNvSpPr>
            <p:nvPr/>
          </p:nvSpPr>
          <p:spPr bwMode="auto">
            <a:xfrm>
              <a:off x="3590" y="2072"/>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p>
          </p:txBody>
        </p:sp>
        <p:sp>
          <p:nvSpPr>
            <p:cNvPr id="52230" name="直接连接符 44037"/>
            <p:cNvSpPr>
              <a:spLocks noChangeShapeType="1"/>
            </p:cNvSpPr>
            <p:nvPr/>
          </p:nvSpPr>
          <p:spPr bwMode="auto">
            <a:xfrm>
              <a:off x="4709" y="2267"/>
              <a:ext cx="291" cy="0"/>
            </a:xfrm>
            <a:prstGeom prst="line">
              <a:avLst/>
            </a:prstGeom>
            <a:noFill/>
            <a:ln w="38100">
              <a:solidFill>
                <a:schemeClr val="tx1"/>
              </a:solidFill>
              <a:round/>
              <a:headEnd/>
              <a:tailEnd type="triangle" w="med" len="med"/>
            </a:ln>
          </p:spPr>
          <p:txBody>
            <a:bodyPr/>
            <a:lstStyle/>
            <a:p>
              <a:endParaRPr lang="zh-CN" altLang="en-US"/>
            </a:p>
          </p:txBody>
        </p:sp>
        <p:sp>
          <p:nvSpPr>
            <p:cNvPr id="52231" name="直接连接符 44038"/>
            <p:cNvSpPr>
              <a:spLocks noChangeShapeType="1"/>
            </p:cNvSpPr>
            <p:nvPr/>
          </p:nvSpPr>
          <p:spPr bwMode="auto">
            <a:xfrm>
              <a:off x="4716" y="2519"/>
              <a:ext cx="291" cy="0"/>
            </a:xfrm>
            <a:prstGeom prst="line">
              <a:avLst/>
            </a:prstGeom>
            <a:noFill/>
            <a:ln w="38100">
              <a:solidFill>
                <a:schemeClr val="tx1"/>
              </a:solidFill>
              <a:round/>
              <a:headEnd/>
              <a:tailEnd type="triangle" w="med" len="med"/>
            </a:ln>
          </p:spPr>
          <p:txBody>
            <a:bodyPr/>
            <a:lstStyle/>
            <a:p>
              <a:endParaRPr lang="zh-CN" altLang="en-US"/>
            </a:p>
          </p:txBody>
        </p:sp>
        <p:sp>
          <p:nvSpPr>
            <p:cNvPr id="52232" name="直接连接符 44039"/>
            <p:cNvSpPr>
              <a:spLocks noChangeShapeType="1"/>
            </p:cNvSpPr>
            <p:nvPr/>
          </p:nvSpPr>
          <p:spPr bwMode="auto">
            <a:xfrm>
              <a:off x="4725" y="344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3" name="直接连接符 44040"/>
            <p:cNvSpPr>
              <a:spLocks noChangeShapeType="1"/>
            </p:cNvSpPr>
            <p:nvPr/>
          </p:nvSpPr>
          <p:spPr bwMode="auto">
            <a:xfrm>
              <a:off x="4725" y="274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4" name="直接连接符 44041"/>
            <p:cNvSpPr>
              <a:spLocks noChangeShapeType="1"/>
            </p:cNvSpPr>
            <p:nvPr/>
          </p:nvSpPr>
          <p:spPr bwMode="auto">
            <a:xfrm>
              <a:off x="4724" y="2977"/>
              <a:ext cx="291" cy="0"/>
            </a:xfrm>
            <a:prstGeom prst="line">
              <a:avLst/>
            </a:prstGeom>
            <a:noFill/>
            <a:ln w="38100">
              <a:solidFill>
                <a:schemeClr val="tx1"/>
              </a:solidFill>
              <a:round/>
              <a:headEnd/>
              <a:tailEnd type="triangle" w="med" len="med"/>
            </a:ln>
          </p:spPr>
          <p:txBody>
            <a:bodyPr/>
            <a:lstStyle/>
            <a:p>
              <a:endParaRPr lang="zh-CN" altLang="en-US"/>
            </a:p>
          </p:txBody>
        </p:sp>
        <p:sp>
          <p:nvSpPr>
            <p:cNvPr id="52235" name="直接连接符 44042"/>
            <p:cNvSpPr>
              <a:spLocks noChangeShapeType="1"/>
            </p:cNvSpPr>
            <p:nvPr/>
          </p:nvSpPr>
          <p:spPr bwMode="auto">
            <a:xfrm>
              <a:off x="4722" y="3212"/>
              <a:ext cx="291" cy="0"/>
            </a:xfrm>
            <a:prstGeom prst="line">
              <a:avLst/>
            </a:prstGeom>
            <a:noFill/>
            <a:ln w="38100">
              <a:solidFill>
                <a:schemeClr val="tx1"/>
              </a:solidFill>
              <a:round/>
              <a:headEnd/>
              <a:tailEnd type="triangle" w="med" len="med"/>
            </a:ln>
          </p:spPr>
          <p:txBody>
            <a:bodyPr/>
            <a:lstStyle/>
            <a:p>
              <a:endParaRPr lang="zh-CN" altLang="en-US"/>
            </a:p>
          </p:txBody>
        </p:sp>
        <p:sp>
          <p:nvSpPr>
            <p:cNvPr id="52236" name="直接连接符 44043"/>
            <p:cNvSpPr>
              <a:spLocks noChangeShapeType="1"/>
            </p:cNvSpPr>
            <p:nvPr/>
          </p:nvSpPr>
          <p:spPr bwMode="auto">
            <a:xfrm>
              <a:off x="4719" y="3675"/>
              <a:ext cx="291" cy="0"/>
            </a:xfrm>
            <a:prstGeom prst="line">
              <a:avLst/>
            </a:prstGeom>
            <a:noFill/>
            <a:ln w="38100">
              <a:solidFill>
                <a:schemeClr val="tx1"/>
              </a:solidFill>
              <a:round/>
              <a:headEnd/>
              <a:tailEnd type="triangle" w="med" len="med"/>
            </a:ln>
          </p:spPr>
          <p:txBody>
            <a:bodyPr/>
            <a:lstStyle/>
            <a:p>
              <a:endParaRPr lang="zh-CN" altLang="en-US"/>
            </a:p>
          </p:txBody>
        </p:sp>
        <p:sp>
          <p:nvSpPr>
            <p:cNvPr id="52237" name="直接连接符 44044"/>
            <p:cNvSpPr>
              <a:spLocks noChangeShapeType="1"/>
            </p:cNvSpPr>
            <p:nvPr/>
          </p:nvSpPr>
          <p:spPr bwMode="auto">
            <a:xfrm>
              <a:off x="3303" y="2191"/>
              <a:ext cx="291" cy="0"/>
            </a:xfrm>
            <a:prstGeom prst="line">
              <a:avLst/>
            </a:prstGeom>
            <a:noFill/>
            <a:ln w="38100">
              <a:solidFill>
                <a:schemeClr val="tx1"/>
              </a:solidFill>
              <a:round/>
              <a:headEnd/>
              <a:tailEnd type="triangle" w="med" len="med"/>
            </a:ln>
          </p:spPr>
          <p:txBody>
            <a:bodyPr/>
            <a:lstStyle/>
            <a:p>
              <a:endParaRPr lang="zh-CN" altLang="en-US"/>
            </a:p>
          </p:txBody>
        </p:sp>
        <p:sp>
          <p:nvSpPr>
            <p:cNvPr id="52238" name="直接连接符 44045"/>
            <p:cNvSpPr>
              <a:spLocks noChangeShapeType="1"/>
            </p:cNvSpPr>
            <p:nvPr/>
          </p:nvSpPr>
          <p:spPr bwMode="auto">
            <a:xfrm>
              <a:off x="3298" y="2450"/>
              <a:ext cx="291" cy="0"/>
            </a:xfrm>
            <a:prstGeom prst="line">
              <a:avLst/>
            </a:prstGeom>
            <a:noFill/>
            <a:ln w="38100">
              <a:solidFill>
                <a:schemeClr val="tx1"/>
              </a:solidFill>
              <a:round/>
              <a:headEnd/>
              <a:tailEnd type="triangle" w="med" len="med"/>
            </a:ln>
          </p:spPr>
          <p:txBody>
            <a:bodyPr/>
            <a:lstStyle/>
            <a:p>
              <a:endParaRPr lang="zh-CN" altLang="en-US"/>
            </a:p>
          </p:txBody>
        </p:sp>
        <p:sp>
          <p:nvSpPr>
            <p:cNvPr id="52239" name="直接连接符 44046"/>
            <p:cNvSpPr>
              <a:spLocks noChangeShapeType="1"/>
            </p:cNvSpPr>
            <p:nvPr/>
          </p:nvSpPr>
          <p:spPr bwMode="auto">
            <a:xfrm>
              <a:off x="3292" y="2674"/>
              <a:ext cx="291" cy="0"/>
            </a:xfrm>
            <a:prstGeom prst="line">
              <a:avLst/>
            </a:prstGeom>
            <a:noFill/>
            <a:ln w="38100">
              <a:solidFill>
                <a:schemeClr val="tx1"/>
              </a:solidFill>
              <a:round/>
              <a:headEnd/>
              <a:tailEnd type="triangle" w="med" len="med"/>
            </a:ln>
          </p:spPr>
          <p:txBody>
            <a:bodyPr/>
            <a:lstStyle/>
            <a:p>
              <a:endParaRPr lang="zh-CN" altLang="en-US"/>
            </a:p>
          </p:txBody>
        </p:sp>
        <p:sp>
          <p:nvSpPr>
            <p:cNvPr id="52240" name="直接连接符 44047"/>
            <p:cNvSpPr>
              <a:spLocks noChangeShapeType="1"/>
            </p:cNvSpPr>
            <p:nvPr/>
          </p:nvSpPr>
          <p:spPr bwMode="auto">
            <a:xfrm>
              <a:off x="3294" y="2897"/>
              <a:ext cx="291" cy="0"/>
            </a:xfrm>
            <a:prstGeom prst="line">
              <a:avLst/>
            </a:prstGeom>
            <a:noFill/>
            <a:ln w="38100">
              <a:solidFill>
                <a:schemeClr val="tx1"/>
              </a:solidFill>
              <a:round/>
              <a:headEnd/>
              <a:tailEnd type="triangle" w="med" len="med"/>
            </a:ln>
          </p:spPr>
          <p:txBody>
            <a:bodyPr/>
            <a:lstStyle/>
            <a:p>
              <a:endParaRPr lang="zh-CN" altLang="en-US"/>
            </a:p>
          </p:txBody>
        </p:sp>
        <p:sp>
          <p:nvSpPr>
            <p:cNvPr id="52241" name="直接连接符 44048"/>
            <p:cNvSpPr>
              <a:spLocks noChangeShapeType="1"/>
            </p:cNvSpPr>
            <p:nvPr/>
          </p:nvSpPr>
          <p:spPr bwMode="auto">
            <a:xfrm>
              <a:off x="3290" y="3273"/>
              <a:ext cx="291" cy="0"/>
            </a:xfrm>
            <a:prstGeom prst="line">
              <a:avLst/>
            </a:prstGeom>
            <a:noFill/>
            <a:ln w="38100">
              <a:solidFill>
                <a:schemeClr val="tx1"/>
              </a:solidFill>
              <a:round/>
              <a:headEnd/>
              <a:tailEnd type="triangle" w="med" len="med"/>
            </a:ln>
          </p:spPr>
          <p:txBody>
            <a:bodyPr/>
            <a:lstStyle/>
            <a:p>
              <a:endParaRPr lang="zh-CN" altLang="en-US"/>
            </a:p>
          </p:txBody>
        </p:sp>
        <p:sp>
          <p:nvSpPr>
            <p:cNvPr id="52242" name="直接连接符 44049"/>
            <p:cNvSpPr>
              <a:spLocks noChangeShapeType="1"/>
            </p:cNvSpPr>
            <p:nvPr/>
          </p:nvSpPr>
          <p:spPr bwMode="auto">
            <a:xfrm>
              <a:off x="3287" y="3477"/>
              <a:ext cx="291" cy="0"/>
            </a:xfrm>
            <a:prstGeom prst="line">
              <a:avLst/>
            </a:prstGeom>
            <a:noFill/>
            <a:ln w="38100">
              <a:solidFill>
                <a:schemeClr val="tx1"/>
              </a:solidFill>
              <a:round/>
              <a:headEnd/>
              <a:tailEnd type="triangle" w="med" len="med"/>
            </a:ln>
          </p:spPr>
          <p:txBody>
            <a:bodyPr/>
            <a:lstStyle/>
            <a:p>
              <a:endParaRPr lang="zh-CN" altLang="en-US"/>
            </a:p>
          </p:txBody>
        </p:sp>
        <p:sp>
          <p:nvSpPr>
            <p:cNvPr id="52243" name="直接连接符 44050"/>
            <p:cNvSpPr>
              <a:spLocks noChangeShapeType="1"/>
            </p:cNvSpPr>
            <p:nvPr/>
          </p:nvSpPr>
          <p:spPr bwMode="auto">
            <a:xfrm>
              <a:off x="3292" y="3704"/>
              <a:ext cx="291" cy="0"/>
            </a:xfrm>
            <a:prstGeom prst="line">
              <a:avLst/>
            </a:prstGeom>
            <a:noFill/>
            <a:ln w="38100">
              <a:solidFill>
                <a:schemeClr val="tx1"/>
              </a:solidFill>
              <a:round/>
              <a:headEnd/>
              <a:tailEnd type="triangle" w="med" len="med"/>
            </a:ln>
          </p:spPr>
          <p:txBody>
            <a:bodyPr/>
            <a:lstStyle/>
            <a:p>
              <a:endParaRPr lang="zh-CN" altLang="en-US"/>
            </a:p>
          </p:txBody>
        </p:sp>
        <p:sp>
          <p:nvSpPr>
            <p:cNvPr id="52244" name="文本框 44051"/>
            <p:cNvSpPr txBox="1">
              <a:spLocks noChangeArrowheads="1"/>
            </p:cNvSpPr>
            <p:nvPr/>
          </p:nvSpPr>
          <p:spPr bwMode="auto">
            <a:xfrm>
              <a:off x="3684" y="2574"/>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solidFill>
                    <a:srgbClr val="FF3300"/>
                  </a:solidFill>
                </a:rPr>
                <a:t>74LS48</a:t>
              </a:r>
              <a:endParaRPr lang="en-US" altLang="zh-CN" sz="2800" b="1"/>
            </a:p>
            <a:p>
              <a:pPr algn="ctr">
                <a:spcBef>
                  <a:spcPct val="50000"/>
                </a:spcBef>
                <a:buFont typeface="Arial" pitchFamily="34" charset="0"/>
                <a:buNone/>
              </a:pPr>
              <a:r>
                <a:rPr lang="en-US" altLang="zh-CN" sz="2800" b="1"/>
                <a:t>(T339)</a:t>
              </a:r>
            </a:p>
          </p:txBody>
        </p:sp>
        <p:sp>
          <p:nvSpPr>
            <p:cNvPr id="52245" name="文本框 44052"/>
            <p:cNvSpPr txBox="1">
              <a:spLocks noChangeArrowheads="1"/>
            </p:cNvSpPr>
            <p:nvPr/>
          </p:nvSpPr>
          <p:spPr bwMode="auto">
            <a:xfrm>
              <a:off x="3780" y="3660"/>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GND</a:t>
              </a:r>
              <a:endParaRPr lang="en-US" altLang="zh-CN" sz="2800" b="1"/>
            </a:p>
          </p:txBody>
        </p:sp>
        <p:sp>
          <p:nvSpPr>
            <p:cNvPr id="52246" name="文本框 44053"/>
            <p:cNvSpPr txBox="1">
              <a:spLocks noChangeArrowheads="1"/>
            </p:cNvSpPr>
            <p:nvPr/>
          </p:nvSpPr>
          <p:spPr bwMode="auto">
            <a:xfrm>
              <a:off x="3868" y="2062"/>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Vcc</a:t>
              </a:r>
            </a:p>
          </p:txBody>
        </p:sp>
        <p:sp>
          <p:nvSpPr>
            <p:cNvPr id="52247" name="直接连接符 44054"/>
            <p:cNvSpPr>
              <a:spLocks noChangeShapeType="1"/>
            </p:cNvSpPr>
            <p:nvPr/>
          </p:nvSpPr>
          <p:spPr bwMode="auto">
            <a:xfrm>
              <a:off x="4159" y="3905"/>
              <a:ext cx="0" cy="176"/>
            </a:xfrm>
            <a:prstGeom prst="line">
              <a:avLst/>
            </a:prstGeom>
            <a:noFill/>
            <a:ln w="38100">
              <a:solidFill>
                <a:schemeClr val="tx1"/>
              </a:solidFill>
              <a:round/>
              <a:headEnd/>
              <a:tailEnd/>
            </a:ln>
          </p:spPr>
          <p:txBody>
            <a:bodyPr/>
            <a:lstStyle/>
            <a:p>
              <a:endParaRPr lang="zh-CN" altLang="en-US"/>
            </a:p>
          </p:txBody>
        </p:sp>
        <p:sp>
          <p:nvSpPr>
            <p:cNvPr id="52248" name="直接连接符 44055"/>
            <p:cNvSpPr>
              <a:spLocks noChangeShapeType="1"/>
            </p:cNvSpPr>
            <p:nvPr/>
          </p:nvSpPr>
          <p:spPr bwMode="auto">
            <a:xfrm flipH="1">
              <a:off x="4111" y="1889"/>
              <a:ext cx="0" cy="176"/>
            </a:xfrm>
            <a:prstGeom prst="line">
              <a:avLst/>
            </a:prstGeom>
            <a:noFill/>
            <a:ln w="38100">
              <a:solidFill>
                <a:schemeClr val="tx1"/>
              </a:solidFill>
              <a:round/>
              <a:headEnd/>
              <a:tailEnd/>
            </a:ln>
          </p:spPr>
          <p:txBody>
            <a:bodyPr/>
            <a:lstStyle/>
            <a:p>
              <a:endParaRPr lang="zh-CN" altLang="en-US"/>
            </a:p>
          </p:txBody>
        </p:sp>
        <p:sp>
          <p:nvSpPr>
            <p:cNvPr id="52249" name="文本框 44056"/>
            <p:cNvSpPr txBox="1">
              <a:spLocks noChangeArrowheads="1"/>
            </p:cNvSpPr>
            <p:nvPr/>
          </p:nvSpPr>
          <p:spPr bwMode="auto">
            <a:xfrm>
              <a:off x="4143" y="1653"/>
              <a:ext cx="1328"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tx2"/>
                  </a:solidFill>
                  <a:latin typeface="楷体_GB2312" pitchFamily="49" charset="-122"/>
                  <a:ea typeface="楷体_GB2312" pitchFamily="49" charset="-122"/>
                </a:rPr>
                <a:t>电源</a:t>
              </a:r>
              <a:r>
                <a:rPr lang="zh-CN" altLang="en-US" sz="2800" b="1">
                  <a:solidFill>
                    <a:srgbClr val="FF3300"/>
                  </a:solidFill>
                  <a:latin typeface="楷体_GB2312" pitchFamily="49" charset="-122"/>
                  <a:ea typeface="楷体_GB2312" pitchFamily="49" charset="-122"/>
                </a:rPr>
                <a:t>＋</a:t>
              </a:r>
              <a:r>
                <a:rPr lang="en-US" altLang="zh-CN" sz="2800" b="1">
                  <a:solidFill>
                    <a:srgbClr val="FF3300"/>
                  </a:solidFill>
                  <a:latin typeface="楷体_GB2312" pitchFamily="49" charset="-122"/>
                  <a:ea typeface="楷体_GB2312" pitchFamily="49" charset="-122"/>
                </a:rPr>
                <a:t>5V</a:t>
              </a:r>
            </a:p>
          </p:txBody>
        </p:sp>
        <p:sp>
          <p:nvSpPr>
            <p:cNvPr id="52250" name="文本框 44057"/>
            <p:cNvSpPr txBox="1">
              <a:spLocks noChangeArrowheads="1"/>
            </p:cNvSpPr>
            <p:nvPr/>
          </p:nvSpPr>
          <p:spPr bwMode="auto">
            <a:xfrm>
              <a:off x="4223" y="3881"/>
              <a:ext cx="56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ea typeface="楷体_GB2312" pitchFamily="49" charset="-122"/>
                </a:rPr>
                <a:t>地</a:t>
              </a:r>
              <a:endParaRPr lang="zh-CN" altLang="en-US" sz="3200" b="1"/>
            </a:p>
          </p:txBody>
        </p:sp>
        <p:sp>
          <p:nvSpPr>
            <p:cNvPr id="52251" name="文本框 44058"/>
            <p:cNvSpPr txBox="1">
              <a:spLocks noChangeArrowheads="1"/>
            </p:cNvSpPr>
            <p:nvPr/>
          </p:nvSpPr>
          <p:spPr bwMode="auto">
            <a:xfrm>
              <a:off x="2911" y="2001"/>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3</a:t>
              </a:r>
              <a:endParaRPr lang="en-US" altLang="zh-CN" b="1"/>
            </a:p>
          </p:txBody>
        </p:sp>
        <p:sp>
          <p:nvSpPr>
            <p:cNvPr id="52252" name="文本框 44059"/>
            <p:cNvSpPr txBox="1">
              <a:spLocks noChangeArrowheads="1"/>
            </p:cNvSpPr>
            <p:nvPr/>
          </p:nvSpPr>
          <p:spPr bwMode="auto">
            <a:xfrm>
              <a:off x="2927" y="225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2</a:t>
              </a:r>
              <a:endParaRPr lang="en-US" altLang="zh-CN" b="1"/>
            </a:p>
          </p:txBody>
        </p:sp>
        <p:sp>
          <p:nvSpPr>
            <p:cNvPr id="52253" name="文本框 44060"/>
            <p:cNvSpPr txBox="1">
              <a:spLocks noChangeArrowheads="1"/>
            </p:cNvSpPr>
            <p:nvPr/>
          </p:nvSpPr>
          <p:spPr bwMode="auto">
            <a:xfrm>
              <a:off x="2919" y="2481"/>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1</a:t>
              </a:r>
              <a:endParaRPr lang="en-US" altLang="zh-CN" b="1"/>
            </a:p>
          </p:txBody>
        </p:sp>
        <p:sp>
          <p:nvSpPr>
            <p:cNvPr id="52254" name="文本框 44061"/>
            <p:cNvSpPr txBox="1">
              <a:spLocks noChangeArrowheads="1"/>
            </p:cNvSpPr>
            <p:nvPr/>
          </p:nvSpPr>
          <p:spPr bwMode="auto">
            <a:xfrm>
              <a:off x="2919" y="270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0</a:t>
              </a:r>
              <a:endParaRPr lang="en-US" altLang="zh-CN" b="1"/>
            </a:p>
          </p:txBody>
        </p:sp>
        <p:sp>
          <p:nvSpPr>
            <p:cNvPr id="52255" name="文本框 44062"/>
            <p:cNvSpPr txBox="1">
              <a:spLocks noChangeArrowheads="1"/>
            </p:cNvSpPr>
            <p:nvPr/>
          </p:nvSpPr>
          <p:spPr bwMode="auto">
            <a:xfrm>
              <a:off x="4983" y="2073"/>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2256" name="文本框 44063"/>
            <p:cNvSpPr txBox="1">
              <a:spLocks noChangeArrowheads="1"/>
            </p:cNvSpPr>
            <p:nvPr/>
          </p:nvSpPr>
          <p:spPr bwMode="auto">
            <a:xfrm>
              <a:off x="4943" y="2329"/>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2257" name="文本框 44064"/>
            <p:cNvSpPr txBox="1">
              <a:spLocks noChangeArrowheads="1"/>
            </p:cNvSpPr>
            <p:nvPr/>
          </p:nvSpPr>
          <p:spPr bwMode="auto">
            <a:xfrm>
              <a:off x="4959" y="2793"/>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2258" name="文本框 44065"/>
            <p:cNvSpPr txBox="1">
              <a:spLocks noChangeArrowheads="1"/>
            </p:cNvSpPr>
            <p:nvPr/>
          </p:nvSpPr>
          <p:spPr bwMode="auto">
            <a:xfrm>
              <a:off x="4999" y="325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2259" name="文本框 44066"/>
            <p:cNvSpPr txBox="1">
              <a:spLocks noChangeArrowheads="1"/>
            </p:cNvSpPr>
            <p:nvPr/>
          </p:nvSpPr>
          <p:spPr bwMode="auto">
            <a:xfrm>
              <a:off x="4999" y="302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2260" name="文本框 44067"/>
            <p:cNvSpPr txBox="1">
              <a:spLocks noChangeArrowheads="1"/>
            </p:cNvSpPr>
            <p:nvPr/>
          </p:nvSpPr>
          <p:spPr bwMode="auto">
            <a:xfrm>
              <a:off x="4991" y="3505"/>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2261" name="文本框 44068"/>
            <p:cNvSpPr txBox="1">
              <a:spLocks noChangeArrowheads="1"/>
            </p:cNvSpPr>
            <p:nvPr/>
          </p:nvSpPr>
          <p:spPr bwMode="auto">
            <a:xfrm>
              <a:off x="4943" y="2561"/>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2262" name="组合 44069"/>
            <p:cNvGrpSpPr>
              <a:grpSpLocks/>
            </p:cNvGrpSpPr>
            <p:nvPr/>
          </p:nvGrpSpPr>
          <p:grpSpPr bwMode="auto">
            <a:xfrm>
              <a:off x="2919" y="3041"/>
              <a:ext cx="392" cy="288"/>
              <a:chOff x="3112" y="3024"/>
              <a:chExt cx="392" cy="288"/>
            </a:xfrm>
          </p:grpSpPr>
          <p:sp>
            <p:nvSpPr>
              <p:cNvPr id="52269" name="文本框 44070"/>
              <p:cNvSpPr txBox="1">
                <a:spLocks noChangeArrowheads="1"/>
              </p:cNvSpPr>
              <p:nvPr/>
            </p:nvSpPr>
            <p:spPr bwMode="auto">
              <a:xfrm>
                <a:off x="3112" y="3024"/>
                <a:ext cx="39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2270" name="直接连接符 44071"/>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2263" name="组合 44072"/>
            <p:cNvGrpSpPr>
              <a:grpSpLocks/>
            </p:cNvGrpSpPr>
            <p:nvPr/>
          </p:nvGrpSpPr>
          <p:grpSpPr bwMode="auto">
            <a:xfrm>
              <a:off x="2911" y="3293"/>
              <a:ext cx="376" cy="288"/>
              <a:chOff x="2776" y="3316"/>
              <a:chExt cx="376" cy="288"/>
            </a:xfrm>
          </p:grpSpPr>
          <p:sp>
            <p:nvSpPr>
              <p:cNvPr id="52267" name="文本框 44073"/>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2268" name="直接连接符 44074"/>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grpSp>
          <p:nvGrpSpPr>
            <p:cNvPr id="52264" name="组合 44075"/>
            <p:cNvGrpSpPr>
              <a:grpSpLocks/>
            </p:cNvGrpSpPr>
            <p:nvPr/>
          </p:nvGrpSpPr>
          <p:grpSpPr bwMode="auto">
            <a:xfrm>
              <a:off x="2927" y="3589"/>
              <a:ext cx="376" cy="288"/>
              <a:chOff x="2456" y="3492"/>
              <a:chExt cx="376" cy="288"/>
            </a:xfrm>
          </p:grpSpPr>
          <p:sp>
            <p:nvSpPr>
              <p:cNvPr id="52265" name="文本框 44076"/>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2266" name="直接连接符 44077"/>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组合 45057"/>
          <p:cNvGrpSpPr>
            <a:grpSpLocks/>
          </p:cNvGrpSpPr>
          <p:nvPr/>
        </p:nvGrpSpPr>
        <p:grpSpPr bwMode="auto">
          <a:xfrm>
            <a:off x="74613" y="4813300"/>
            <a:ext cx="5437187" cy="519113"/>
            <a:chOff x="151" y="2960"/>
            <a:chExt cx="3425" cy="327"/>
          </a:xfrm>
        </p:grpSpPr>
        <p:grpSp>
          <p:nvGrpSpPr>
            <p:cNvPr id="53346" name="组合 45058"/>
            <p:cNvGrpSpPr>
              <a:grpSpLocks/>
            </p:cNvGrpSpPr>
            <p:nvPr/>
          </p:nvGrpSpPr>
          <p:grpSpPr bwMode="auto">
            <a:xfrm>
              <a:off x="151" y="2966"/>
              <a:ext cx="456" cy="288"/>
              <a:chOff x="2776" y="3316"/>
              <a:chExt cx="376" cy="288"/>
            </a:xfrm>
          </p:grpSpPr>
          <p:sp>
            <p:nvSpPr>
              <p:cNvPr id="53348" name="文本框 45059"/>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3349" name="直接连接符 45060"/>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sp>
          <p:nvSpPr>
            <p:cNvPr id="53347" name="文本框 45061"/>
            <p:cNvSpPr txBox="1">
              <a:spLocks noChangeArrowheads="1"/>
            </p:cNvSpPr>
            <p:nvPr/>
          </p:nvSpPr>
          <p:spPr bwMode="auto">
            <a:xfrm>
              <a:off x="522" y="2960"/>
              <a:ext cx="3054"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时，使</a:t>
              </a:r>
              <a:r>
                <a:rPr lang="en-US" altLang="zh-CN" sz="2800" b="1">
                  <a:latin typeface="楷体_GB2312" pitchFamily="49" charset="-122"/>
                  <a:ea typeface="楷体_GB2312" pitchFamily="49" charset="-122"/>
                </a:rPr>
                <a:t>Ya--Yg=0</a:t>
              </a:r>
              <a:r>
                <a:rPr lang="zh-CN" altLang="en-US" sz="2800" b="1">
                  <a:latin typeface="楷体_GB2312" pitchFamily="49" charset="-122"/>
                  <a:ea typeface="楷体_GB2312" pitchFamily="49" charset="-122"/>
                </a:rPr>
                <a:t>，全灭。</a:t>
              </a:r>
            </a:p>
          </p:txBody>
        </p:sp>
      </p:grpSp>
      <p:grpSp>
        <p:nvGrpSpPr>
          <p:cNvPr id="53251" name="组合 45062"/>
          <p:cNvGrpSpPr>
            <a:grpSpLocks/>
          </p:cNvGrpSpPr>
          <p:nvPr/>
        </p:nvGrpSpPr>
        <p:grpSpPr bwMode="auto">
          <a:xfrm>
            <a:off x="114300" y="5426075"/>
            <a:ext cx="7008813" cy="565150"/>
            <a:chOff x="0" y="3378"/>
            <a:chExt cx="4415" cy="356"/>
          </a:xfrm>
        </p:grpSpPr>
        <p:grpSp>
          <p:nvGrpSpPr>
            <p:cNvPr id="53342" name="组合 45063"/>
            <p:cNvGrpSpPr>
              <a:grpSpLocks/>
            </p:cNvGrpSpPr>
            <p:nvPr/>
          </p:nvGrpSpPr>
          <p:grpSpPr bwMode="auto">
            <a:xfrm>
              <a:off x="0" y="3378"/>
              <a:ext cx="456" cy="288"/>
              <a:chOff x="2456" y="3492"/>
              <a:chExt cx="376" cy="288"/>
            </a:xfrm>
          </p:grpSpPr>
          <p:sp>
            <p:nvSpPr>
              <p:cNvPr id="53344" name="文本框 45064"/>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45" name="直接连接符 45065"/>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3343" name="文本框 45066"/>
            <p:cNvSpPr txBox="1">
              <a:spLocks noChangeArrowheads="1"/>
            </p:cNvSpPr>
            <p:nvPr/>
          </p:nvSpPr>
          <p:spPr bwMode="auto">
            <a:xfrm>
              <a:off x="286" y="3407"/>
              <a:ext cx="4129"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且</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3</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时，使</a:t>
              </a:r>
              <a:r>
                <a:rPr lang="en-US" altLang="zh-CN" sz="2800" b="1">
                  <a:latin typeface="楷体_GB2312" pitchFamily="49" charset="-122"/>
                  <a:ea typeface="楷体_GB2312" pitchFamily="49" charset="-122"/>
                </a:rPr>
                <a:t>Ya-Yg=0</a:t>
              </a:r>
              <a:r>
                <a:rPr lang="zh-CN" altLang="en-US" sz="2800" b="1">
                  <a:latin typeface="楷体_GB2312" pitchFamily="49" charset="-122"/>
                  <a:ea typeface="楷体_GB2312" pitchFamily="49" charset="-122"/>
                </a:rPr>
                <a:t>，全灭。</a:t>
              </a:r>
            </a:p>
          </p:txBody>
        </p:sp>
      </p:grpSp>
      <p:sp>
        <p:nvSpPr>
          <p:cNvPr id="53252" name="文本框 45067"/>
          <p:cNvSpPr txBox="1">
            <a:spLocks noChangeArrowheads="1"/>
          </p:cNvSpPr>
          <p:nvPr/>
        </p:nvSpPr>
        <p:spPr bwMode="auto">
          <a:xfrm>
            <a:off x="266700" y="673100"/>
            <a:ext cx="1568450" cy="57943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3200" b="1" u="sng">
                <a:solidFill>
                  <a:srgbClr val="FF3300"/>
                </a:solidFill>
                <a:ea typeface="楷体_GB2312" pitchFamily="49" charset="-122"/>
              </a:rPr>
              <a:t>控制端</a:t>
            </a:r>
            <a:endParaRPr lang="zh-CN" altLang="en-US" sz="3200" b="1">
              <a:solidFill>
                <a:srgbClr val="FF3300"/>
              </a:solidFill>
              <a:ea typeface="楷体_GB2312" pitchFamily="49" charset="-122"/>
            </a:endParaRPr>
          </a:p>
        </p:txBody>
      </p:sp>
      <p:grpSp>
        <p:nvGrpSpPr>
          <p:cNvPr id="53253" name="组合 45068"/>
          <p:cNvGrpSpPr>
            <a:grpSpLocks/>
          </p:cNvGrpSpPr>
          <p:nvPr/>
        </p:nvGrpSpPr>
        <p:grpSpPr bwMode="auto">
          <a:xfrm>
            <a:off x="3206750" y="2235200"/>
            <a:ext cx="836613" cy="1292225"/>
            <a:chOff x="2245" y="1408"/>
            <a:chExt cx="527" cy="814"/>
          </a:xfrm>
        </p:grpSpPr>
        <p:sp>
          <p:nvSpPr>
            <p:cNvPr id="53340" name="左大括号 45069"/>
            <p:cNvSpPr>
              <a:spLocks/>
            </p:cNvSpPr>
            <p:nvPr/>
          </p:nvSpPr>
          <p:spPr bwMode="auto">
            <a:xfrm>
              <a:off x="2593" y="1408"/>
              <a:ext cx="179" cy="780"/>
            </a:xfrm>
            <a:prstGeom prst="leftBrace">
              <a:avLst>
                <a:gd name="adj1" fmla="val 36293"/>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sp>
          <p:nvSpPr>
            <p:cNvPr id="53341" name="文本框 45070"/>
            <p:cNvSpPr txBox="1">
              <a:spLocks noChangeArrowheads="1"/>
            </p:cNvSpPr>
            <p:nvPr/>
          </p:nvSpPr>
          <p:spPr bwMode="auto">
            <a:xfrm>
              <a:off x="2245" y="1434"/>
              <a:ext cx="385" cy="788"/>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控制端</a:t>
              </a:r>
            </a:p>
          </p:txBody>
        </p:sp>
      </p:grpSp>
      <p:grpSp>
        <p:nvGrpSpPr>
          <p:cNvPr id="53254" name="组合 45071"/>
          <p:cNvGrpSpPr>
            <a:grpSpLocks/>
          </p:cNvGrpSpPr>
          <p:nvPr/>
        </p:nvGrpSpPr>
        <p:grpSpPr bwMode="auto">
          <a:xfrm>
            <a:off x="3616325" y="452438"/>
            <a:ext cx="866775" cy="1701800"/>
            <a:chOff x="2242" y="285"/>
            <a:chExt cx="546" cy="1072"/>
          </a:xfrm>
        </p:grpSpPr>
        <p:sp>
          <p:nvSpPr>
            <p:cNvPr id="53338" name="文本框 45072"/>
            <p:cNvSpPr txBox="1">
              <a:spLocks noChangeArrowheads="1"/>
            </p:cNvSpPr>
            <p:nvPr/>
          </p:nvSpPr>
          <p:spPr bwMode="auto">
            <a:xfrm>
              <a:off x="2242" y="285"/>
              <a:ext cx="385" cy="1072"/>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输入数据</a:t>
              </a:r>
            </a:p>
          </p:txBody>
        </p:sp>
        <p:sp>
          <p:nvSpPr>
            <p:cNvPr id="53339" name="左大括号 45073"/>
            <p:cNvSpPr>
              <a:spLocks/>
            </p:cNvSpPr>
            <p:nvPr/>
          </p:nvSpPr>
          <p:spPr bwMode="auto">
            <a:xfrm>
              <a:off x="2609" y="416"/>
              <a:ext cx="179" cy="852"/>
            </a:xfrm>
            <a:prstGeom prst="leftBrace">
              <a:avLst>
                <a:gd name="adj1" fmla="val 39643"/>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grpSp>
      <p:grpSp>
        <p:nvGrpSpPr>
          <p:cNvPr id="53255" name="组合 45074"/>
          <p:cNvGrpSpPr>
            <a:grpSpLocks/>
          </p:cNvGrpSpPr>
          <p:nvPr/>
        </p:nvGrpSpPr>
        <p:grpSpPr bwMode="auto">
          <a:xfrm>
            <a:off x="8156575" y="836613"/>
            <a:ext cx="887413" cy="2533650"/>
            <a:chOff x="5201" y="536"/>
            <a:chExt cx="559" cy="1596"/>
          </a:xfrm>
        </p:grpSpPr>
        <p:sp>
          <p:nvSpPr>
            <p:cNvPr id="53336" name="文本框 45075"/>
            <p:cNvSpPr txBox="1">
              <a:spLocks noChangeArrowheads="1"/>
            </p:cNvSpPr>
            <p:nvPr/>
          </p:nvSpPr>
          <p:spPr bwMode="auto">
            <a:xfrm>
              <a:off x="5375" y="1071"/>
              <a:ext cx="385" cy="552"/>
            </a:xfrm>
            <a:prstGeom prst="rect">
              <a:avLst/>
            </a:prstGeom>
            <a:noFill/>
            <a:ln w="9525">
              <a:noFill/>
              <a:miter lim="800000"/>
              <a:headEnd/>
              <a:tailEnd/>
            </a:ln>
          </p:spPr>
          <p:txBody>
            <a:bodyPr vert="eaVert" anchor="ctr">
              <a:spAutoFit/>
            </a:bodyPr>
            <a:lstStyle/>
            <a:p>
              <a:pPr algn="ctr">
                <a:spcBef>
                  <a:spcPct val="50000"/>
                </a:spcBef>
                <a:buFont typeface="Arial" pitchFamily="34" charset="0"/>
                <a:buNone/>
              </a:pPr>
              <a:r>
                <a:rPr lang="zh-CN" altLang="en-US" sz="2800" b="1">
                  <a:ea typeface="楷体_GB2312" pitchFamily="49" charset="-122"/>
                </a:rPr>
                <a:t>输出</a:t>
              </a:r>
            </a:p>
          </p:txBody>
        </p:sp>
        <p:sp>
          <p:nvSpPr>
            <p:cNvPr id="53337" name="左大括号 45076"/>
            <p:cNvSpPr>
              <a:spLocks/>
            </p:cNvSpPr>
            <p:nvPr/>
          </p:nvSpPr>
          <p:spPr bwMode="auto">
            <a:xfrm flipH="1">
              <a:off x="5201" y="536"/>
              <a:ext cx="179" cy="1596"/>
            </a:xfrm>
            <a:prstGeom prst="leftBrace">
              <a:avLst>
                <a:gd name="adj1" fmla="val 74260"/>
                <a:gd name="adj2" fmla="val 50000"/>
              </a:avLst>
            </a:prstGeom>
            <a:noFill/>
            <a:ln w="28575">
              <a:solidFill>
                <a:schemeClr val="accent2"/>
              </a:solidFill>
              <a:round/>
              <a:headEnd/>
              <a:tailEnd/>
            </a:ln>
          </p:spPr>
          <p:txBody>
            <a:bodyPr/>
            <a:lstStyle/>
            <a:p>
              <a:pPr>
                <a:buFont typeface="Arial" pitchFamily="34" charset="0"/>
                <a:buNone/>
              </a:pPr>
              <a:endParaRPr lang="zh-CN" altLang="en-US"/>
            </a:p>
          </p:txBody>
        </p:sp>
      </p:grpSp>
      <p:grpSp>
        <p:nvGrpSpPr>
          <p:cNvPr id="53256" name="组合 45077"/>
          <p:cNvGrpSpPr>
            <a:grpSpLocks/>
          </p:cNvGrpSpPr>
          <p:nvPr/>
        </p:nvGrpSpPr>
        <p:grpSpPr bwMode="auto">
          <a:xfrm>
            <a:off x="92075" y="4273550"/>
            <a:ext cx="7794625" cy="519113"/>
            <a:chOff x="194" y="2548"/>
            <a:chExt cx="4910" cy="327"/>
          </a:xfrm>
        </p:grpSpPr>
        <p:sp>
          <p:nvSpPr>
            <p:cNvPr id="53332" name="文本框 45078"/>
            <p:cNvSpPr txBox="1">
              <a:spLocks noChangeArrowheads="1"/>
            </p:cNvSpPr>
            <p:nvPr/>
          </p:nvSpPr>
          <p:spPr bwMode="auto">
            <a:xfrm>
              <a:off x="576" y="2548"/>
              <a:ext cx="4528"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为</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时，使</a:t>
              </a:r>
              <a:r>
                <a:rPr lang="en-US" altLang="zh-CN" sz="2800" b="1">
                  <a:latin typeface="楷体_GB2312" pitchFamily="49" charset="-122"/>
                  <a:ea typeface="楷体_GB2312" pitchFamily="49" charset="-122"/>
                </a:rPr>
                <a:t>Ya--Yg=1,</a:t>
              </a:r>
              <a:r>
                <a:rPr lang="zh-CN" altLang="en-US" sz="2800" b="1">
                  <a:latin typeface="楷体_GB2312" pitchFamily="49" charset="-122"/>
                  <a:ea typeface="楷体_GB2312" pitchFamily="49" charset="-122"/>
                </a:rPr>
                <a:t>亮“</a:t>
              </a:r>
              <a:r>
                <a:rPr lang="en-US" altLang="zh-CN" sz="2800" b="1">
                  <a:latin typeface="楷体_GB2312" pitchFamily="49" charset="-122"/>
                  <a:ea typeface="楷体_GB2312" pitchFamily="49" charset="-122"/>
                </a:rPr>
                <a:t>8”</a:t>
              </a:r>
              <a:r>
                <a:rPr lang="zh-CN" altLang="en-US" sz="2800" b="1">
                  <a:latin typeface="楷体_GB2312" pitchFamily="49" charset="-122"/>
                  <a:ea typeface="楷体_GB2312" pitchFamily="49" charset="-122"/>
                </a:rPr>
                <a:t>，说明工作正常。</a:t>
              </a:r>
            </a:p>
          </p:txBody>
        </p:sp>
        <p:grpSp>
          <p:nvGrpSpPr>
            <p:cNvPr id="53333" name="组合 45079"/>
            <p:cNvGrpSpPr>
              <a:grpSpLocks/>
            </p:cNvGrpSpPr>
            <p:nvPr/>
          </p:nvGrpSpPr>
          <p:grpSpPr bwMode="auto">
            <a:xfrm>
              <a:off x="194" y="2570"/>
              <a:ext cx="476" cy="288"/>
              <a:chOff x="346" y="1262"/>
              <a:chExt cx="476" cy="288"/>
            </a:xfrm>
          </p:grpSpPr>
          <p:sp>
            <p:nvSpPr>
              <p:cNvPr id="53334" name="文本框 45080"/>
              <p:cNvSpPr txBox="1">
                <a:spLocks noChangeArrowheads="1"/>
              </p:cNvSpPr>
              <p:nvPr/>
            </p:nvSpPr>
            <p:spPr bwMode="auto">
              <a:xfrm>
                <a:off x="346" y="1262"/>
                <a:ext cx="4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35" name="直接连接符 45081"/>
              <p:cNvSpPr>
                <a:spLocks noChangeShapeType="1"/>
              </p:cNvSpPr>
              <p:nvPr/>
            </p:nvSpPr>
            <p:spPr bwMode="auto">
              <a:xfrm>
                <a:off x="448" y="1299"/>
                <a:ext cx="248" cy="1"/>
              </a:xfrm>
              <a:prstGeom prst="line">
                <a:avLst/>
              </a:prstGeom>
              <a:noFill/>
              <a:ln w="28575">
                <a:solidFill>
                  <a:schemeClr val="tx1"/>
                </a:solidFill>
                <a:round/>
                <a:headEnd/>
                <a:tailEnd/>
              </a:ln>
            </p:spPr>
            <p:txBody>
              <a:bodyPr/>
              <a:lstStyle/>
              <a:p>
                <a:endParaRPr lang="zh-CN" altLang="en-US"/>
              </a:p>
            </p:txBody>
          </p:sp>
        </p:grpSp>
      </p:grpSp>
      <p:grpSp>
        <p:nvGrpSpPr>
          <p:cNvPr id="53257" name="组合 45082"/>
          <p:cNvGrpSpPr>
            <a:grpSpLocks/>
          </p:cNvGrpSpPr>
          <p:nvPr/>
        </p:nvGrpSpPr>
        <p:grpSpPr bwMode="auto">
          <a:xfrm>
            <a:off x="0" y="1263650"/>
            <a:ext cx="3392488" cy="2132013"/>
            <a:chOff x="0" y="900"/>
            <a:chExt cx="2137" cy="1343"/>
          </a:xfrm>
        </p:grpSpPr>
        <p:grpSp>
          <p:nvGrpSpPr>
            <p:cNvPr id="53312" name="组合 45083"/>
            <p:cNvGrpSpPr>
              <a:grpSpLocks/>
            </p:cNvGrpSpPr>
            <p:nvPr/>
          </p:nvGrpSpPr>
          <p:grpSpPr bwMode="auto">
            <a:xfrm>
              <a:off x="146" y="900"/>
              <a:ext cx="1404" cy="334"/>
              <a:chOff x="154" y="1420"/>
              <a:chExt cx="1404" cy="334"/>
            </a:xfrm>
          </p:grpSpPr>
          <p:sp>
            <p:nvSpPr>
              <p:cNvPr id="53328" name="矩形 45084"/>
              <p:cNvSpPr>
                <a:spLocks noChangeArrowheads="1"/>
              </p:cNvSpPr>
              <p:nvPr/>
            </p:nvSpPr>
            <p:spPr bwMode="auto">
              <a:xfrm>
                <a:off x="538" y="1420"/>
                <a:ext cx="1020"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：测试端</a:t>
                </a:r>
              </a:p>
            </p:txBody>
          </p:sp>
          <p:grpSp>
            <p:nvGrpSpPr>
              <p:cNvPr id="53329" name="组合 45085"/>
              <p:cNvGrpSpPr>
                <a:grpSpLocks/>
              </p:cNvGrpSpPr>
              <p:nvPr/>
            </p:nvGrpSpPr>
            <p:grpSpPr bwMode="auto">
              <a:xfrm>
                <a:off x="154" y="1466"/>
                <a:ext cx="476" cy="288"/>
                <a:chOff x="346" y="1262"/>
                <a:chExt cx="476" cy="288"/>
              </a:xfrm>
            </p:grpSpPr>
            <p:sp>
              <p:nvSpPr>
                <p:cNvPr id="53330" name="文本框 45086"/>
                <p:cNvSpPr txBox="1">
                  <a:spLocks noChangeArrowheads="1"/>
                </p:cNvSpPr>
                <p:nvPr/>
              </p:nvSpPr>
              <p:spPr bwMode="auto">
                <a:xfrm>
                  <a:off x="346" y="1262"/>
                  <a:ext cx="4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31" name="直接连接符 45087"/>
                <p:cNvSpPr>
                  <a:spLocks noChangeShapeType="1"/>
                </p:cNvSpPr>
                <p:nvPr/>
              </p:nvSpPr>
              <p:spPr bwMode="auto">
                <a:xfrm>
                  <a:off x="448" y="1299"/>
                  <a:ext cx="248" cy="1"/>
                </a:xfrm>
                <a:prstGeom prst="line">
                  <a:avLst/>
                </a:prstGeom>
                <a:noFill/>
                <a:ln w="28575">
                  <a:solidFill>
                    <a:schemeClr val="tx1"/>
                  </a:solidFill>
                  <a:round/>
                  <a:headEnd/>
                  <a:tailEnd/>
                </a:ln>
              </p:spPr>
              <p:txBody>
                <a:bodyPr/>
                <a:lstStyle/>
                <a:p>
                  <a:endParaRPr lang="zh-CN" altLang="en-US"/>
                </a:p>
              </p:txBody>
            </p:sp>
          </p:grpSp>
        </p:grpSp>
        <p:grpSp>
          <p:nvGrpSpPr>
            <p:cNvPr id="53313" name="组合 45088"/>
            <p:cNvGrpSpPr>
              <a:grpSpLocks/>
            </p:cNvGrpSpPr>
            <p:nvPr/>
          </p:nvGrpSpPr>
          <p:grpSpPr bwMode="auto">
            <a:xfrm>
              <a:off x="96" y="1236"/>
              <a:ext cx="2041" cy="327"/>
              <a:chOff x="175" y="1748"/>
              <a:chExt cx="2041" cy="327"/>
            </a:xfrm>
          </p:grpSpPr>
          <p:grpSp>
            <p:nvGrpSpPr>
              <p:cNvPr id="53324" name="组合 45089"/>
              <p:cNvGrpSpPr>
                <a:grpSpLocks/>
              </p:cNvGrpSpPr>
              <p:nvPr/>
            </p:nvGrpSpPr>
            <p:grpSpPr bwMode="auto">
              <a:xfrm>
                <a:off x="175" y="1782"/>
                <a:ext cx="456" cy="288"/>
                <a:chOff x="2776" y="3316"/>
                <a:chExt cx="376" cy="288"/>
              </a:xfrm>
            </p:grpSpPr>
            <p:sp>
              <p:nvSpPr>
                <p:cNvPr id="53326" name="文本框 45090"/>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endParaRPr lang="en-US" altLang="zh-CN" b="1"/>
                </a:p>
              </p:txBody>
            </p:sp>
            <p:sp>
              <p:nvSpPr>
                <p:cNvPr id="53327" name="直接连接符 45091"/>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sp>
            <p:nvSpPr>
              <p:cNvPr id="53325" name="矩形 45092"/>
              <p:cNvSpPr>
                <a:spLocks noChangeArrowheads="1"/>
              </p:cNvSpPr>
              <p:nvPr/>
            </p:nvSpPr>
            <p:spPr bwMode="auto">
              <a:xfrm>
                <a:off x="520" y="1748"/>
                <a:ext cx="169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：灭灯端</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输入</a:t>
                </a:r>
                <a:r>
                  <a:rPr lang="en-US" altLang="zh-CN" sz="2800" b="1">
                    <a:latin typeface="楷体_GB2312" pitchFamily="49" charset="-122"/>
                    <a:ea typeface="楷体_GB2312" pitchFamily="49" charset="-122"/>
                  </a:rPr>
                  <a:t>)</a:t>
                </a:r>
              </a:p>
            </p:txBody>
          </p:sp>
        </p:grpSp>
        <p:grpSp>
          <p:nvGrpSpPr>
            <p:cNvPr id="53314" name="组合 45093"/>
            <p:cNvGrpSpPr>
              <a:grpSpLocks/>
            </p:cNvGrpSpPr>
            <p:nvPr/>
          </p:nvGrpSpPr>
          <p:grpSpPr bwMode="auto">
            <a:xfrm>
              <a:off x="136" y="1578"/>
              <a:ext cx="1800" cy="345"/>
              <a:chOff x="152" y="2098"/>
              <a:chExt cx="1800" cy="345"/>
            </a:xfrm>
          </p:grpSpPr>
          <p:grpSp>
            <p:nvGrpSpPr>
              <p:cNvPr id="53320" name="组合 45094"/>
              <p:cNvGrpSpPr>
                <a:grpSpLocks/>
              </p:cNvGrpSpPr>
              <p:nvPr/>
            </p:nvGrpSpPr>
            <p:grpSpPr bwMode="auto">
              <a:xfrm>
                <a:off x="152" y="2098"/>
                <a:ext cx="456" cy="288"/>
                <a:chOff x="2456" y="3492"/>
                <a:chExt cx="376" cy="288"/>
              </a:xfrm>
            </p:grpSpPr>
            <p:sp>
              <p:nvSpPr>
                <p:cNvPr id="53322" name="文本框 45095"/>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23" name="直接连接符 45096"/>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3321" name="矩形 45097"/>
              <p:cNvSpPr>
                <a:spLocks noChangeArrowheads="1"/>
              </p:cNvSpPr>
              <p:nvPr/>
            </p:nvSpPr>
            <p:spPr bwMode="auto">
              <a:xfrm>
                <a:off x="480" y="2116"/>
                <a:ext cx="147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：灭零输入端</a:t>
                </a:r>
              </a:p>
            </p:txBody>
          </p:sp>
        </p:grpSp>
        <p:grpSp>
          <p:nvGrpSpPr>
            <p:cNvPr id="53315" name="组合 45098"/>
            <p:cNvGrpSpPr>
              <a:grpSpLocks/>
            </p:cNvGrpSpPr>
            <p:nvPr/>
          </p:nvGrpSpPr>
          <p:grpSpPr bwMode="auto">
            <a:xfrm>
              <a:off x="0" y="1909"/>
              <a:ext cx="1976" cy="334"/>
              <a:chOff x="0" y="2429"/>
              <a:chExt cx="1976" cy="334"/>
            </a:xfrm>
          </p:grpSpPr>
          <p:sp>
            <p:nvSpPr>
              <p:cNvPr id="53316" name="矩形 45099"/>
              <p:cNvSpPr>
                <a:spLocks noChangeArrowheads="1"/>
              </p:cNvSpPr>
              <p:nvPr/>
            </p:nvSpPr>
            <p:spPr bwMode="auto">
              <a:xfrm>
                <a:off x="504" y="2436"/>
                <a:ext cx="147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：灭零输出端</a:t>
                </a:r>
              </a:p>
            </p:txBody>
          </p:sp>
          <p:grpSp>
            <p:nvGrpSpPr>
              <p:cNvPr id="53317" name="组合 45100"/>
              <p:cNvGrpSpPr>
                <a:grpSpLocks/>
              </p:cNvGrpSpPr>
              <p:nvPr/>
            </p:nvGrpSpPr>
            <p:grpSpPr bwMode="auto">
              <a:xfrm>
                <a:off x="0" y="2429"/>
                <a:ext cx="672" cy="288"/>
                <a:chOff x="480" y="3653"/>
                <a:chExt cx="672" cy="288"/>
              </a:xfrm>
            </p:grpSpPr>
            <p:sp>
              <p:nvSpPr>
                <p:cNvPr id="53318" name="文本框 45101"/>
                <p:cNvSpPr txBox="1">
                  <a:spLocks noChangeArrowheads="1"/>
                </p:cNvSpPr>
                <p:nvPr/>
              </p:nvSpPr>
              <p:spPr bwMode="auto">
                <a:xfrm>
                  <a:off x="480" y="3653"/>
                  <a:ext cx="67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Y</a:t>
                  </a:r>
                  <a:r>
                    <a:rPr lang="en-US" altLang="zh-CN" b="1" baseline="-25000"/>
                    <a:t>BR</a:t>
                  </a:r>
                  <a:endParaRPr lang="en-US" altLang="zh-CN" b="1"/>
                </a:p>
              </p:txBody>
            </p:sp>
            <p:sp>
              <p:nvSpPr>
                <p:cNvPr id="53319" name="直接连接符 45102"/>
                <p:cNvSpPr>
                  <a:spLocks noChangeShapeType="1"/>
                </p:cNvSpPr>
                <p:nvPr/>
              </p:nvSpPr>
              <p:spPr bwMode="auto">
                <a:xfrm>
                  <a:off x="636" y="3684"/>
                  <a:ext cx="192" cy="0"/>
                </a:xfrm>
                <a:prstGeom prst="line">
                  <a:avLst/>
                </a:prstGeom>
                <a:noFill/>
                <a:ln w="28575">
                  <a:solidFill>
                    <a:schemeClr val="tx1"/>
                  </a:solidFill>
                  <a:round/>
                  <a:headEnd/>
                  <a:tailEnd/>
                </a:ln>
              </p:spPr>
              <p:txBody>
                <a:bodyPr/>
                <a:lstStyle/>
                <a:p>
                  <a:endParaRPr lang="zh-CN" altLang="en-US"/>
                </a:p>
              </p:txBody>
            </p:sp>
          </p:grpSp>
        </p:grpSp>
      </p:grpSp>
      <p:sp>
        <p:nvSpPr>
          <p:cNvPr id="53258" name="文本框 45103"/>
          <p:cNvSpPr txBox="1">
            <a:spLocks noChangeArrowheads="1"/>
          </p:cNvSpPr>
          <p:nvPr/>
        </p:nvSpPr>
        <p:spPr bwMode="auto">
          <a:xfrm>
            <a:off x="114300" y="3568700"/>
            <a:ext cx="2279650" cy="57943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3200" b="1" u="sng">
                <a:solidFill>
                  <a:srgbClr val="FF3300"/>
                </a:solidFill>
                <a:ea typeface="楷体_GB2312" pitchFamily="49" charset="-122"/>
              </a:rPr>
              <a:t>控制端功能</a:t>
            </a:r>
            <a:endParaRPr lang="zh-CN" altLang="en-US" sz="3200" b="1">
              <a:solidFill>
                <a:srgbClr val="FF3300"/>
              </a:solidFill>
              <a:ea typeface="楷体_GB2312" pitchFamily="49" charset="-122"/>
            </a:endParaRPr>
          </a:p>
        </p:txBody>
      </p:sp>
      <p:grpSp>
        <p:nvGrpSpPr>
          <p:cNvPr id="53259" name="组合 45104"/>
          <p:cNvGrpSpPr>
            <a:grpSpLocks/>
          </p:cNvGrpSpPr>
          <p:nvPr/>
        </p:nvGrpSpPr>
        <p:grpSpPr bwMode="auto">
          <a:xfrm>
            <a:off x="3883025" y="0"/>
            <a:ext cx="4613275" cy="4056063"/>
            <a:chOff x="2437" y="0"/>
            <a:chExt cx="2906" cy="2555"/>
          </a:xfrm>
        </p:grpSpPr>
        <p:sp>
          <p:nvSpPr>
            <p:cNvPr id="53268" name="矩形 45105"/>
            <p:cNvSpPr>
              <a:spLocks noChangeArrowheads="1"/>
            </p:cNvSpPr>
            <p:nvPr/>
          </p:nvSpPr>
          <p:spPr bwMode="auto">
            <a:xfrm>
              <a:off x="3462" y="419"/>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p>
          </p:txBody>
        </p:sp>
        <p:sp>
          <p:nvSpPr>
            <p:cNvPr id="53269" name="直接连接符 45106"/>
            <p:cNvSpPr>
              <a:spLocks noChangeShapeType="1"/>
            </p:cNvSpPr>
            <p:nvPr/>
          </p:nvSpPr>
          <p:spPr bwMode="auto">
            <a:xfrm>
              <a:off x="4581" y="614"/>
              <a:ext cx="291" cy="0"/>
            </a:xfrm>
            <a:prstGeom prst="line">
              <a:avLst/>
            </a:prstGeom>
            <a:noFill/>
            <a:ln w="38100">
              <a:solidFill>
                <a:schemeClr val="tx1"/>
              </a:solidFill>
              <a:round/>
              <a:headEnd/>
              <a:tailEnd type="triangle" w="med" len="med"/>
            </a:ln>
          </p:spPr>
          <p:txBody>
            <a:bodyPr/>
            <a:lstStyle/>
            <a:p>
              <a:endParaRPr lang="zh-CN" altLang="en-US"/>
            </a:p>
          </p:txBody>
        </p:sp>
        <p:sp>
          <p:nvSpPr>
            <p:cNvPr id="53270" name="直接连接符 45107"/>
            <p:cNvSpPr>
              <a:spLocks noChangeShapeType="1"/>
            </p:cNvSpPr>
            <p:nvPr/>
          </p:nvSpPr>
          <p:spPr bwMode="auto">
            <a:xfrm>
              <a:off x="4588" y="866"/>
              <a:ext cx="291" cy="0"/>
            </a:xfrm>
            <a:prstGeom prst="line">
              <a:avLst/>
            </a:prstGeom>
            <a:noFill/>
            <a:ln w="38100">
              <a:solidFill>
                <a:schemeClr val="tx1"/>
              </a:solidFill>
              <a:round/>
              <a:headEnd/>
              <a:tailEnd type="triangle" w="med" len="med"/>
            </a:ln>
          </p:spPr>
          <p:txBody>
            <a:bodyPr/>
            <a:lstStyle/>
            <a:p>
              <a:endParaRPr lang="zh-CN" altLang="en-US"/>
            </a:p>
          </p:txBody>
        </p:sp>
        <p:sp>
          <p:nvSpPr>
            <p:cNvPr id="53271" name="直接连接符 45108"/>
            <p:cNvSpPr>
              <a:spLocks noChangeShapeType="1"/>
            </p:cNvSpPr>
            <p:nvPr/>
          </p:nvSpPr>
          <p:spPr bwMode="auto">
            <a:xfrm>
              <a:off x="4597" y="178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2" name="直接连接符 45109"/>
            <p:cNvSpPr>
              <a:spLocks noChangeShapeType="1"/>
            </p:cNvSpPr>
            <p:nvPr/>
          </p:nvSpPr>
          <p:spPr bwMode="auto">
            <a:xfrm>
              <a:off x="4597" y="108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3" name="直接连接符 45110"/>
            <p:cNvSpPr>
              <a:spLocks noChangeShapeType="1"/>
            </p:cNvSpPr>
            <p:nvPr/>
          </p:nvSpPr>
          <p:spPr bwMode="auto">
            <a:xfrm>
              <a:off x="4596" y="1324"/>
              <a:ext cx="291" cy="0"/>
            </a:xfrm>
            <a:prstGeom prst="line">
              <a:avLst/>
            </a:prstGeom>
            <a:noFill/>
            <a:ln w="38100">
              <a:solidFill>
                <a:schemeClr val="tx1"/>
              </a:solidFill>
              <a:round/>
              <a:headEnd/>
              <a:tailEnd type="triangle" w="med" len="med"/>
            </a:ln>
          </p:spPr>
          <p:txBody>
            <a:bodyPr/>
            <a:lstStyle/>
            <a:p>
              <a:endParaRPr lang="zh-CN" altLang="en-US"/>
            </a:p>
          </p:txBody>
        </p:sp>
        <p:sp>
          <p:nvSpPr>
            <p:cNvPr id="53274" name="直接连接符 45111"/>
            <p:cNvSpPr>
              <a:spLocks noChangeShapeType="1"/>
            </p:cNvSpPr>
            <p:nvPr/>
          </p:nvSpPr>
          <p:spPr bwMode="auto">
            <a:xfrm>
              <a:off x="4594" y="1559"/>
              <a:ext cx="291" cy="0"/>
            </a:xfrm>
            <a:prstGeom prst="line">
              <a:avLst/>
            </a:prstGeom>
            <a:noFill/>
            <a:ln w="38100">
              <a:solidFill>
                <a:schemeClr val="tx1"/>
              </a:solidFill>
              <a:round/>
              <a:headEnd/>
              <a:tailEnd type="triangle" w="med" len="med"/>
            </a:ln>
          </p:spPr>
          <p:txBody>
            <a:bodyPr/>
            <a:lstStyle/>
            <a:p>
              <a:endParaRPr lang="zh-CN" altLang="en-US"/>
            </a:p>
          </p:txBody>
        </p:sp>
        <p:sp>
          <p:nvSpPr>
            <p:cNvPr id="53275" name="直接连接符 45112"/>
            <p:cNvSpPr>
              <a:spLocks noChangeShapeType="1"/>
            </p:cNvSpPr>
            <p:nvPr/>
          </p:nvSpPr>
          <p:spPr bwMode="auto">
            <a:xfrm>
              <a:off x="4591" y="2022"/>
              <a:ext cx="291" cy="0"/>
            </a:xfrm>
            <a:prstGeom prst="line">
              <a:avLst/>
            </a:prstGeom>
            <a:noFill/>
            <a:ln w="38100">
              <a:solidFill>
                <a:schemeClr val="tx1"/>
              </a:solidFill>
              <a:round/>
              <a:headEnd/>
              <a:tailEnd type="triangle" w="med" len="med"/>
            </a:ln>
          </p:spPr>
          <p:txBody>
            <a:bodyPr/>
            <a:lstStyle/>
            <a:p>
              <a:endParaRPr lang="zh-CN" altLang="en-US"/>
            </a:p>
          </p:txBody>
        </p:sp>
        <p:sp>
          <p:nvSpPr>
            <p:cNvPr id="53276" name="直接连接符 45113"/>
            <p:cNvSpPr>
              <a:spLocks noChangeShapeType="1"/>
            </p:cNvSpPr>
            <p:nvPr/>
          </p:nvSpPr>
          <p:spPr bwMode="auto">
            <a:xfrm>
              <a:off x="3175" y="538"/>
              <a:ext cx="291" cy="0"/>
            </a:xfrm>
            <a:prstGeom prst="line">
              <a:avLst/>
            </a:prstGeom>
            <a:noFill/>
            <a:ln w="38100">
              <a:solidFill>
                <a:schemeClr val="tx1"/>
              </a:solidFill>
              <a:round/>
              <a:headEnd/>
              <a:tailEnd type="triangle" w="med" len="med"/>
            </a:ln>
          </p:spPr>
          <p:txBody>
            <a:bodyPr/>
            <a:lstStyle/>
            <a:p>
              <a:endParaRPr lang="zh-CN" altLang="en-US"/>
            </a:p>
          </p:txBody>
        </p:sp>
        <p:sp>
          <p:nvSpPr>
            <p:cNvPr id="53277" name="直接连接符 45114"/>
            <p:cNvSpPr>
              <a:spLocks noChangeShapeType="1"/>
            </p:cNvSpPr>
            <p:nvPr/>
          </p:nvSpPr>
          <p:spPr bwMode="auto">
            <a:xfrm>
              <a:off x="3170" y="797"/>
              <a:ext cx="291" cy="0"/>
            </a:xfrm>
            <a:prstGeom prst="line">
              <a:avLst/>
            </a:prstGeom>
            <a:noFill/>
            <a:ln w="38100">
              <a:solidFill>
                <a:schemeClr val="tx1"/>
              </a:solidFill>
              <a:round/>
              <a:headEnd/>
              <a:tailEnd type="triangle" w="med" len="med"/>
            </a:ln>
          </p:spPr>
          <p:txBody>
            <a:bodyPr/>
            <a:lstStyle/>
            <a:p>
              <a:endParaRPr lang="zh-CN" altLang="en-US"/>
            </a:p>
          </p:txBody>
        </p:sp>
        <p:sp>
          <p:nvSpPr>
            <p:cNvPr id="53278" name="直接连接符 45115"/>
            <p:cNvSpPr>
              <a:spLocks noChangeShapeType="1"/>
            </p:cNvSpPr>
            <p:nvPr/>
          </p:nvSpPr>
          <p:spPr bwMode="auto">
            <a:xfrm>
              <a:off x="3164" y="1021"/>
              <a:ext cx="291" cy="0"/>
            </a:xfrm>
            <a:prstGeom prst="line">
              <a:avLst/>
            </a:prstGeom>
            <a:noFill/>
            <a:ln w="38100">
              <a:solidFill>
                <a:schemeClr val="tx1"/>
              </a:solidFill>
              <a:round/>
              <a:headEnd/>
              <a:tailEnd type="triangle" w="med" len="med"/>
            </a:ln>
          </p:spPr>
          <p:txBody>
            <a:bodyPr/>
            <a:lstStyle/>
            <a:p>
              <a:endParaRPr lang="zh-CN" altLang="en-US"/>
            </a:p>
          </p:txBody>
        </p:sp>
        <p:sp>
          <p:nvSpPr>
            <p:cNvPr id="53279" name="直接连接符 45116"/>
            <p:cNvSpPr>
              <a:spLocks noChangeShapeType="1"/>
            </p:cNvSpPr>
            <p:nvPr/>
          </p:nvSpPr>
          <p:spPr bwMode="auto">
            <a:xfrm>
              <a:off x="3166" y="1244"/>
              <a:ext cx="291" cy="0"/>
            </a:xfrm>
            <a:prstGeom prst="line">
              <a:avLst/>
            </a:prstGeom>
            <a:noFill/>
            <a:ln w="38100">
              <a:solidFill>
                <a:schemeClr val="tx1"/>
              </a:solidFill>
              <a:round/>
              <a:headEnd/>
              <a:tailEnd type="triangle" w="med" len="med"/>
            </a:ln>
          </p:spPr>
          <p:txBody>
            <a:bodyPr/>
            <a:lstStyle/>
            <a:p>
              <a:endParaRPr lang="zh-CN" altLang="en-US"/>
            </a:p>
          </p:txBody>
        </p:sp>
        <p:sp>
          <p:nvSpPr>
            <p:cNvPr id="53280" name="直接连接符 45117"/>
            <p:cNvSpPr>
              <a:spLocks noChangeShapeType="1"/>
            </p:cNvSpPr>
            <p:nvPr/>
          </p:nvSpPr>
          <p:spPr bwMode="auto">
            <a:xfrm>
              <a:off x="3162" y="1620"/>
              <a:ext cx="291" cy="0"/>
            </a:xfrm>
            <a:prstGeom prst="line">
              <a:avLst/>
            </a:prstGeom>
            <a:noFill/>
            <a:ln w="38100">
              <a:solidFill>
                <a:schemeClr val="tx1"/>
              </a:solidFill>
              <a:round/>
              <a:headEnd/>
              <a:tailEnd type="triangle" w="med" len="med"/>
            </a:ln>
          </p:spPr>
          <p:txBody>
            <a:bodyPr/>
            <a:lstStyle/>
            <a:p>
              <a:endParaRPr lang="zh-CN" altLang="en-US"/>
            </a:p>
          </p:txBody>
        </p:sp>
        <p:sp>
          <p:nvSpPr>
            <p:cNvPr id="53281" name="直接连接符 45118"/>
            <p:cNvSpPr>
              <a:spLocks noChangeShapeType="1"/>
            </p:cNvSpPr>
            <p:nvPr/>
          </p:nvSpPr>
          <p:spPr bwMode="auto">
            <a:xfrm>
              <a:off x="3159" y="1824"/>
              <a:ext cx="291" cy="0"/>
            </a:xfrm>
            <a:prstGeom prst="line">
              <a:avLst/>
            </a:prstGeom>
            <a:noFill/>
            <a:ln w="38100">
              <a:solidFill>
                <a:schemeClr val="tx1"/>
              </a:solidFill>
              <a:round/>
              <a:headEnd/>
              <a:tailEnd type="triangle" w="med" len="med"/>
            </a:ln>
          </p:spPr>
          <p:txBody>
            <a:bodyPr/>
            <a:lstStyle/>
            <a:p>
              <a:endParaRPr lang="zh-CN" altLang="en-US"/>
            </a:p>
          </p:txBody>
        </p:sp>
        <p:sp>
          <p:nvSpPr>
            <p:cNvPr id="53282" name="直接连接符 45119"/>
            <p:cNvSpPr>
              <a:spLocks noChangeShapeType="1"/>
            </p:cNvSpPr>
            <p:nvPr/>
          </p:nvSpPr>
          <p:spPr bwMode="auto">
            <a:xfrm>
              <a:off x="3164" y="2051"/>
              <a:ext cx="291" cy="0"/>
            </a:xfrm>
            <a:prstGeom prst="line">
              <a:avLst/>
            </a:prstGeom>
            <a:noFill/>
            <a:ln w="38100">
              <a:solidFill>
                <a:schemeClr val="tx1"/>
              </a:solidFill>
              <a:round/>
              <a:headEnd/>
              <a:tailEnd type="triangle" w="med" len="med"/>
            </a:ln>
          </p:spPr>
          <p:txBody>
            <a:bodyPr/>
            <a:lstStyle/>
            <a:p>
              <a:endParaRPr lang="zh-CN" altLang="en-US"/>
            </a:p>
          </p:txBody>
        </p:sp>
        <p:sp>
          <p:nvSpPr>
            <p:cNvPr id="53283" name="文本框 45120"/>
            <p:cNvSpPr txBox="1">
              <a:spLocks noChangeArrowheads="1"/>
            </p:cNvSpPr>
            <p:nvPr/>
          </p:nvSpPr>
          <p:spPr bwMode="auto">
            <a:xfrm>
              <a:off x="3556" y="921"/>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solidFill>
                    <a:srgbClr val="FF3300"/>
                  </a:solidFill>
                </a:rPr>
                <a:t>74LS48</a:t>
              </a:r>
              <a:endParaRPr lang="en-US" altLang="zh-CN" sz="2800" b="1"/>
            </a:p>
            <a:p>
              <a:pPr algn="ctr">
                <a:spcBef>
                  <a:spcPct val="50000"/>
                </a:spcBef>
                <a:buFont typeface="Arial" pitchFamily="34" charset="0"/>
                <a:buNone/>
              </a:pPr>
              <a:r>
                <a:rPr lang="en-US" altLang="zh-CN" sz="2800" b="1"/>
                <a:t>(T339)</a:t>
              </a:r>
            </a:p>
          </p:txBody>
        </p:sp>
        <p:sp>
          <p:nvSpPr>
            <p:cNvPr id="53284" name="文本框 45121"/>
            <p:cNvSpPr txBox="1">
              <a:spLocks noChangeArrowheads="1"/>
            </p:cNvSpPr>
            <p:nvPr/>
          </p:nvSpPr>
          <p:spPr bwMode="auto">
            <a:xfrm>
              <a:off x="3652" y="2007"/>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GND</a:t>
              </a:r>
              <a:endParaRPr lang="en-US" altLang="zh-CN" sz="2800" b="1"/>
            </a:p>
          </p:txBody>
        </p:sp>
        <p:sp>
          <p:nvSpPr>
            <p:cNvPr id="53285" name="文本框 45122"/>
            <p:cNvSpPr txBox="1">
              <a:spLocks noChangeArrowheads="1"/>
            </p:cNvSpPr>
            <p:nvPr/>
          </p:nvSpPr>
          <p:spPr bwMode="auto">
            <a:xfrm>
              <a:off x="3740" y="409"/>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Vcc</a:t>
              </a:r>
            </a:p>
          </p:txBody>
        </p:sp>
        <p:sp>
          <p:nvSpPr>
            <p:cNvPr id="53286" name="直接连接符 45123"/>
            <p:cNvSpPr>
              <a:spLocks noChangeShapeType="1"/>
            </p:cNvSpPr>
            <p:nvPr/>
          </p:nvSpPr>
          <p:spPr bwMode="auto">
            <a:xfrm>
              <a:off x="4031" y="2252"/>
              <a:ext cx="0" cy="176"/>
            </a:xfrm>
            <a:prstGeom prst="line">
              <a:avLst/>
            </a:prstGeom>
            <a:noFill/>
            <a:ln w="38100">
              <a:solidFill>
                <a:schemeClr val="tx1"/>
              </a:solidFill>
              <a:round/>
              <a:headEnd/>
              <a:tailEnd/>
            </a:ln>
          </p:spPr>
          <p:txBody>
            <a:bodyPr/>
            <a:lstStyle/>
            <a:p>
              <a:endParaRPr lang="zh-CN" altLang="en-US"/>
            </a:p>
          </p:txBody>
        </p:sp>
        <p:sp>
          <p:nvSpPr>
            <p:cNvPr id="53287" name="直接连接符 45124"/>
            <p:cNvSpPr>
              <a:spLocks noChangeShapeType="1"/>
            </p:cNvSpPr>
            <p:nvPr/>
          </p:nvSpPr>
          <p:spPr bwMode="auto">
            <a:xfrm flipH="1">
              <a:off x="3983" y="236"/>
              <a:ext cx="0" cy="176"/>
            </a:xfrm>
            <a:prstGeom prst="line">
              <a:avLst/>
            </a:prstGeom>
            <a:noFill/>
            <a:ln w="38100">
              <a:solidFill>
                <a:schemeClr val="tx1"/>
              </a:solidFill>
              <a:round/>
              <a:headEnd/>
              <a:tailEnd/>
            </a:ln>
          </p:spPr>
          <p:txBody>
            <a:bodyPr/>
            <a:lstStyle/>
            <a:p>
              <a:endParaRPr lang="zh-CN" altLang="en-US"/>
            </a:p>
          </p:txBody>
        </p:sp>
        <p:sp>
          <p:nvSpPr>
            <p:cNvPr id="53288" name="文本框 45125"/>
            <p:cNvSpPr txBox="1">
              <a:spLocks noChangeArrowheads="1"/>
            </p:cNvSpPr>
            <p:nvPr/>
          </p:nvSpPr>
          <p:spPr bwMode="auto">
            <a:xfrm>
              <a:off x="4015" y="0"/>
              <a:ext cx="1328"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solidFill>
                    <a:schemeClr val="tx2"/>
                  </a:solidFill>
                  <a:latin typeface="楷体_GB2312" pitchFamily="49" charset="-122"/>
                  <a:ea typeface="楷体_GB2312" pitchFamily="49" charset="-122"/>
                </a:rPr>
                <a:t>电源</a:t>
              </a:r>
              <a:r>
                <a:rPr lang="zh-CN" altLang="en-US" sz="2800" b="1">
                  <a:solidFill>
                    <a:srgbClr val="FF3300"/>
                  </a:solidFill>
                  <a:latin typeface="楷体_GB2312" pitchFamily="49" charset="-122"/>
                  <a:ea typeface="楷体_GB2312" pitchFamily="49" charset="-122"/>
                </a:rPr>
                <a:t>＋</a:t>
              </a:r>
              <a:r>
                <a:rPr lang="en-US" altLang="zh-CN" sz="2800" b="1">
                  <a:solidFill>
                    <a:srgbClr val="FF3300"/>
                  </a:solidFill>
                  <a:latin typeface="楷体_GB2312" pitchFamily="49" charset="-122"/>
                  <a:ea typeface="楷体_GB2312" pitchFamily="49" charset="-122"/>
                </a:rPr>
                <a:t>5V</a:t>
              </a:r>
            </a:p>
          </p:txBody>
        </p:sp>
        <p:sp>
          <p:nvSpPr>
            <p:cNvPr id="53289" name="文本框 45126"/>
            <p:cNvSpPr txBox="1">
              <a:spLocks noChangeArrowheads="1"/>
            </p:cNvSpPr>
            <p:nvPr/>
          </p:nvSpPr>
          <p:spPr bwMode="auto">
            <a:xfrm>
              <a:off x="4095" y="2228"/>
              <a:ext cx="560"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ea typeface="楷体_GB2312" pitchFamily="49" charset="-122"/>
                </a:rPr>
                <a:t>地</a:t>
              </a:r>
              <a:endParaRPr lang="zh-CN" altLang="en-US" sz="3200" b="1"/>
            </a:p>
          </p:txBody>
        </p:sp>
        <p:sp>
          <p:nvSpPr>
            <p:cNvPr id="53290" name="文本框 45127"/>
            <p:cNvSpPr txBox="1">
              <a:spLocks noChangeArrowheads="1"/>
            </p:cNvSpPr>
            <p:nvPr/>
          </p:nvSpPr>
          <p:spPr bwMode="auto">
            <a:xfrm>
              <a:off x="2783" y="34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3</a:t>
              </a:r>
              <a:endParaRPr lang="en-US" altLang="zh-CN" b="1"/>
            </a:p>
          </p:txBody>
        </p:sp>
        <p:sp>
          <p:nvSpPr>
            <p:cNvPr id="53291" name="文本框 45128"/>
            <p:cNvSpPr txBox="1">
              <a:spLocks noChangeArrowheads="1"/>
            </p:cNvSpPr>
            <p:nvPr/>
          </p:nvSpPr>
          <p:spPr bwMode="auto">
            <a:xfrm>
              <a:off x="2799" y="60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2</a:t>
              </a:r>
              <a:endParaRPr lang="en-US" altLang="zh-CN" b="1"/>
            </a:p>
          </p:txBody>
        </p:sp>
        <p:sp>
          <p:nvSpPr>
            <p:cNvPr id="53292" name="文本框 45129"/>
            <p:cNvSpPr txBox="1">
              <a:spLocks noChangeArrowheads="1"/>
            </p:cNvSpPr>
            <p:nvPr/>
          </p:nvSpPr>
          <p:spPr bwMode="auto">
            <a:xfrm>
              <a:off x="2791" y="82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1</a:t>
              </a:r>
              <a:endParaRPr lang="en-US" altLang="zh-CN" b="1"/>
            </a:p>
          </p:txBody>
        </p:sp>
        <p:sp>
          <p:nvSpPr>
            <p:cNvPr id="53293" name="文本框 45130"/>
            <p:cNvSpPr txBox="1">
              <a:spLocks noChangeArrowheads="1"/>
            </p:cNvSpPr>
            <p:nvPr/>
          </p:nvSpPr>
          <p:spPr bwMode="auto">
            <a:xfrm>
              <a:off x="2791" y="105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A</a:t>
              </a:r>
              <a:r>
                <a:rPr lang="en-US" altLang="zh-CN" b="1" baseline="-25000"/>
                <a:t>0</a:t>
              </a:r>
              <a:endParaRPr lang="en-US" altLang="zh-CN" b="1"/>
            </a:p>
          </p:txBody>
        </p:sp>
        <p:sp>
          <p:nvSpPr>
            <p:cNvPr id="53294" name="文本框 45131"/>
            <p:cNvSpPr txBox="1">
              <a:spLocks noChangeArrowheads="1"/>
            </p:cNvSpPr>
            <p:nvPr/>
          </p:nvSpPr>
          <p:spPr bwMode="auto">
            <a:xfrm>
              <a:off x="4855" y="42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3295" name="文本框 45132"/>
            <p:cNvSpPr txBox="1">
              <a:spLocks noChangeArrowheads="1"/>
            </p:cNvSpPr>
            <p:nvPr/>
          </p:nvSpPr>
          <p:spPr bwMode="auto">
            <a:xfrm>
              <a:off x="4815" y="676"/>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3296" name="文本框 45133"/>
            <p:cNvSpPr txBox="1">
              <a:spLocks noChangeArrowheads="1"/>
            </p:cNvSpPr>
            <p:nvPr/>
          </p:nvSpPr>
          <p:spPr bwMode="auto">
            <a:xfrm>
              <a:off x="4831" y="1140"/>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3297" name="文本框 45134"/>
            <p:cNvSpPr txBox="1">
              <a:spLocks noChangeArrowheads="1"/>
            </p:cNvSpPr>
            <p:nvPr/>
          </p:nvSpPr>
          <p:spPr bwMode="auto">
            <a:xfrm>
              <a:off x="4871" y="160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3298" name="文本框 45135"/>
            <p:cNvSpPr txBox="1">
              <a:spLocks noChangeArrowheads="1"/>
            </p:cNvSpPr>
            <p:nvPr/>
          </p:nvSpPr>
          <p:spPr bwMode="auto">
            <a:xfrm>
              <a:off x="4871" y="137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3299" name="文本框 45136"/>
            <p:cNvSpPr txBox="1">
              <a:spLocks noChangeArrowheads="1"/>
            </p:cNvSpPr>
            <p:nvPr/>
          </p:nvSpPr>
          <p:spPr bwMode="auto">
            <a:xfrm>
              <a:off x="4863" y="1852"/>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3300" name="文本框 45137"/>
            <p:cNvSpPr txBox="1">
              <a:spLocks noChangeArrowheads="1"/>
            </p:cNvSpPr>
            <p:nvPr/>
          </p:nvSpPr>
          <p:spPr bwMode="auto">
            <a:xfrm>
              <a:off x="4815" y="908"/>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3301" name="组合 45138"/>
            <p:cNvGrpSpPr>
              <a:grpSpLocks/>
            </p:cNvGrpSpPr>
            <p:nvPr/>
          </p:nvGrpSpPr>
          <p:grpSpPr bwMode="auto">
            <a:xfrm>
              <a:off x="2791" y="1388"/>
              <a:ext cx="392" cy="288"/>
              <a:chOff x="3112" y="3024"/>
              <a:chExt cx="392" cy="288"/>
            </a:xfrm>
          </p:grpSpPr>
          <p:sp>
            <p:nvSpPr>
              <p:cNvPr id="53310" name="文本框 45139"/>
              <p:cNvSpPr txBox="1">
                <a:spLocks noChangeArrowheads="1"/>
              </p:cNvSpPr>
              <p:nvPr/>
            </p:nvSpPr>
            <p:spPr bwMode="auto">
              <a:xfrm>
                <a:off x="3112" y="3024"/>
                <a:ext cx="39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LT</a:t>
                </a:r>
              </a:p>
            </p:txBody>
          </p:sp>
          <p:sp>
            <p:nvSpPr>
              <p:cNvPr id="53311" name="直接连接符 45140"/>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3302" name="组合 45141"/>
            <p:cNvGrpSpPr>
              <a:grpSpLocks/>
            </p:cNvGrpSpPr>
            <p:nvPr/>
          </p:nvGrpSpPr>
          <p:grpSpPr bwMode="auto">
            <a:xfrm>
              <a:off x="2799" y="1936"/>
              <a:ext cx="376" cy="288"/>
              <a:chOff x="2456" y="3492"/>
              <a:chExt cx="376" cy="288"/>
            </a:xfrm>
          </p:grpSpPr>
          <p:sp>
            <p:nvSpPr>
              <p:cNvPr id="53308" name="文本框 45142"/>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BR</a:t>
                </a:r>
                <a:endParaRPr lang="en-US" altLang="zh-CN" b="1"/>
              </a:p>
            </p:txBody>
          </p:sp>
          <p:sp>
            <p:nvSpPr>
              <p:cNvPr id="53309" name="直接连接符 45143"/>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grpSp>
          <p:nvGrpSpPr>
            <p:cNvPr id="53303" name="组合 45144"/>
            <p:cNvGrpSpPr>
              <a:grpSpLocks/>
            </p:cNvGrpSpPr>
            <p:nvPr/>
          </p:nvGrpSpPr>
          <p:grpSpPr bwMode="auto">
            <a:xfrm>
              <a:off x="2437" y="1649"/>
              <a:ext cx="776" cy="288"/>
              <a:chOff x="2383" y="1640"/>
              <a:chExt cx="776" cy="288"/>
            </a:xfrm>
          </p:grpSpPr>
          <p:sp>
            <p:nvSpPr>
              <p:cNvPr id="53305" name="文本框 45145"/>
              <p:cNvSpPr txBox="1">
                <a:spLocks noChangeArrowheads="1"/>
              </p:cNvSpPr>
              <p:nvPr/>
            </p:nvSpPr>
            <p:spPr bwMode="auto">
              <a:xfrm>
                <a:off x="2383" y="1640"/>
                <a:ext cx="7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I</a:t>
                </a:r>
                <a:r>
                  <a:rPr lang="en-US" altLang="zh-CN" b="1" baseline="-25000"/>
                  <a:t>B</a:t>
                </a:r>
                <a:r>
                  <a:rPr lang="en-US" altLang="zh-CN" b="1"/>
                  <a:t>/ Y</a:t>
                </a:r>
                <a:r>
                  <a:rPr lang="en-US" altLang="zh-CN" b="1" baseline="-25000"/>
                  <a:t>BR</a:t>
                </a:r>
              </a:p>
            </p:txBody>
          </p:sp>
          <p:sp>
            <p:nvSpPr>
              <p:cNvPr id="53306" name="直接连接符 45146"/>
              <p:cNvSpPr>
                <a:spLocks noChangeShapeType="1"/>
              </p:cNvSpPr>
              <p:nvPr/>
            </p:nvSpPr>
            <p:spPr bwMode="auto">
              <a:xfrm>
                <a:off x="2467" y="1693"/>
                <a:ext cx="120" cy="0"/>
              </a:xfrm>
              <a:prstGeom prst="line">
                <a:avLst/>
              </a:prstGeom>
              <a:noFill/>
              <a:ln w="28575">
                <a:solidFill>
                  <a:schemeClr val="tx1"/>
                </a:solidFill>
                <a:round/>
                <a:headEnd/>
                <a:tailEnd/>
              </a:ln>
            </p:spPr>
            <p:txBody>
              <a:bodyPr/>
              <a:lstStyle/>
              <a:p>
                <a:endParaRPr lang="zh-CN" altLang="en-US"/>
              </a:p>
            </p:txBody>
          </p:sp>
          <p:sp>
            <p:nvSpPr>
              <p:cNvPr id="53307" name="直接连接符 45147"/>
              <p:cNvSpPr>
                <a:spLocks noChangeShapeType="1"/>
              </p:cNvSpPr>
              <p:nvPr/>
            </p:nvSpPr>
            <p:spPr bwMode="auto">
              <a:xfrm>
                <a:off x="2743" y="1690"/>
                <a:ext cx="120" cy="0"/>
              </a:xfrm>
              <a:prstGeom prst="line">
                <a:avLst/>
              </a:prstGeom>
              <a:noFill/>
              <a:ln w="28575">
                <a:solidFill>
                  <a:schemeClr val="tx1"/>
                </a:solidFill>
                <a:round/>
                <a:headEnd/>
                <a:tailEnd/>
              </a:ln>
            </p:spPr>
            <p:txBody>
              <a:bodyPr/>
              <a:lstStyle/>
              <a:p>
                <a:endParaRPr lang="zh-CN" altLang="en-US"/>
              </a:p>
            </p:txBody>
          </p:sp>
        </p:grpSp>
        <p:sp>
          <p:nvSpPr>
            <p:cNvPr id="53304" name="直接连接符 45148"/>
            <p:cNvSpPr>
              <a:spLocks noChangeShapeType="1"/>
            </p:cNvSpPr>
            <p:nvPr/>
          </p:nvSpPr>
          <p:spPr bwMode="auto">
            <a:xfrm flipH="1">
              <a:off x="3102" y="1830"/>
              <a:ext cx="291" cy="0"/>
            </a:xfrm>
            <a:prstGeom prst="line">
              <a:avLst/>
            </a:prstGeom>
            <a:noFill/>
            <a:ln w="38100">
              <a:solidFill>
                <a:schemeClr val="tx1"/>
              </a:solidFill>
              <a:round/>
              <a:headEnd/>
              <a:tailEnd type="triangle" w="med" len="med"/>
            </a:ln>
          </p:spPr>
          <p:txBody>
            <a:bodyPr/>
            <a:lstStyle/>
            <a:p>
              <a:endParaRPr lang="zh-CN" altLang="en-US"/>
            </a:p>
          </p:txBody>
        </p:sp>
      </p:grpSp>
      <p:grpSp>
        <p:nvGrpSpPr>
          <p:cNvPr id="53260" name="组合 45149"/>
          <p:cNvGrpSpPr>
            <a:grpSpLocks/>
          </p:cNvGrpSpPr>
          <p:nvPr/>
        </p:nvGrpSpPr>
        <p:grpSpPr bwMode="auto">
          <a:xfrm>
            <a:off x="0" y="6035675"/>
            <a:ext cx="8515350" cy="519113"/>
            <a:chOff x="0" y="3802"/>
            <a:chExt cx="5364" cy="327"/>
          </a:xfrm>
        </p:grpSpPr>
        <p:grpSp>
          <p:nvGrpSpPr>
            <p:cNvPr id="53261" name="组合 45150"/>
            <p:cNvGrpSpPr>
              <a:grpSpLocks/>
            </p:cNvGrpSpPr>
            <p:nvPr/>
          </p:nvGrpSpPr>
          <p:grpSpPr bwMode="auto">
            <a:xfrm>
              <a:off x="0" y="3821"/>
              <a:ext cx="672" cy="288"/>
              <a:chOff x="480" y="3653"/>
              <a:chExt cx="672" cy="288"/>
            </a:xfrm>
          </p:grpSpPr>
          <p:sp>
            <p:nvSpPr>
              <p:cNvPr id="53266" name="文本框 45151"/>
              <p:cNvSpPr txBox="1">
                <a:spLocks noChangeArrowheads="1"/>
              </p:cNvSpPr>
              <p:nvPr/>
            </p:nvSpPr>
            <p:spPr bwMode="auto">
              <a:xfrm>
                <a:off x="480" y="3653"/>
                <a:ext cx="672"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t>Y</a:t>
                </a:r>
                <a:r>
                  <a:rPr lang="en-US" altLang="zh-CN" b="1" baseline="-25000"/>
                  <a:t>BR</a:t>
                </a:r>
                <a:endParaRPr lang="en-US" altLang="zh-CN" b="1"/>
              </a:p>
            </p:txBody>
          </p:sp>
          <p:sp>
            <p:nvSpPr>
              <p:cNvPr id="53267" name="直接连接符 45152"/>
              <p:cNvSpPr>
                <a:spLocks noChangeShapeType="1"/>
              </p:cNvSpPr>
              <p:nvPr/>
            </p:nvSpPr>
            <p:spPr bwMode="auto">
              <a:xfrm>
                <a:off x="636" y="3684"/>
                <a:ext cx="192" cy="0"/>
              </a:xfrm>
              <a:prstGeom prst="line">
                <a:avLst/>
              </a:prstGeom>
              <a:noFill/>
              <a:ln w="28575">
                <a:solidFill>
                  <a:schemeClr val="tx1"/>
                </a:solidFill>
                <a:round/>
                <a:headEnd/>
                <a:tailEnd/>
              </a:ln>
            </p:spPr>
            <p:txBody>
              <a:bodyPr/>
              <a:lstStyle/>
              <a:p>
                <a:endParaRPr lang="zh-CN" altLang="en-US"/>
              </a:p>
            </p:txBody>
          </p:sp>
        </p:grpSp>
        <p:sp>
          <p:nvSpPr>
            <p:cNvPr id="53262" name="文本框 45153"/>
            <p:cNvSpPr txBox="1">
              <a:spLocks noChangeArrowheads="1"/>
            </p:cNvSpPr>
            <p:nvPr/>
          </p:nvSpPr>
          <p:spPr bwMode="auto">
            <a:xfrm>
              <a:off x="540" y="3802"/>
              <a:ext cx="4824" cy="327"/>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，当</a:t>
              </a:r>
              <a:r>
                <a:rPr lang="en-US" altLang="zh-CN" sz="2800" b="1">
                  <a:latin typeface="楷体_GB2312" pitchFamily="49" charset="-122"/>
                  <a:ea typeface="楷体_GB2312" pitchFamily="49" charset="-122"/>
                </a:rPr>
                <a:t>I</a:t>
              </a:r>
              <a:r>
                <a:rPr lang="en-US" altLang="zh-CN" sz="2800" b="1" baseline="-25000">
                  <a:latin typeface="楷体_GB2312" pitchFamily="49" charset="-122"/>
                  <a:ea typeface="楷体_GB2312" pitchFamily="49" charset="-122"/>
                </a:rPr>
                <a:t>BR</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且</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3</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0</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时，</a:t>
              </a:r>
              <a:r>
                <a:rPr lang="en-US" altLang="zh-CN" sz="2800" b="1">
                  <a:latin typeface="楷体_GB2312" pitchFamily="49" charset="-122"/>
                  <a:ea typeface="楷体_GB2312" pitchFamily="49" charset="-122"/>
                </a:rPr>
                <a:t>Y</a:t>
              </a:r>
              <a:r>
                <a:rPr lang="en-US" altLang="zh-CN" sz="2800" b="1" baseline="-25000">
                  <a:latin typeface="楷体_GB2312" pitchFamily="49" charset="-122"/>
                  <a:ea typeface="楷体_GB2312" pitchFamily="49" charset="-122"/>
                </a:rPr>
                <a:t>BR</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0</a:t>
              </a:r>
              <a:r>
                <a:rPr lang="zh-CN" altLang="en-US" sz="2800" b="1">
                  <a:latin typeface="楷体_GB2312" pitchFamily="49" charset="-122"/>
                  <a:ea typeface="楷体_GB2312" pitchFamily="49" charset="-122"/>
                </a:rPr>
                <a:t>；否则</a:t>
              </a:r>
              <a:r>
                <a:rPr lang="en-US" altLang="zh-CN" sz="2800" b="1">
                  <a:latin typeface="楷体_GB2312" pitchFamily="49" charset="-122"/>
                  <a:ea typeface="楷体_GB2312" pitchFamily="49" charset="-122"/>
                </a:rPr>
                <a:t>Y</a:t>
              </a:r>
              <a:r>
                <a:rPr lang="en-US" altLang="zh-CN" sz="2800" b="1" baseline="-25000">
                  <a:latin typeface="楷体_GB2312" pitchFamily="49" charset="-122"/>
                  <a:ea typeface="楷体_GB2312" pitchFamily="49" charset="-122"/>
                </a:rPr>
                <a:t>BR</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1</a:t>
              </a:r>
            </a:p>
          </p:txBody>
        </p:sp>
        <p:sp>
          <p:nvSpPr>
            <p:cNvPr id="53263" name="直接连接符 45154"/>
            <p:cNvSpPr>
              <a:spLocks noChangeShapeType="1"/>
            </p:cNvSpPr>
            <p:nvPr/>
          </p:nvSpPr>
          <p:spPr bwMode="auto">
            <a:xfrm>
              <a:off x="1032" y="3864"/>
              <a:ext cx="144" cy="0"/>
            </a:xfrm>
            <a:prstGeom prst="line">
              <a:avLst/>
            </a:prstGeom>
            <a:noFill/>
            <a:ln w="28575">
              <a:solidFill>
                <a:schemeClr val="tx1"/>
              </a:solidFill>
              <a:round/>
              <a:headEnd/>
              <a:tailEnd/>
            </a:ln>
          </p:spPr>
          <p:txBody>
            <a:bodyPr/>
            <a:lstStyle/>
            <a:p>
              <a:endParaRPr lang="zh-CN" altLang="en-US"/>
            </a:p>
          </p:txBody>
        </p:sp>
        <p:sp>
          <p:nvSpPr>
            <p:cNvPr id="53264" name="直接连接符 45155"/>
            <p:cNvSpPr>
              <a:spLocks noChangeShapeType="1"/>
            </p:cNvSpPr>
            <p:nvPr/>
          </p:nvSpPr>
          <p:spPr bwMode="auto">
            <a:xfrm>
              <a:off x="3264" y="3864"/>
              <a:ext cx="144" cy="0"/>
            </a:xfrm>
            <a:prstGeom prst="line">
              <a:avLst/>
            </a:prstGeom>
            <a:noFill/>
            <a:ln w="28575">
              <a:solidFill>
                <a:schemeClr val="tx1"/>
              </a:solidFill>
              <a:round/>
              <a:headEnd/>
              <a:tailEnd/>
            </a:ln>
          </p:spPr>
          <p:txBody>
            <a:bodyPr/>
            <a:lstStyle/>
            <a:p>
              <a:endParaRPr lang="zh-CN" altLang="en-US"/>
            </a:p>
          </p:txBody>
        </p:sp>
        <p:sp>
          <p:nvSpPr>
            <p:cNvPr id="53265" name="直接连接符 45156"/>
            <p:cNvSpPr>
              <a:spLocks noChangeShapeType="1"/>
            </p:cNvSpPr>
            <p:nvPr/>
          </p:nvSpPr>
          <p:spPr bwMode="auto">
            <a:xfrm>
              <a:off x="4560" y="3876"/>
              <a:ext cx="144" cy="0"/>
            </a:xfrm>
            <a:prstGeom prst="line">
              <a:avLst/>
            </a:prstGeom>
            <a:noFill/>
            <a:ln w="2857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框 47105"/>
          <p:cNvSpPr txBox="1">
            <a:spLocks noChangeArrowheads="1"/>
          </p:cNvSpPr>
          <p:nvPr/>
        </p:nvSpPr>
        <p:spPr bwMode="auto">
          <a:xfrm>
            <a:off x="400050" y="295275"/>
            <a:ext cx="7307263" cy="579438"/>
          </a:xfrm>
          <a:prstGeom prst="rect">
            <a:avLst/>
          </a:prstGeom>
          <a:noFill/>
          <a:ln w="9525">
            <a:noFill/>
            <a:miter lim="800000"/>
            <a:headEnd/>
            <a:tailEnd/>
          </a:ln>
        </p:spPr>
        <p:txBody>
          <a:bodyPr anchor="ctr">
            <a:spAutoFit/>
          </a:bodyPr>
          <a:lstStyle/>
          <a:p>
            <a:pPr>
              <a:spcBef>
                <a:spcPct val="50000"/>
              </a:spcBef>
              <a:buFont typeface="Arial" pitchFamily="34" charset="0"/>
              <a:buNone/>
            </a:pPr>
            <a:r>
              <a:rPr lang="zh-CN" altLang="en-US" sz="3200" b="1">
                <a:solidFill>
                  <a:schemeClr val="accent2"/>
                </a:solidFill>
                <a:latin typeface="楷体_GB2312" pitchFamily="49" charset="-122"/>
                <a:ea typeface="楷体_GB2312" pitchFamily="49" charset="-122"/>
              </a:rPr>
              <a:t>七段显示译码器</a:t>
            </a:r>
            <a:r>
              <a:rPr lang="en-US" altLang="zh-CN" sz="3200" b="1">
                <a:solidFill>
                  <a:schemeClr val="accent2"/>
                </a:solidFill>
                <a:latin typeface="楷体_GB2312" pitchFamily="49" charset="-122"/>
                <a:ea typeface="楷体_GB2312" pitchFamily="49" charset="-122"/>
              </a:rPr>
              <a:t>74LS48</a:t>
            </a:r>
            <a:r>
              <a:rPr lang="zh-CN" altLang="en-US" sz="3200" b="1">
                <a:solidFill>
                  <a:schemeClr val="accent2"/>
                </a:solidFill>
                <a:latin typeface="楷体_GB2312" pitchFamily="49" charset="-122"/>
                <a:ea typeface="楷体_GB2312" pitchFamily="49" charset="-122"/>
              </a:rPr>
              <a:t>与数码管的连接</a:t>
            </a:r>
          </a:p>
        </p:txBody>
      </p:sp>
      <p:grpSp>
        <p:nvGrpSpPr>
          <p:cNvPr id="54275" name="组合 47106"/>
          <p:cNvGrpSpPr>
            <a:grpSpLocks/>
          </p:cNvGrpSpPr>
          <p:nvPr/>
        </p:nvGrpSpPr>
        <p:grpSpPr bwMode="auto">
          <a:xfrm>
            <a:off x="254000" y="1108075"/>
            <a:ext cx="8107363" cy="4010025"/>
            <a:chOff x="160" y="698"/>
            <a:chExt cx="5107" cy="2526"/>
          </a:xfrm>
        </p:grpSpPr>
        <p:sp>
          <p:nvSpPr>
            <p:cNvPr id="54280" name="文本框 47107"/>
            <p:cNvSpPr txBox="1">
              <a:spLocks noChangeArrowheads="1"/>
            </p:cNvSpPr>
            <p:nvPr/>
          </p:nvSpPr>
          <p:spPr bwMode="auto">
            <a:xfrm>
              <a:off x="160" y="2460"/>
              <a:ext cx="519"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b="1">
                  <a:latin typeface="楷体_GB2312" pitchFamily="49" charset="-122"/>
                  <a:ea typeface="楷体_GB2312" pitchFamily="49" charset="-122"/>
                </a:rPr>
                <a:t>＋</a:t>
              </a:r>
              <a:r>
                <a:rPr lang="en-US" altLang="zh-CN" b="1">
                  <a:latin typeface="楷体_GB2312" pitchFamily="49" charset="-122"/>
                  <a:ea typeface="楷体_GB2312" pitchFamily="49" charset="-122"/>
                </a:rPr>
                <a:t>5V</a:t>
              </a:r>
              <a:endParaRPr lang="en-US" altLang="zh-CN" sz="1800" b="1">
                <a:latin typeface="楷体_GB2312" pitchFamily="49" charset="-122"/>
                <a:ea typeface="楷体_GB2312" pitchFamily="49" charset="-122"/>
              </a:endParaRPr>
            </a:p>
          </p:txBody>
        </p:sp>
        <p:sp>
          <p:nvSpPr>
            <p:cNvPr id="54281" name="矩形 47108"/>
            <p:cNvSpPr>
              <a:spLocks noChangeArrowheads="1"/>
            </p:cNvSpPr>
            <p:nvPr/>
          </p:nvSpPr>
          <p:spPr bwMode="auto">
            <a:xfrm>
              <a:off x="3942" y="1134"/>
              <a:ext cx="1325" cy="1843"/>
            </a:xfrm>
            <a:prstGeom prst="rect">
              <a:avLst/>
            </a:prstGeom>
            <a:solidFill>
              <a:srgbClr val="FFFFCC"/>
            </a:solidFill>
            <a:ln w="28575">
              <a:solidFill>
                <a:schemeClr val="tx1"/>
              </a:solidFill>
              <a:miter lim="800000"/>
              <a:headEnd/>
              <a:tailEnd/>
            </a:ln>
          </p:spPr>
          <p:txBody>
            <a:bodyPr/>
            <a:lstStyle/>
            <a:p>
              <a:pPr>
                <a:buFont typeface="Arial" pitchFamily="34" charset="0"/>
                <a:buNone/>
              </a:pPr>
              <a:endParaRPr lang="zh-CN" altLang="en-US"/>
            </a:p>
          </p:txBody>
        </p:sp>
        <p:sp>
          <p:nvSpPr>
            <p:cNvPr id="54282" name="直接连接符 47109"/>
            <p:cNvSpPr>
              <a:spLocks noChangeShapeType="1"/>
            </p:cNvSpPr>
            <p:nvPr/>
          </p:nvSpPr>
          <p:spPr bwMode="auto">
            <a:xfrm>
              <a:off x="4217" y="1390"/>
              <a:ext cx="752" cy="0"/>
            </a:xfrm>
            <a:prstGeom prst="line">
              <a:avLst/>
            </a:prstGeom>
            <a:noFill/>
            <a:ln w="76200">
              <a:solidFill>
                <a:srgbClr val="FF3300"/>
              </a:solidFill>
              <a:round/>
              <a:headEnd/>
              <a:tailEnd/>
            </a:ln>
          </p:spPr>
          <p:txBody>
            <a:bodyPr/>
            <a:lstStyle/>
            <a:p>
              <a:endParaRPr lang="zh-CN" altLang="en-US"/>
            </a:p>
          </p:txBody>
        </p:sp>
        <p:sp>
          <p:nvSpPr>
            <p:cNvPr id="54283" name="直接连接符 47110"/>
            <p:cNvSpPr>
              <a:spLocks noChangeShapeType="1"/>
            </p:cNvSpPr>
            <p:nvPr/>
          </p:nvSpPr>
          <p:spPr bwMode="auto">
            <a:xfrm>
              <a:off x="4222" y="2085"/>
              <a:ext cx="744" cy="0"/>
            </a:xfrm>
            <a:prstGeom prst="line">
              <a:avLst/>
            </a:prstGeom>
            <a:noFill/>
            <a:ln w="76200">
              <a:solidFill>
                <a:srgbClr val="FF3300"/>
              </a:solidFill>
              <a:round/>
              <a:headEnd/>
              <a:tailEnd/>
            </a:ln>
          </p:spPr>
          <p:txBody>
            <a:bodyPr/>
            <a:lstStyle/>
            <a:p>
              <a:endParaRPr lang="zh-CN" altLang="en-US"/>
            </a:p>
          </p:txBody>
        </p:sp>
        <p:sp>
          <p:nvSpPr>
            <p:cNvPr id="54284" name="直接连接符 47111"/>
            <p:cNvSpPr>
              <a:spLocks noChangeShapeType="1"/>
            </p:cNvSpPr>
            <p:nvPr/>
          </p:nvSpPr>
          <p:spPr bwMode="auto">
            <a:xfrm>
              <a:off x="4190" y="2764"/>
              <a:ext cx="800" cy="0"/>
            </a:xfrm>
            <a:prstGeom prst="line">
              <a:avLst/>
            </a:prstGeom>
            <a:noFill/>
            <a:ln w="76200">
              <a:solidFill>
                <a:srgbClr val="FF3300"/>
              </a:solidFill>
              <a:round/>
              <a:headEnd/>
              <a:tailEnd/>
            </a:ln>
          </p:spPr>
          <p:txBody>
            <a:bodyPr/>
            <a:lstStyle/>
            <a:p>
              <a:endParaRPr lang="zh-CN" altLang="en-US"/>
            </a:p>
          </p:txBody>
        </p:sp>
        <p:sp>
          <p:nvSpPr>
            <p:cNvPr id="54285" name="直接连接符 47112"/>
            <p:cNvSpPr>
              <a:spLocks noChangeShapeType="1"/>
            </p:cNvSpPr>
            <p:nvPr/>
          </p:nvSpPr>
          <p:spPr bwMode="auto">
            <a:xfrm>
              <a:off x="4216" y="1457"/>
              <a:ext cx="0" cy="545"/>
            </a:xfrm>
            <a:prstGeom prst="line">
              <a:avLst/>
            </a:prstGeom>
            <a:noFill/>
            <a:ln w="76200">
              <a:solidFill>
                <a:srgbClr val="FF3300"/>
              </a:solidFill>
              <a:round/>
              <a:headEnd/>
              <a:tailEnd/>
            </a:ln>
          </p:spPr>
          <p:txBody>
            <a:bodyPr/>
            <a:lstStyle/>
            <a:p>
              <a:endParaRPr lang="zh-CN" altLang="en-US"/>
            </a:p>
          </p:txBody>
        </p:sp>
        <p:sp>
          <p:nvSpPr>
            <p:cNvPr id="54286" name="直接连接符 47113"/>
            <p:cNvSpPr>
              <a:spLocks noChangeShapeType="1"/>
            </p:cNvSpPr>
            <p:nvPr/>
          </p:nvSpPr>
          <p:spPr bwMode="auto">
            <a:xfrm>
              <a:off x="4219" y="2153"/>
              <a:ext cx="0" cy="545"/>
            </a:xfrm>
            <a:prstGeom prst="line">
              <a:avLst/>
            </a:prstGeom>
            <a:noFill/>
            <a:ln w="76200">
              <a:solidFill>
                <a:srgbClr val="FF3300"/>
              </a:solidFill>
              <a:round/>
              <a:headEnd/>
              <a:tailEnd/>
            </a:ln>
          </p:spPr>
          <p:txBody>
            <a:bodyPr/>
            <a:lstStyle/>
            <a:p>
              <a:endParaRPr lang="zh-CN" altLang="en-US"/>
            </a:p>
          </p:txBody>
        </p:sp>
        <p:sp>
          <p:nvSpPr>
            <p:cNvPr id="54287" name="直接连接符 47114"/>
            <p:cNvSpPr>
              <a:spLocks noChangeShapeType="1"/>
            </p:cNvSpPr>
            <p:nvPr/>
          </p:nvSpPr>
          <p:spPr bwMode="auto">
            <a:xfrm>
              <a:off x="4994" y="2149"/>
              <a:ext cx="0" cy="545"/>
            </a:xfrm>
            <a:prstGeom prst="line">
              <a:avLst/>
            </a:prstGeom>
            <a:noFill/>
            <a:ln w="76200">
              <a:solidFill>
                <a:srgbClr val="FF3300"/>
              </a:solidFill>
              <a:round/>
              <a:headEnd/>
              <a:tailEnd/>
            </a:ln>
          </p:spPr>
          <p:txBody>
            <a:bodyPr/>
            <a:lstStyle/>
            <a:p>
              <a:endParaRPr lang="zh-CN" altLang="en-US"/>
            </a:p>
          </p:txBody>
        </p:sp>
        <p:sp>
          <p:nvSpPr>
            <p:cNvPr id="54288" name="直接连接符 47115"/>
            <p:cNvSpPr>
              <a:spLocks noChangeShapeType="1"/>
            </p:cNvSpPr>
            <p:nvPr/>
          </p:nvSpPr>
          <p:spPr bwMode="auto">
            <a:xfrm>
              <a:off x="4983" y="1468"/>
              <a:ext cx="0" cy="545"/>
            </a:xfrm>
            <a:prstGeom prst="line">
              <a:avLst/>
            </a:prstGeom>
            <a:noFill/>
            <a:ln w="76200">
              <a:solidFill>
                <a:srgbClr val="FF3300"/>
              </a:solidFill>
              <a:round/>
              <a:headEnd/>
              <a:tailEnd/>
            </a:ln>
          </p:spPr>
          <p:txBody>
            <a:bodyPr/>
            <a:lstStyle/>
            <a:p>
              <a:endParaRPr lang="zh-CN" altLang="en-US"/>
            </a:p>
          </p:txBody>
        </p:sp>
        <p:sp>
          <p:nvSpPr>
            <p:cNvPr id="54289" name="文本框 47116"/>
            <p:cNvSpPr txBox="1">
              <a:spLocks noChangeArrowheads="1"/>
            </p:cNvSpPr>
            <p:nvPr/>
          </p:nvSpPr>
          <p:spPr bwMode="auto">
            <a:xfrm>
              <a:off x="4482" y="107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p>
          </p:txBody>
        </p:sp>
        <p:sp>
          <p:nvSpPr>
            <p:cNvPr id="54290" name="文本框 47117"/>
            <p:cNvSpPr txBox="1">
              <a:spLocks noChangeArrowheads="1"/>
            </p:cNvSpPr>
            <p:nvPr/>
          </p:nvSpPr>
          <p:spPr bwMode="auto">
            <a:xfrm>
              <a:off x="4986" y="1561"/>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b</a:t>
              </a:r>
            </a:p>
          </p:txBody>
        </p:sp>
        <p:sp>
          <p:nvSpPr>
            <p:cNvPr id="54291" name="文本框 47118"/>
            <p:cNvSpPr txBox="1">
              <a:spLocks noChangeArrowheads="1"/>
            </p:cNvSpPr>
            <p:nvPr/>
          </p:nvSpPr>
          <p:spPr bwMode="auto">
            <a:xfrm>
              <a:off x="4981" y="2257"/>
              <a:ext cx="228"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c</a:t>
              </a:r>
            </a:p>
          </p:txBody>
        </p:sp>
        <p:sp>
          <p:nvSpPr>
            <p:cNvPr id="54292" name="文本框 47119"/>
            <p:cNvSpPr txBox="1">
              <a:spLocks noChangeArrowheads="1"/>
            </p:cNvSpPr>
            <p:nvPr/>
          </p:nvSpPr>
          <p:spPr bwMode="auto">
            <a:xfrm>
              <a:off x="4488" y="2417"/>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d</a:t>
              </a:r>
            </a:p>
          </p:txBody>
        </p:sp>
        <p:sp>
          <p:nvSpPr>
            <p:cNvPr id="54293" name="文本框 47120"/>
            <p:cNvSpPr txBox="1">
              <a:spLocks noChangeArrowheads="1"/>
            </p:cNvSpPr>
            <p:nvPr/>
          </p:nvSpPr>
          <p:spPr bwMode="auto">
            <a:xfrm>
              <a:off x="3963" y="2242"/>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e</a:t>
              </a:r>
            </a:p>
          </p:txBody>
        </p:sp>
        <p:sp>
          <p:nvSpPr>
            <p:cNvPr id="54294" name="文本框 47121"/>
            <p:cNvSpPr txBox="1">
              <a:spLocks noChangeArrowheads="1"/>
            </p:cNvSpPr>
            <p:nvPr/>
          </p:nvSpPr>
          <p:spPr bwMode="auto">
            <a:xfrm>
              <a:off x="3977" y="1580"/>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f</a:t>
              </a:r>
            </a:p>
          </p:txBody>
        </p:sp>
        <p:sp>
          <p:nvSpPr>
            <p:cNvPr id="54295" name="文本框 47122"/>
            <p:cNvSpPr txBox="1">
              <a:spLocks noChangeArrowheads="1"/>
            </p:cNvSpPr>
            <p:nvPr/>
          </p:nvSpPr>
          <p:spPr bwMode="auto">
            <a:xfrm>
              <a:off x="4440" y="1743"/>
              <a:ext cx="228" cy="327"/>
            </a:xfrm>
            <a:prstGeom prst="rect">
              <a:avLst/>
            </a:prstGeom>
            <a:noFill/>
            <a:ln w="952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g</a:t>
              </a:r>
            </a:p>
          </p:txBody>
        </p:sp>
        <p:sp>
          <p:nvSpPr>
            <p:cNvPr id="54296" name="矩形 47123"/>
            <p:cNvSpPr>
              <a:spLocks noChangeArrowheads="1"/>
            </p:cNvSpPr>
            <p:nvPr/>
          </p:nvSpPr>
          <p:spPr bwMode="auto">
            <a:xfrm>
              <a:off x="1749" y="1142"/>
              <a:ext cx="1127" cy="1836"/>
            </a:xfrm>
            <a:prstGeom prst="rect">
              <a:avLst/>
            </a:prstGeom>
            <a:solidFill>
              <a:srgbClr val="CCFFFF"/>
            </a:solidFill>
            <a:ln w="28575">
              <a:solidFill>
                <a:schemeClr val="tx1"/>
              </a:solidFill>
              <a:miter lim="800000"/>
              <a:headEnd/>
              <a:tailEnd/>
            </a:ln>
          </p:spPr>
          <p:txBody>
            <a:bodyPr wrap="none" anchor="ctr"/>
            <a:lstStyle/>
            <a:p>
              <a:pPr algn="ctr">
                <a:spcBef>
                  <a:spcPct val="50000"/>
                </a:spcBef>
                <a:buFont typeface="Arial" pitchFamily="34" charset="0"/>
                <a:buNone/>
              </a:pPr>
              <a:endParaRPr lang="zh-CN" altLang="zh-CN" sz="3200" b="1">
                <a:latin typeface="楷体_GB2312" pitchFamily="49" charset="-122"/>
                <a:ea typeface="楷体_GB2312" pitchFamily="49" charset="-122"/>
              </a:endParaRPr>
            </a:p>
          </p:txBody>
        </p:sp>
        <p:sp>
          <p:nvSpPr>
            <p:cNvPr id="54297" name="直接连接符 47124"/>
            <p:cNvSpPr>
              <a:spLocks noChangeShapeType="1"/>
            </p:cNvSpPr>
            <p:nvPr/>
          </p:nvSpPr>
          <p:spPr bwMode="auto">
            <a:xfrm>
              <a:off x="2867" y="1336"/>
              <a:ext cx="1082" cy="0"/>
            </a:xfrm>
            <a:prstGeom prst="line">
              <a:avLst/>
            </a:prstGeom>
            <a:noFill/>
            <a:ln w="38100">
              <a:solidFill>
                <a:schemeClr val="tx1"/>
              </a:solidFill>
              <a:round/>
              <a:headEnd/>
              <a:tailEnd type="triangle" w="med" len="med"/>
            </a:ln>
          </p:spPr>
          <p:txBody>
            <a:bodyPr/>
            <a:lstStyle/>
            <a:p>
              <a:endParaRPr lang="zh-CN" altLang="en-US"/>
            </a:p>
          </p:txBody>
        </p:sp>
        <p:sp>
          <p:nvSpPr>
            <p:cNvPr id="54298" name="直接连接符 47125"/>
            <p:cNvSpPr>
              <a:spLocks noChangeShapeType="1"/>
            </p:cNvSpPr>
            <p:nvPr/>
          </p:nvSpPr>
          <p:spPr bwMode="auto">
            <a:xfrm flipV="1">
              <a:off x="2874" y="1579"/>
              <a:ext cx="1082" cy="9"/>
            </a:xfrm>
            <a:prstGeom prst="line">
              <a:avLst/>
            </a:prstGeom>
            <a:noFill/>
            <a:ln w="38100">
              <a:solidFill>
                <a:schemeClr val="tx1"/>
              </a:solidFill>
              <a:round/>
              <a:headEnd/>
              <a:tailEnd type="triangle" w="med" len="med"/>
            </a:ln>
          </p:spPr>
          <p:txBody>
            <a:bodyPr/>
            <a:lstStyle/>
            <a:p>
              <a:endParaRPr lang="zh-CN" altLang="en-US"/>
            </a:p>
          </p:txBody>
        </p:sp>
        <p:sp>
          <p:nvSpPr>
            <p:cNvPr id="54299" name="直接连接符 47126"/>
            <p:cNvSpPr>
              <a:spLocks noChangeShapeType="1"/>
            </p:cNvSpPr>
            <p:nvPr/>
          </p:nvSpPr>
          <p:spPr bwMode="auto">
            <a:xfrm>
              <a:off x="1461" y="1260"/>
              <a:ext cx="291" cy="0"/>
            </a:xfrm>
            <a:prstGeom prst="line">
              <a:avLst/>
            </a:prstGeom>
            <a:noFill/>
            <a:ln w="38100">
              <a:solidFill>
                <a:schemeClr val="tx1"/>
              </a:solidFill>
              <a:round/>
              <a:headEnd/>
              <a:tailEnd type="triangle" w="med" len="med"/>
            </a:ln>
          </p:spPr>
          <p:txBody>
            <a:bodyPr/>
            <a:lstStyle/>
            <a:p>
              <a:endParaRPr lang="zh-CN" altLang="en-US"/>
            </a:p>
          </p:txBody>
        </p:sp>
        <p:sp>
          <p:nvSpPr>
            <p:cNvPr id="54300" name="直接连接符 47127"/>
            <p:cNvSpPr>
              <a:spLocks noChangeShapeType="1"/>
            </p:cNvSpPr>
            <p:nvPr/>
          </p:nvSpPr>
          <p:spPr bwMode="auto">
            <a:xfrm>
              <a:off x="1456" y="1519"/>
              <a:ext cx="291" cy="0"/>
            </a:xfrm>
            <a:prstGeom prst="line">
              <a:avLst/>
            </a:prstGeom>
            <a:noFill/>
            <a:ln w="38100">
              <a:solidFill>
                <a:schemeClr val="tx1"/>
              </a:solidFill>
              <a:round/>
              <a:headEnd/>
              <a:tailEnd type="triangle" w="med" len="med"/>
            </a:ln>
          </p:spPr>
          <p:txBody>
            <a:bodyPr/>
            <a:lstStyle/>
            <a:p>
              <a:endParaRPr lang="zh-CN" altLang="en-US"/>
            </a:p>
          </p:txBody>
        </p:sp>
        <p:sp>
          <p:nvSpPr>
            <p:cNvPr id="54301" name="直接连接符 47128"/>
            <p:cNvSpPr>
              <a:spLocks noChangeShapeType="1"/>
            </p:cNvSpPr>
            <p:nvPr/>
          </p:nvSpPr>
          <p:spPr bwMode="auto">
            <a:xfrm>
              <a:off x="1450" y="1743"/>
              <a:ext cx="291" cy="0"/>
            </a:xfrm>
            <a:prstGeom prst="line">
              <a:avLst/>
            </a:prstGeom>
            <a:noFill/>
            <a:ln w="38100">
              <a:solidFill>
                <a:schemeClr val="tx1"/>
              </a:solidFill>
              <a:round/>
              <a:headEnd/>
              <a:tailEnd type="triangle" w="med" len="med"/>
            </a:ln>
          </p:spPr>
          <p:txBody>
            <a:bodyPr/>
            <a:lstStyle/>
            <a:p>
              <a:endParaRPr lang="zh-CN" altLang="en-US"/>
            </a:p>
          </p:txBody>
        </p:sp>
        <p:sp>
          <p:nvSpPr>
            <p:cNvPr id="54302" name="直接连接符 47129"/>
            <p:cNvSpPr>
              <a:spLocks noChangeShapeType="1"/>
            </p:cNvSpPr>
            <p:nvPr/>
          </p:nvSpPr>
          <p:spPr bwMode="auto">
            <a:xfrm>
              <a:off x="1452" y="1966"/>
              <a:ext cx="291" cy="0"/>
            </a:xfrm>
            <a:prstGeom prst="line">
              <a:avLst/>
            </a:prstGeom>
            <a:noFill/>
            <a:ln w="38100">
              <a:solidFill>
                <a:schemeClr val="tx1"/>
              </a:solidFill>
              <a:round/>
              <a:headEnd/>
              <a:tailEnd type="triangle" w="med" len="med"/>
            </a:ln>
          </p:spPr>
          <p:txBody>
            <a:bodyPr/>
            <a:lstStyle/>
            <a:p>
              <a:endParaRPr lang="zh-CN" altLang="en-US"/>
            </a:p>
          </p:txBody>
        </p:sp>
        <p:sp>
          <p:nvSpPr>
            <p:cNvPr id="54303" name="文本框 47130"/>
            <p:cNvSpPr txBox="1">
              <a:spLocks noChangeArrowheads="1"/>
            </p:cNvSpPr>
            <p:nvPr/>
          </p:nvSpPr>
          <p:spPr bwMode="auto">
            <a:xfrm>
              <a:off x="1914" y="1661"/>
              <a:ext cx="935" cy="731"/>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74LS48</a:t>
              </a:r>
            </a:p>
            <a:p>
              <a:pPr algn="ctr">
                <a:spcBef>
                  <a:spcPct val="50000"/>
                </a:spcBef>
                <a:buFont typeface="Arial" pitchFamily="34" charset="0"/>
                <a:buNone/>
              </a:pPr>
              <a:r>
                <a:rPr lang="en-US" altLang="zh-CN" sz="2800" b="1">
                  <a:latin typeface="楷体_GB2312" pitchFamily="49" charset="-122"/>
                  <a:ea typeface="楷体_GB2312" pitchFamily="49" charset="-122"/>
                </a:rPr>
                <a:t>(T339)</a:t>
              </a:r>
            </a:p>
          </p:txBody>
        </p:sp>
        <p:sp>
          <p:nvSpPr>
            <p:cNvPr id="54304" name="文本框 47131"/>
            <p:cNvSpPr txBox="1">
              <a:spLocks noChangeArrowheads="1"/>
            </p:cNvSpPr>
            <p:nvPr/>
          </p:nvSpPr>
          <p:spPr bwMode="auto">
            <a:xfrm>
              <a:off x="1938" y="2729"/>
              <a:ext cx="745"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GND</a:t>
              </a:r>
              <a:endParaRPr lang="en-US" altLang="zh-CN" sz="2800" b="1">
                <a:latin typeface="楷体_GB2312" pitchFamily="49" charset="-122"/>
                <a:ea typeface="楷体_GB2312" pitchFamily="49" charset="-122"/>
              </a:endParaRPr>
            </a:p>
          </p:txBody>
        </p:sp>
        <p:sp>
          <p:nvSpPr>
            <p:cNvPr id="54305" name="文本框 47132"/>
            <p:cNvSpPr txBox="1">
              <a:spLocks noChangeArrowheads="1"/>
            </p:cNvSpPr>
            <p:nvPr/>
          </p:nvSpPr>
          <p:spPr bwMode="auto">
            <a:xfrm>
              <a:off x="2026" y="1153"/>
              <a:ext cx="581"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Vcc</a:t>
              </a:r>
            </a:p>
          </p:txBody>
        </p:sp>
        <p:sp>
          <p:nvSpPr>
            <p:cNvPr id="54306" name="直接连接符 47133"/>
            <p:cNvSpPr>
              <a:spLocks noChangeShapeType="1"/>
            </p:cNvSpPr>
            <p:nvPr/>
          </p:nvSpPr>
          <p:spPr bwMode="auto">
            <a:xfrm flipH="1">
              <a:off x="2309" y="2966"/>
              <a:ext cx="0" cy="240"/>
            </a:xfrm>
            <a:prstGeom prst="line">
              <a:avLst/>
            </a:prstGeom>
            <a:noFill/>
            <a:ln w="38100">
              <a:solidFill>
                <a:schemeClr val="tx1"/>
              </a:solidFill>
              <a:round/>
              <a:headEnd/>
              <a:tailEnd/>
            </a:ln>
          </p:spPr>
          <p:txBody>
            <a:bodyPr/>
            <a:lstStyle/>
            <a:p>
              <a:endParaRPr lang="zh-CN" altLang="en-US"/>
            </a:p>
          </p:txBody>
        </p:sp>
        <p:sp>
          <p:nvSpPr>
            <p:cNvPr id="54307" name="直接连接符 47134"/>
            <p:cNvSpPr>
              <a:spLocks noChangeShapeType="1"/>
            </p:cNvSpPr>
            <p:nvPr/>
          </p:nvSpPr>
          <p:spPr bwMode="auto">
            <a:xfrm>
              <a:off x="2269" y="1030"/>
              <a:ext cx="0" cy="104"/>
            </a:xfrm>
            <a:prstGeom prst="line">
              <a:avLst/>
            </a:prstGeom>
            <a:noFill/>
            <a:ln w="38100">
              <a:solidFill>
                <a:schemeClr val="tx1"/>
              </a:solidFill>
              <a:round/>
              <a:headEnd/>
              <a:tailEnd/>
            </a:ln>
          </p:spPr>
          <p:txBody>
            <a:bodyPr/>
            <a:lstStyle/>
            <a:p>
              <a:endParaRPr lang="zh-CN" altLang="en-US"/>
            </a:p>
          </p:txBody>
        </p:sp>
        <p:sp>
          <p:nvSpPr>
            <p:cNvPr id="54308" name="文本框 47135"/>
            <p:cNvSpPr txBox="1">
              <a:spLocks noChangeArrowheads="1"/>
            </p:cNvSpPr>
            <p:nvPr/>
          </p:nvSpPr>
          <p:spPr bwMode="auto">
            <a:xfrm>
              <a:off x="1829" y="698"/>
              <a:ext cx="1024" cy="327"/>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电源＋</a:t>
              </a:r>
              <a:r>
                <a:rPr lang="en-US" altLang="zh-CN" sz="2800" b="1">
                  <a:latin typeface="楷体_GB2312" pitchFamily="49" charset="-122"/>
                  <a:ea typeface="楷体_GB2312" pitchFamily="49" charset="-122"/>
                </a:rPr>
                <a:t>5V</a:t>
              </a:r>
            </a:p>
          </p:txBody>
        </p:sp>
        <p:sp>
          <p:nvSpPr>
            <p:cNvPr id="54309" name="文本框 47136"/>
            <p:cNvSpPr txBox="1">
              <a:spLocks noChangeArrowheads="1"/>
            </p:cNvSpPr>
            <p:nvPr/>
          </p:nvSpPr>
          <p:spPr bwMode="auto">
            <a:xfrm>
              <a:off x="1101" y="109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3</a:t>
              </a:r>
              <a:endParaRPr lang="en-US" altLang="zh-CN" b="1">
                <a:latin typeface="楷体_GB2312" pitchFamily="49" charset="-122"/>
                <a:ea typeface="楷体_GB2312" pitchFamily="49" charset="-122"/>
              </a:endParaRPr>
            </a:p>
          </p:txBody>
        </p:sp>
        <p:sp>
          <p:nvSpPr>
            <p:cNvPr id="54310" name="文本框 47137"/>
            <p:cNvSpPr txBox="1">
              <a:spLocks noChangeArrowheads="1"/>
            </p:cNvSpPr>
            <p:nvPr/>
          </p:nvSpPr>
          <p:spPr bwMode="auto">
            <a:xfrm>
              <a:off x="1117" y="135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2</a:t>
              </a:r>
              <a:endParaRPr lang="en-US" altLang="zh-CN" b="1">
                <a:latin typeface="楷体_GB2312" pitchFamily="49" charset="-122"/>
                <a:ea typeface="楷体_GB2312" pitchFamily="49" charset="-122"/>
              </a:endParaRPr>
            </a:p>
          </p:txBody>
        </p:sp>
        <p:sp>
          <p:nvSpPr>
            <p:cNvPr id="54311" name="文本框 47138"/>
            <p:cNvSpPr txBox="1">
              <a:spLocks noChangeArrowheads="1"/>
            </p:cNvSpPr>
            <p:nvPr/>
          </p:nvSpPr>
          <p:spPr bwMode="auto">
            <a:xfrm>
              <a:off x="1109" y="157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1</a:t>
              </a:r>
              <a:endParaRPr lang="en-US" altLang="zh-CN" b="1">
                <a:latin typeface="楷体_GB2312" pitchFamily="49" charset="-122"/>
                <a:ea typeface="楷体_GB2312" pitchFamily="49" charset="-122"/>
              </a:endParaRPr>
            </a:p>
          </p:txBody>
        </p:sp>
        <p:sp>
          <p:nvSpPr>
            <p:cNvPr id="54312" name="文本框 47139"/>
            <p:cNvSpPr txBox="1">
              <a:spLocks noChangeArrowheads="1"/>
            </p:cNvSpPr>
            <p:nvPr/>
          </p:nvSpPr>
          <p:spPr bwMode="auto">
            <a:xfrm>
              <a:off x="1109" y="1798"/>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A</a:t>
              </a:r>
              <a:r>
                <a:rPr lang="en-US" altLang="zh-CN" b="1" baseline="-25000">
                  <a:latin typeface="楷体_GB2312" pitchFamily="49" charset="-122"/>
                  <a:ea typeface="楷体_GB2312" pitchFamily="49" charset="-122"/>
                </a:rPr>
                <a:t>0</a:t>
              </a:r>
              <a:endParaRPr lang="en-US" altLang="zh-CN" b="1">
                <a:latin typeface="楷体_GB2312" pitchFamily="49" charset="-122"/>
                <a:ea typeface="楷体_GB2312" pitchFamily="49" charset="-122"/>
              </a:endParaRPr>
            </a:p>
          </p:txBody>
        </p:sp>
        <p:sp>
          <p:nvSpPr>
            <p:cNvPr id="54313" name="文本框 47140"/>
            <p:cNvSpPr txBox="1">
              <a:spLocks noChangeArrowheads="1"/>
            </p:cNvSpPr>
            <p:nvPr/>
          </p:nvSpPr>
          <p:spPr bwMode="auto">
            <a:xfrm>
              <a:off x="3453" y="1084"/>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Ya</a:t>
              </a:r>
            </a:p>
          </p:txBody>
        </p:sp>
        <p:sp>
          <p:nvSpPr>
            <p:cNvPr id="54314" name="文本框 47141"/>
            <p:cNvSpPr txBox="1">
              <a:spLocks noChangeArrowheads="1"/>
            </p:cNvSpPr>
            <p:nvPr/>
          </p:nvSpPr>
          <p:spPr bwMode="auto">
            <a:xfrm>
              <a:off x="3421" y="1340"/>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Yb</a:t>
              </a:r>
            </a:p>
          </p:txBody>
        </p:sp>
        <p:sp>
          <p:nvSpPr>
            <p:cNvPr id="54315" name="文本框 47142"/>
            <p:cNvSpPr txBox="1">
              <a:spLocks noChangeArrowheads="1"/>
            </p:cNvSpPr>
            <p:nvPr/>
          </p:nvSpPr>
          <p:spPr bwMode="auto">
            <a:xfrm>
              <a:off x="3429" y="1805"/>
              <a:ext cx="424"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Yd</a:t>
              </a:r>
            </a:p>
          </p:txBody>
        </p:sp>
        <p:sp>
          <p:nvSpPr>
            <p:cNvPr id="54316" name="文本框 47143"/>
            <p:cNvSpPr txBox="1">
              <a:spLocks noChangeArrowheads="1"/>
            </p:cNvSpPr>
            <p:nvPr/>
          </p:nvSpPr>
          <p:spPr bwMode="auto">
            <a:xfrm>
              <a:off x="3462" y="2260"/>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Yf</a:t>
              </a:r>
            </a:p>
          </p:txBody>
        </p:sp>
        <p:sp>
          <p:nvSpPr>
            <p:cNvPr id="54317" name="文本框 47144"/>
            <p:cNvSpPr txBox="1">
              <a:spLocks noChangeArrowheads="1"/>
            </p:cNvSpPr>
            <p:nvPr/>
          </p:nvSpPr>
          <p:spPr bwMode="auto">
            <a:xfrm>
              <a:off x="3454" y="2037"/>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Ye</a:t>
              </a:r>
            </a:p>
          </p:txBody>
        </p:sp>
        <p:sp>
          <p:nvSpPr>
            <p:cNvPr id="54318" name="文本框 47145"/>
            <p:cNvSpPr txBox="1">
              <a:spLocks noChangeArrowheads="1"/>
            </p:cNvSpPr>
            <p:nvPr/>
          </p:nvSpPr>
          <p:spPr bwMode="auto">
            <a:xfrm>
              <a:off x="3463" y="2519"/>
              <a:ext cx="360"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Yg</a:t>
              </a:r>
            </a:p>
          </p:txBody>
        </p:sp>
        <p:sp>
          <p:nvSpPr>
            <p:cNvPr id="54319" name="文本框 47146"/>
            <p:cNvSpPr txBox="1">
              <a:spLocks noChangeArrowheads="1"/>
            </p:cNvSpPr>
            <p:nvPr/>
          </p:nvSpPr>
          <p:spPr bwMode="auto">
            <a:xfrm>
              <a:off x="3422" y="1538"/>
              <a:ext cx="41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Yc</a:t>
              </a:r>
            </a:p>
          </p:txBody>
        </p:sp>
        <p:grpSp>
          <p:nvGrpSpPr>
            <p:cNvPr id="54320" name="组合 47147"/>
            <p:cNvGrpSpPr>
              <a:grpSpLocks/>
            </p:cNvGrpSpPr>
            <p:nvPr/>
          </p:nvGrpSpPr>
          <p:grpSpPr bwMode="auto">
            <a:xfrm>
              <a:off x="1367" y="2089"/>
              <a:ext cx="392" cy="288"/>
              <a:chOff x="3112" y="3001"/>
              <a:chExt cx="392" cy="334"/>
            </a:xfrm>
          </p:grpSpPr>
          <p:sp>
            <p:nvSpPr>
              <p:cNvPr id="54351" name="文本框 47148"/>
              <p:cNvSpPr txBox="1">
                <a:spLocks noChangeArrowheads="1"/>
              </p:cNvSpPr>
              <p:nvPr/>
            </p:nvSpPr>
            <p:spPr bwMode="auto">
              <a:xfrm>
                <a:off x="3112" y="3001"/>
                <a:ext cx="392" cy="334"/>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LT</a:t>
                </a:r>
              </a:p>
            </p:txBody>
          </p:sp>
          <p:sp>
            <p:nvSpPr>
              <p:cNvPr id="54352" name="直接连接符 47149"/>
              <p:cNvSpPr>
                <a:spLocks noChangeShapeType="1"/>
              </p:cNvSpPr>
              <p:nvPr/>
            </p:nvSpPr>
            <p:spPr bwMode="auto">
              <a:xfrm>
                <a:off x="3160" y="3072"/>
                <a:ext cx="232" cy="0"/>
              </a:xfrm>
              <a:prstGeom prst="line">
                <a:avLst/>
              </a:prstGeom>
              <a:noFill/>
              <a:ln w="28575">
                <a:solidFill>
                  <a:schemeClr val="tx1"/>
                </a:solidFill>
                <a:round/>
                <a:headEnd/>
                <a:tailEnd/>
              </a:ln>
            </p:spPr>
            <p:txBody>
              <a:bodyPr/>
              <a:lstStyle/>
              <a:p>
                <a:endParaRPr lang="zh-CN" altLang="en-US"/>
              </a:p>
            </p:txBody>
          </p:sp>
        </p:grpSp>
        <p:grpSp>
          <p:nvGrpSpPr>
            <p:cNvPr id="54321" name="组合 47150"/>
            <p:cNvGrpSpPr>
              <a:grpSpLocks/>
            </p:cNvGrpSpPr>
            <p:nvPr/>
          </p:nvGrpSpPr>
          <p:grpSpPr bwMode="auto">
            <a:xfrm>
              <a:off x="1384" y="2338"/>
              <a:ext cx="376" cy="288"/>
              <a:chOff x="2776" y="3316"/>
              <a:chExt cx="376" cy="288"/>
            </a:xfrm>
          </p:grpSpPr>
          <p:sp>
            <p:nvSpPr>
              <p:cNvPr id="54349" name="文本框 47151"/>
              <p:cNvSpPr txBox="1">
                <a:spLocks noChangeArrowheads="1"/>
              </p:cNvSpPr>
              <p:nvPr/>
            </p:nvSpPr>
            <p:spPr bwMode="auto">
              <a:xfrm>
                <a:off x="2776" y="3316"/>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I</a:t>
                </a:r>
                <a:r>
                  <a:rPr lang="en-US" altLang="zh-CN" b="1" baseline="-25000">
                    <a:latin typeface="楷体_GB2312" pitchFamily="49" charset="-122"/>
                    <a:ea typeface="楷体_GB2312" pitchFamily="49" charset="-122"/>
                  </a:rPr>
                  <a:t>B</a:t>
                </a:r>
                <a:endParaRPr lang="en-US" altLang="zh-CN" b="1">
                  <a:latin typeface="楷体_GB2312" pitchFamily="49" charset="-122"/>
                  <a:ea typeface="楷体_GB2312" pitchFamily="49" charset="-122"/>
                </a:endParaRPr>
              </a:p>
            </p:txBody>
          </p:sp>
          <p:sp>
            <p:nvSpPr>
              <p:cNvPr id="54350" name="直接连接符 47152"/>
              <p:cNvSpPr>
                <a:spLocks noChangeShapeType="1"/>
              </p:cNvSpPr>
              <p:nvPr/>
            </p:nvSpPr>
            <p:spPr bwMode="auto">
              <a:xfrm>
                <a:off x="2856" y="3360"/>
                <a:ext cx="120" cy="0"/>
              </a:xfrm>
              <a:prstGeom prst="line">
                <a:avLst/>
              </a:prstGeom>
              <a:noFill/>
              <a:ln w="28575">
                <a:solidFill>
                  <a:schemeClr val="tx1"/>
                </a:solidFill>
                <a:round/>
                <a:headEnd/>
                <a:tailEnd/>
              </a:ln>
            </p:spPr>
            <p:txBody>
              <a:bodyPr/>
              <a:lstStyle/>
              <a:p>
                <a:endParaRPr lang="zh-CN" altLang="en-US"/>
              </a:p>
            </p:txBody>
          </p:sp>
        </p:grpSp>
        <p:grpSp>
          <p:nvGrpSpPr>
            <p:cNvPr id="54322" name="组合 47153"/>
            <p:cNvGrpSpPr>
              <a:grpSpLocks/>
            </p:cNvGrpSpPr>
            <p:nvPr/>
          </p:nvGrpSpPr>
          <p:grpSpPr bwMode="auto">
            <a:xfrm>
              <a:off x="1394" y="2629"/>
              <a:ext cx="376" cy="288"/>
              <a:chOff x="2456" y="3492"/>
              <a:chExt cx="376" cy="288"/>
            </a:xfrm>
          </p:grpSpPr>
          <p:sp>
            <p:nvSpPr>
              <p:cNvPr id="54347" name="文本框 47154"/>
              <p:cNvSpPr txBox="1">
                <a:spLocks noChangeArrowheads="1"/>
              </p:cNvSpPr>
              <p:nvPr/>
            </p:nvSpPr>
            <p:spPr bwMode="auto">
              <a:xfrm>
                <a:off x="2456" y="3492"/>
                <a:ext cx="376" cy="288"/>
              </a:xfrm>
              <a:prstGeom prst="rect">
                <a:avLst/>
              </a:prstGeom>
              <a:noFill/>
              <a:ln w="9525">
                <a:noFill/>
                <a:miter lim="800000"/>
                <a:headEnd/>
                <a:tailEnd/>
              </a:ln>
            </p:spPr>
            <p:txBody>
              <a:bodyPr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I</a:t>
                </a:r>
                <a:r>
                  <a:rPr lang="en-US" altLang="zh-CN" b="1" baseline="-25000">
                    <a:latin typeface="楷体_GB2312" pitchFamily="49" charset="-122"/>
                    <a:ea typeface="楷体_GB2312" pitchFamily="49" charset="-122"/>
                  </a:rPr>
                  <a:t>BR</a:t>
                </a:r>
                <a:endParaRPr lang="en-US" altLang="zh-CN" b="1">
                  <a:latin typeface="楷体_GB2312" pitchFamily="49" charset="-122"/>
                  <a:ea typeface="楷体_GB2312" pitchFamily="49" charset="-122"/>
                </a:endParaRPr>
              </a:p>
            </p:txBody>
          </p:sp>
          <p:sp>
            <p:nvSpPr>
              <p:cNvPr id="54348" name="直接连接符 47155"/>
              <p:cNvSpPr>
                <a:spLocks noChangeShapeType="1"/>
              </p:cNvSpPr>
              <p:nvPr/>
            </p:nvSpPr>
            <p:spPr bwMode="auto">
              <a:xfrm>
                <a:off x="2504" y="3536"/>
                <a:ext cx="120" cy="0"/>
              </a:xfrm>
              <a:prstGeom prst="line">
                <a:avLst/>
              </a:prstGeom>
              <a:noFill/>
              <a:ln w="28575">
                <a:solidFill>
                  <a:schemeClr val="tx1"/>
                </a:solidFill>
                <a:round/>
                <a:headEnd/>
                <a:tailEnd/>
              </a:ln>
            </p:spPr>
            <p:txBody>
              <a:bodyPr/>
              <a:lstStyle/>
              <a:p>
                <a:endParaRPr lang="zh-CN" altLang="en-US"/>
              </a:p>
            </p:txBody>
          </p:sp>
        </p:grpSp>
        <p:sp>
          <p:nvSpPr>
            <p:cNvPr id="54323" name="直接连接符 47156"/>
            <p:cNvSpPr>
              <a:spLocks noChangeShapeType="1"/>
            </p:cNvSpPr>
            <p:nvPr/>
          </p:nvSpPr>
          <p:spPr bwMode="auto">
            <a:xfrm flipV="1">
              <a:off x="2879" y="1793"/>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4" name="直接连接符 47157"/>
            <p:cNvSpPr>
              <a:spLocks noChangeShapeType="1"/>
            </p:cNvSpPr>
            <p:nvPr/>
          </p:nvSpPr>
          <p:spPr bwMode="auto">
            <a:xfrm flipV="1">
              <a:off x="2884" y="2053"/>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5" name="直接连接符 47158"/>
            <p:cNvSpPr>
              <a:spLocks noChangeShapeType="1"/>
            </p:cNvSpPr>
            <p:nvPr/>
          </p:nvSpPr>
          <p:spPr bwMode="auto">
            <a:xfrm flipV="1">
              <a:off x="2880" y="2286"/>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6" name="直接连接符 47159"/>
            <p:cNvSpPr>
              <a:spLocks noChangeShapeType="1"/>
            </p:cNvSpPr>
            <p:nvPr/>
          </p:nvSpPr>
          <p:spPr bwMode="auto">
            <a:xfrm flipV="1">
              <a:off x="2876" y="2536"/>
              <a:ext cx="1082" cy="9"/>
            </a:xfrm>
            <a:prstGeom prst="line">
              <a:avLst/>
            </a:prstGeom>
            <a:noFill/>
            <a:ln w="38100">
              <a:solidFill>
                <a:schemeClr val="tx1"/>
              </a:solidFill>
              <a:round/>
              <a:headEnd/>
              <a:tailEnd type="triangle" w="med" len="med"/>
            </a:ln>
          </p:spPr>
          <p:txBody>
            <a:bodyPr/>
            <a:lstStyle/>
            <a:p>
              <a:endParaRPr lang="zh-CN" altLang="en-US"/>
            </a:p>
          </p:txBody>
        </p:sp>
        <p:sp>
          <p:nvSpPr>
            <p:cNvPr id="54327" name="直接连接符 47160"/>
            <p:cNvSpPr>
              <a:spLocks noChangeShapeType="1"/>
            </p:cNvSpPr>
            <p:nvPr/>
          </p:nvSpPr>
          <p:spPr bwMode="auto">
            <a:xfrm>
              <a:off x="2882" y="2805"/>
              <a:ext cx="1082" cy="7"/>
            </a:xfrm>
            <a:prstGeom prst="line">
              <a:avLst/>
            </a:prstGeom>
            <a:noFill/>
            <a:ln w="38100">
              <a:solidFill>
                <a:schemeClr val="tx1"/>
              </a:solidFill>
              <a:round/>
              <a:headEnd/>
              <a:tailEnd type="triangle" w="med" len="med"/>
            </a:ln>
          </p:spPr>
          <p:txBody>
            <a:bodyPr/>
            <a:lstStyle/>
            <a:p>
              <a:endParaRPr lang="zh-CN" altLang="en-US"/>
            </a:p>
          </p:txBody>
        </p:sp>
        <p:sp>
          <p:nvSpPr>
            <p:cNvPr id="54328" name="直接连接符 47161"/>
            <p:cNvSpPr>
              <a:spLocks noChangeShapeType="1"/>
            </p:cNvSpPr>
            <p:nvPr/>
          </p:nvSpPr>
          <p:spPr bwMode="auto">
            <a:xfrm>
              <a:off x="4648" y="2972"/>
              <a:ext cx="0" cy="218"/>
            </a:xfrm>
            <a:prstGeom prst="line">
              <a:avLst/>
            </a:prstGeom>
            <a:noFill/>
            <a:ln w="38100">
              <a:solidFill>
                <a:schemeClr val="tx1"/>
              </a:solidFill>
              <a:round/>
              <a:headEnd/>
              <a:tailEnd/>
            </a:ln>
          </p:spPr>
          <p:txBody>
            <a:bodyPr/>
            <a:lstStyle/>
            <a:p>
              <a:endParaRPr lang="zh-CN" altLang="en-US"/>
            </a:p>
          </p:txBody>
        </p:sp>
        <p:sp>
          <p:nvSpPr>
            <p:cNvPr id="54329" name="直接连接符 47162"/>
            <p:cNvSpPr>
              <a:spLocks noChangeShapeType="1"/>
            </p:cNvSpPr>
            <p:nvPr/>
          </p:nvSpPr>
          <p:spPr bwMode="auto">
            <a:xfrm>
              <a:off x="4505" y="3192"/>
              <a:ext cx="282" cy="0"/>
            </a:xfrm>
            <a:prstGeom prst="line">
              <a:avLst/>
            </a:prstGeom>
            <a:noFill/>
            <a:ln w="57150">
              <a:solidFill>
                <a:schemeClr val="tx1"/>
              </a:solidFill>
              <a:round/>
              <a:headEnd/>
              <a:tailEnd/>
            </a:ln>
          </p:spPr>
          <p:txBody>
            <a:bodyPr/>
            <a:lstStyle/>
            <a:p>
              <a:endParaRPr lang="zh-CN" altLang="en-US"/>
            </a:p>
          </p:txBody>
        </p:sp>
        <p:sp>
          <p:nvSpPr>
            <p:cNvPr id="54330" name="直接连接符 47163"/>
            <p:cNvSpPr>
              <a:spLocks noChangeShapeType="1"/>
            </p:cNvSpPr>
            <p:nvPr/>
          </p:nvSpPr>
          <p:spPr bwMode="auto">
            <a:xfrm>
              <a:off x="2169" y="3224"/>
              <a:ext cx="282" cy="0"/>
            </a:xfrm>
            <a:prstGeom prst="line">
              <a:avLst/>
            </a:prstGeom>
            <a:noFill/>
            <a:ln w="57150">
              <a:solidFill>
                <a:schemeClr val="tx1"/>
              </a:solidFill>
              <a:round/>
              <a:headEnd/>
              <a:tailEnd/>
            </a:ln>
          </p:spPr>
          <p:txBody>
            <a:bodyPr/>
            <a:lstStyle/>
            <a:p>
              <a:endParaRPr lang="zh-CN" altLang="en-US"/>
            </a:p>
          </p:txBody>
        </p:sp>
        <p:sp>
          <p:nvSpPr>
            <p:cNvPr id="54331" name="左大括号 47164"/>
            <p:cNvSpPr>
              <a:spLocks/>
            </p:cNvSpPr>
            <p:nvPr/>
          </p:nvSpPr>
          <p:spPr bwMode="auto">
            <a:xfrm>
              <a:off x="980" y="1131"/>
              <a:ext cx="136" cy="936"/>
            </a:xfrm>
            <a:prstGeom prst="leftBrace">
              <a:avLst>
                <a:gd name="adj1" fmla="val 57321"/>
                <a:gd name="adj2" fmla="val 50000"/>
              </a:avLst>
            </a:prstGeom>
            <a:noFill/>
            <a:ln w="38100">
              <a:solidFill>
                <a:schemeClr val="accent1"/>
              </a:solidFill>
              <a:round/>
              <a:headEnd/>
              <a:tailEnd/>
            </a:ln>
          </p:spPr>
          <p:txBody>
            <a:bodyPr/>
            <a:lstStyle/>
            <a:p>
              <a:pPr>
                <a:buFont typeface="Arial" pitchFamily="34" charset="0"/>
                <a:buNone/>
              </a:pPr>
              <a:endParaRPr lang="zh-CN" altLang="en-US"/>
            </a:p>
          </p:txBody>
        </p:sp>
        <p:sp>
          <p:nvSpPr>
            <p:cNvPr id="54332" name="文本框 47165"/>
            <p:cNvSpPr txBox="1">
              <a:spLocks noChangeArrowheads="1"/>
            </p:cNvSpPr>
            <p:nvPr/>
          </p:nvSpPr>
          <p:spPr bwMode="auto">
            <a:xfrm>
              <a:off x="602" y="1113"/>
              <a:ext cx="385" cy="1003"/>
            </a:xfrm>
            <a:prstGeom prst="rect">
              <a:avLst/>
            </a:prstGeom>
            <a:noFill/>
            <a:ln w="9525">
              <a:noFill/>
              <a:miter lim="800000"/>
              <a:headEnd/>
              <a:tailEnd/>
            </a:ln>
          </p:spPr>
          <p:txBody>
            <a:bodyPr vert="eaVert" anchor="ctr">
              <a:spAutoFit/>
            </a:bodyPr>
            <a:lstStyle/>
            <a:p>
              <a:pPr>
                <a:spcBef>
                  <a:spcPct val="50000"/>
                </a:spcBef>
                <a:buFont typeface="Arial" pitchFamily="34" charset="0"/>
                <a:buNone/>
              </a:pPr>
              <a:r>
                <a:rPr lang="zh-CN" altLang="en-US" sz="2800" b="1">
                  <a:solidFill>
                    <a:schemeClr val="accent2"/>
                  </a:solidFill>
                  <a:latin typeface="楷体_GB2312" pitchFamily="49" charset="-122"/>
                  <a:ea typeface="楷体_GB2312" pitchFamily="49" charset="-122"/>
                </a:rPr>
                <a:t>输入信号</a:t>
              </a:r>
            </a:p>
          </p:txBody>
        </p:sp>
        <p:sp>
          <p:nvSpPr>
            <p:cNvPr id="54333" name="矩形 47166"/>
            <p:cNvSpPr>
              <a:spLocks noChangeArrowheads="1"/>
            </p:cNvSpPr>
            <p:nvPr/>
          </p:nvSpPr>
          <p:spPr bwMode="auto">
            <a:xfrm rot="5400000">
              <a:off x="1105" y="2168"/>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34" name="直接连接符 47167"/>
            <p:cNvSpPr>
              <a:spLocks noChangeShapeType="1"/>
            </p:cNvSpPr>
            <p:nvPr/>
          </p:nvSpPr>
          <p:spPr bwMode="auto">
            <a:xfrm rot="5400000">
              <a:off x="898" y="2264"/>
              <a:ext cx="0" cy="168"/>
            </a:xfrm>
            <a:prstGeom prst="line">
              <a:avLst/>
            </a:prstGeom>
            <a:noFill/>
            <a:ln w="38100">
              <a:solidFill>
                <a:schemeClr val="tx1"/>
              </a:solidFill>
              <a:round/>
              <a:headEnd/>
              <a:tailEnd/>
            </a:ln>
          </p:spPr>
          <p:txBody>
            <a:bodyPr/>
            <a:lstStyle/>
            <a:p>
              <a:endParaRPr lang="zh-CN" altLang="en-US"/>
            </a:p>
          </p:txBody>
        </p:sp>
        <p:sp>
          <p:nvSpPr>
            <p:cNvPr id="54335" name="直接连接符 47168"/>
            <p:cNvSpPr>
              <a:spLocks noChangeShapeType="1"/>
            </p:cNvSpPr>
            <p:nvPr/>
          </p:nvSpPr>
          <p:spPr bwMode="auto">
            <a:xfrm rot="5400000">
              <a:off x="1417" y="2261"/>
              <a:ext cx="0" cy="168"/>
            </a:xfrm>
            <a:prstGeom prst="line">
              <a:avLst/>
            </a:prstGeom>
            <a:noFill/>
            <a:ln w="38100">
              <a:solidFill>
                <a:schemeClr val="tx1"/>
              </a:solidFill>
              <a:round/>
              <a:headEnd/>
              <a:tailEnd/>
            </a:ln>
          </p:spPr>
          <p:txBody>
            <a:bodyPr/>
            <a:lstStyle/>
            <a:p>
              <a:endParaRPr lang="zh-CN" altLang="en-US"/>
            </a:p>
          </p:txBody>
        </p:sp>
        <p:sp>
          <p:nvSpPr>
            <p:cNvPr id="54336" name="矩形 47169"/>
            <p:cNvSpPr>
              <a:spLocks noChangeArrowheads="1"/>
            </p:cNvSpPr>
            <p:nvPr/>
          </p:nvSpPr>
          <p:spPr bwMode="auto">
            <a:xfrm rot="5400000">
              <a:off x="1097" y="2431"/>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37" name="直接连接符 47170"/>
            <p:cNvSpPr>
              <a:spLocks noChangeShapeType="1"/>
            </p:cNvSpPr>
            <p:nvPr/>
          </p:nvSpPr>
          <p:spPr bwMode="auto">
            <a:xfrm rot="5400000">
              <a:off x="890" y="2527"/>
              <a:ext cx="0" cy="168"/>
            </a:xfrm>
            <a:prstGeom prst="line">
              <a:avLst/>
            </a:prstGeom>
            <a:noFill/>
            <a:ln w="38100">
              <a:solidFill>
                <a:schemeClr val="tx1"/>
              </a:solidFill>
              <a:round/>
              <a:headEnd/>
              <a:tailEnd/>
            </a:ln>
          </p:spPr>
          <p:txBody>
            <a:bodyPr/>
            <a:lstStyle/>
            <a:p>
              <a:endParaRPr lang="zh-CN" altLang="en-US"/>
            </a:p>
          </p:txBody>
        </p:sp>
        <p:sp>
          <p:nvSpPr>
            <p:cNvPr id="54338" name="直接连接符 47171"/>
            <p:cNvSpPr>
              <a:spLocks noChangeShapeType="1"/>
            </p:cNvSpPr>
            <p:nvPr/>
          </p:nvSpPr>
          <p:spPr bwMode="auto">
            <a:xfrm rot="5400000">
              <a:off x="1409" y="2524"/>
              <a:ext cx="0" cy="168"/>
            </a:xfrm>
            <a:prstGeom prst="line">
              <a:avLst/>
            </a:prstGeom>
            <a:noFill/>
            <a:ln w="38100">
              <a:solidFill>
                <a:schemeClr val="tx1"/>
              </a:solidFill>
              <a:round/>
              <a:headEnd/>
              <a:tailEnd/>
            </a:ln>
          </p:spPr>
          <p:txBody>
            <a:bodyPr/>
            <a:lstStyle/>
            <a:p>
              <a:endParaRPr lang="zh-CN" altLang="en-US"/>
            </a:p>
          </p:txBody>
        </p:sp>
        <p:sp>
          <p:nvSpPr>
            <p:cNvPr id="54339" name="矩形 47172"/>
            <p:cNvSpPr>
              <a:spLocks noChangeArrowheads="1"/>
            </p:cNvSpPr>
            <p:nvPr/>
          </p:nvSpPr>
          <p:spPr bwMode="auto">
            <a:xfrm rot="5400000">
              <a:off x="1105" y="2737"/>
              <a:ext cx="108" cy="34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54340" name="直接连接符 47173"/>
            <p:cNvSpPr>
              <a:spLocks noChangeShapeType="1"/>
            </p:cNvSpPr>
            <p:nvPr/>
          </p:nvSpPr>
          <p:spPr bwMode="auto">
            <a:xfrm rot="5400000">
              <a:off x="898" y="2833"/>
              <a:ext cx="0" cy="168"/>
            </a:xfrm>
            <a:prstGeom prst="line">
              <a:avLst/>
            </a:prstGeom>
            <a:noFill/>
            <a:ln w="38100">
              <a:solidFill>
                <a:schemeClr val="tx1"/>
              </a:solidFill>
              <a:round/>
              <a:headEnd/>
              <a:tailEnd/>
            </a:ln>
          </p:spPr>
          <p:txBody>
            <a:bodyPr/>
            <a:lstStyle/>
            <a:p>
              <a:endParaRPr lang="zh-CN" altLang="en-US"/>
            </a:p>
          </p:txBody>
        </p:sp>
        <p:sp>
          <p:nvSpPr>
            <p:cNvPr id="54341" name="直接连接符 47174"/>
            <p:cNvSpPr>
              <a:spLocks noChangeShapeType="1"/>
            </p:cNvSpPr>
            <p:nvPr/>
          </p:nvSpPr>
          <p:spPr bwMode="auto">
            <a:xfrm>
              <a:off x="810" y="2344"/>
              <a:ext cx="0" cy="584"/>
            </a:xfrm>
            <a:prstGeom prst="line">
              <a:avLst/>
            </a:prstGeom>
            <a:noFill/>
            <a:ln w="38100">
              <a:solidFill>
                <a:schemeClr val="tx1"/>
              </a:solidFill>
              <a:round/>
              <a:headEnd/>
              <a:tailEnd/>
            </a:ln>
          </p:spPr>
          <p:txBody>
            <a:bodyPr/>
            <a:lstStyle/>
            <a:p>
              <a:endParaRPr lang="zh-CN" altLang="en-US"/>
            </a:p>
          </p:txBody>
        </p:sp>
        <p:sp>
          <p:nvSpPr>
            <p:cNvPr id="54342" name="直接连接符 47175"/>
            <p:cNvSpPr>
              <a:spLocks noChangeShapeType="1"/>
            </p:cNvSpPr>
            <p:nvPr/>
          </p:nvSpPr>
          <p:spPr bwMode="auto">
            <a:xfrm flipH="1">
              <a:off x="666" y="2599"/>
              <a:ext cx="152" cy="0"/>
            </a:xfrm>
            <a:prstGeom prst="line">
              <a:avLst/>
            </a:prstGeom>
            <a:noFill/>
            <a:ln w="38100">
              <a:solidFill>
                <a:schemeClr val="tx1"/>
              </a:solidFill>
              <a:round/>
              <a:headEnd/>
              <a:tailEnd/>
            </a:ln>
          </p:spPr>
          <p:txBody>
            <a:bodyPr/>
            <a:lstStyle/>
            <a:p>
              <a:endParaRPr lang="zh-CN" altLang="en-US"/>
            </a:p>
          </p:txBody>
        </p:sp>
        <p:sp>
          <p:nvSpPr>
            <p:cNvPr id="54343" name="椭圆 47176"/>
            <p:cNvSpPr>
              <a:spLocks noChangeArrowheads="1"/>
            </p:cNvSpPr>
            <p:nvPr/>
          </p:nvSpPr>
          <p:spPr bwMode="auto">
            <a:xfrm>
              <a:off x="783" y="2572"/>
              <a:ext cx="47" cy="47"/>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54344" name="直接连接符 47177"/>
            <p:cNvSpPr>
              <a:spLocks noChangeShapeType="1"/>
            </p:cNvSpPr>
            <p:nvPr/>
          </p:nvSpPr>
          <p:spPr bwMode="auto">
            <a:xfrm>
              <a:off x="1355" y="2915"/>
              <a:ext cx="393" cy="8"/>
            </a:xfrm>
            <a:prstGeom prst="line">
              <a:avLst/>
            </a:prstGeom>
            <a:noFill/>
            <a:ln w="38100">
              <a:solidFill>
                <a:schemeClr val="tx1"/>
              </a:solidFill>
              <a:round/>
              <a:headEnd/>
              <a:tailEnd/>
            </a:ln>
          </p:spPr>
          <p:txBody>
            <a:bodyPr/>
            <a:lstStyle/>
            <a:p>
              <a:endParaRPr lang="zh-CN" altLang="en-US"/>
            </a:p>
          </p:txBody>
        </p:sp>
        <p:sp>
          <p:nvSpPr>
            <p:cNvPr id="54345" name="直接连接符 47178"/>
            <p:cNvSpPr>
              <a:spLocks noChangeShapeType="1"/>
            </p:cNvSpPr>
            <p:nvPr/>
          </p:nvSpPr>
          <p:spPr bwMode="auto">
            <a:xfrm>
              <a:off x="1474" y="2607"/>
              <a:ext cx="273" cy="0"/>
            </a:xfrm>
            <a:prstGeom prst="line">
              <a:avLst/>
            </a:prstGeom>
            <a:noFill/>
            <a:ln w="38100">
              <a:solidFill>
                <a:schemeClr val="tx1"/>
              </a:solidFill>
              <a:round/>
              <a:headEnd/>
              <a:tailEnd/>
            </a:ln>
          </p:spPr>
          <p:txBody>
            <a:bodyPr/>
            <a:lstStyle/>
            <a:p>
              <a:endParaRPr lang="zh-CN" altLang="en-US"/>
            </a:p>
          </p:txBody>
        </p:sp>
        <p:sp>
          <p:nvSpPr>
            <p:cNvPr id="54346" name="直接连接符 47179"/>
            <p:cNvSpPr>
              <a:spLocks noChangeShapeType="1"/>
            </p:cNvSpPr>
            <p:nvPr/>
          </p:nvSpPr>
          <p:spPr bwMode="auto">
            <a:xfrm>
              <a:off x="1476" y="2342"/>
              <a:ext cx="273" cy="0"/>
            </a:xfrm>
            <a:prstGeom prst="line">
              <a:avLst/>
            </a:prstGeom>
            <a:noFill/>
            <a:ln w="38100">
              <a:solidFill>
                <a:schemeClr val="tx1"/>
              </a:solidFill>
              <a:round/>
              <a:headEnd/>
              <a:tailEnd/>
            </a:ln>
          </p:spPr>
          <p:txBody>
            <a:bodyPr/>
            <a:lstStyle/>
            <a:p>
              <a:endParaRPr lang="zh-CN" altLang="en-US"/>
            </a:p>
          </p:txBody>
        </p:sp>
      </p:grpSp>
      <p:grpSp>
        <p:nvGrpSpPr>
          <p:cNvPr id="54276" name="组合 47180"/>
          <p:cNvGrpSpPr>
            <a:grpSpLocks/>
          </p:cNvGrpSpPr>
          <p:nvPr/>
        </p:nvGrpSpPr>
        <p:grpSpPr bwMode="auto">
          <a:xfrm>
            <a:off x="241300" y="4689475"/>
            <a:ext cx="3249613" cy="1801813"/>
            <a:chOff x="392" y="2930"/>
            <a:chExt cx="2047" cy="1135"/>
          </a:xfrm>
        </p:grpSpPr>
        <p:sp>
          <p:nvSpPr>
            <p:cNvPr id="54278" name="文本框 47181"/>
            <p:cNvSpPr txBox="1">
              <a:spLocks noChangeArrowheads="1"/>
            </p:cNvSpPr>
            <p:nvPr/>
          </p:nvSpPr>
          <p:spPr bwMode="auto">
            <a:xfrm>
              <a:off x="392" y="3463"/>
              <a:ext cx="2047" cy="602"/>
            </a:xfrm>
            <a:prstGeom prst="rect">
              <a:avLst/>
            </a:prstGeom>
            <a:noFill/>
            <a:ln w="9525">
              <a:solidFill>
                <a:srgbClr val="FF3300"/>
              </a:solidFill>
              <a:miter lim="800000"/>
              <a:headEnd/>
              <a:tailEnd/>
            </a:ln>
          </p:spPr>
          <p:txBody>
            <a:bodyPr anchor="ctr">
              <a:spAutoFit/>
            </a:bodyPr>
            <a:lstStyle/>
            <a:p>
              <a:pPr>
                <a:spcBef>
                  <a:spcPct val="50000"/>
                </a:spcBef>
                <a:buFont typeface="Arial" pitchFamily="34" charset="0"/>
                <a:buNone/>
              </a:pPr>
              <a:r>
                <a:rPr lang="zh-CN" altLang="en-US" sz="2800" b="1">
                  <a:latin typeface="楷体_GB2312" pitchFamily="49" charset="-122"/>
                  <a:ea typeface="楷体_GB2312" pitchFamily="49" charset="-122"/>
                </a:rPr>
                <a:t>此三控制端不用时，通过电阻接高电平。</a:t>
              </a:r>
            </a:p>
          </p:txBody>
        </p:sp>
        <p:cxnSp>
          <p:nvCxnSpPr>
            <p:cNvPr id="54279" name="曲线连接符 47182"/>
            <p:cNvCxnSpPr>
              <a:cxnSpLocks noChangeShapeType="1"/>
            </p:cNvCxnSpPr>
            <p:nvPr/>
          </p:nvCxnSpPr>
          <p:spPr bwMode="auto">
            <a:xfrm rot="5400000" flipH="1">
              <a:off x="1240" y="3151"/>
              <a:ext cx="549" cy="105"/>
            </a:xfrm>
            <a:prstGeom prst="curvedConnector3">
              <a:avLst>
                <a:gd name="adj1" fmla="val 49907"/>
              </a:avLst>
            </a:prstGeom>
            <a:noFill/>
            <a:ln w="38100">
              <a:solidFill>
                <a:srgbClr val="FF3300"/>
              </a:solidFill>
              <a:round/>
              <a:headEnd/>
              <a:tailEnd type="triangle" w="med" len="med"/>
            </a:ln>
          </p:spPr>
        </p:cxnSp>
      </p:grpSp>
      <p:sp>
        <p:nvSpPr>
          <p:cNvPr id="54277" name="文本框 47183"/>
          <p:cNvSpPr txBox="1">
            <a:spLocks noChangeArrowheads="1"/>
          </p:cNvSpPr>
          <p:nvPr/>
        </p:nvSpPr>
        <p:spPr bwMode="auto">
          <a:xfrm>
            <a:off x="781050" y="1257300"/>
            <a:ext cx="1104900"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latin typeface="楷体_GB2312" pitchFamily="49" charset="-122"/>
                <a:ea typeface="楷体_GB2312" pitchFamily="49" charset="-122"/>
              </a:rPr>
              <a:t>BCD</a:t>
            </a:r>
            <a:r>
              <a:rPr lang="zh-CN" altLang="en-US" sz="2800" b="1">
                <a:latin typeface="楷体_GB2312" pitchFamily="49" charset="-122"/>
                <a:ea typeface="楷体_GB2312" pitchFamily="49" charset="-122"/>
              </a:rPr>
              <a:t>码</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48129"/>
          <p:cNvGrpSpPr>
            <a:grpSpLocks/>
          </p:cNvGrpSpPr>
          <p:nvPr/>
        </p:nvGrpSpPr>
        <p:grpSpPr bwMode="auto">
          <a:xfrm>
            <a:off x="609600" y="3733800"/>
            <a:ext cx="3867150" cy="2862263"/>
            <a:chOff x="384" y="2352"/>
            <a:chExt cx="2436" cy="1803"/>
          </a:xfrm>
        </p:grpSpPr>
        <p:sp>
          <p:nvSpPr>
            <p:cNvPr id="55322" name="矩形 48130"/>
            <p:cNvSpPr>
              <a:spLocks noChangeArrowheads="1"/>
            </p:cNvSpPr>
            <p:nvPr/>
          </p:nvSpPr>
          <p:spPr bwMode="auto">
            <a:xfrm flipH="1">
              <a:off x="936" y="2975"/>
              <a:ext cx="794" cy="11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55323" name="组合 48131"/>
            <p:cNvGrpSpPr>
              <a:grpSpLocks/>
            </p:cNvGrpSpPr>
            <p:nvPr/>
          </p:nvGrpSpPr>
          <p:grpSpPr bwMode="auto">
            <a:xfrm flipH="1">
              <a:off x="1248" y="3144"/>
              <a:ext cx="984" cy="84"/>
              <a:chOff x="1248" y="2568"/>
              <a:chExt cx="984" cy="84"/>
            </a:xfrm>
          </p:grpSpPr>
          <p:sp>
            <p:nvSpPr>
              <p:cNvPr id="55348" name="椭圆 48132"/>
              <p:cNvSpPr>
                <a:spLocks noChangeArrowheads="1"/>
              </p:cNvSpPr>
              <p:nvPr/>
            </p:nvSpPr>
            <p:spPr bwMode="auto">
              <a:xfrm>
                <a:off x="2148" y="256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9" name="直接连接符 48133"/>
              <p:cNvSpPr>
                <a:spLocks noChangeShapeType="1"/>
              </p:cNvSpPr>
              <p:nvPr/>
            </p:nvSpPr>
            <p:spPr bwMode="auto">
              <a:xfrm flipH="1">
                <a:off x="1248" y="2616"/>
                <a:ext cx="900" cy="0"/>
              </a:xfrm>
              <a:prstGeom prst="line">
                <a:avLst/>
              </a:prstGeom>
              <a:noFill/>
              <a:ln w="38100">
                <a:solidFill>
                  <a:schemeClr val="tx1"/>
                </a:solidFill>
                <a:round/>
                <a:headEnd/>
                <a:tailEnd/>
              </a:ln>
            </p:spPr>
            <p:txBody>
              <a:bodyPr/>
              <a:lstStyle/>
              <a:p>
                <a:endParaRPr lang="zh-CN" altLang="en-US"/>
              </a:p>
            </p:txBody>
          </p:sp>
        </p:grpSp>
        <p:grpSp>
          <p:nvGrpSpPr>
            <p:cNvPr id="55324" name="组合 48134"/>
            <p:cNvGrpSpPr>
              <a:grpSpLocks/>
            </p:cNvGrpSpPr>
            <p:nvPr/>
          </p:nvGrpSpPr>
          <p:grpSpPr bwMode="auto">
            <a:xfrm flipH="1">
              <a:off x="1500" y="3403"/>
              <a:ext cx="742" cy="84"/>
              <a:chOff x="1238" y="2827"/>
              <a:chExt cx="742" cy="84"/>
            </a:xfrm>
          </p:grpSpPr>
          <p:sp>
            <p:nvSpPr>
              <p:cNvPr id="55346" name="椭圆 48135"/>
              <p:cNvSpPr>
                <a:spLocks noChangeArrowheads="1"/>
              </p:cNvSpPr>
              <p:nvPr/>
            </p:nvSpPr>
            <p:spPr bwMode="auto">
              <a:xfrm>
                <a:off x="1896" y="2827"/>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7" name="直接连接符 48136"/>
              <p:cNvSpPr>
                <a:spLocks noChangeShapeType="1"/>
              </p:cNvSpPr>
              <p:nvPr/>
            </p:nvSpPr>
            <p:spPr bwMode="auto">
              <a:xfrm flipH="1">
                <a:off x="1238" y="2880"/>
                <a:ext cx="646" cy="0"/>
              </a:xfrm>
              <a:prstGeom prst="line">
                <a:avLst/>
              </a:prstGeom>
              <a:noFill/>
              <a:ln w="38100">
                <a:solidFill>
                  <a:schemeClr val="tx1"/>
                </a:solidFill>
                <a:round/>
                <a:headEnd/>
                <a:tailEnd/>
              </a:ln>
            </p:spPr>
            <p:txBody>
              <a:bodyPr/>
              <a:lstStyle/>
              <a:p>
                <a:endParaRPr lang="zh-CN" altLang="en-US"/>
              </a:p>
            </p:txBody>
          </p:sp>
        </p:grpSp>
        <p:grpSp>
          <p:nvGrpSpPr>
            <p:cNvPr id="55325" name="组合 48137"/>
            <p:cNvGrpSpPr>
              <a:grpSpLocks/>
            </p:cNvGrpSpPr>
            <p:nvPr/>
          </p:nvGrpSpPr>
          <p:grpSpPr bwMode="auto">
            <a:xfrm flipH="1">
              <a:off x="1500" y="3691"/>
              <a:ext cx="730" cy="84"/>
              <a:chOff x="1250" y="3139"/>
              <a:chExt cx="730" cy="84"/>
            </a:xfrm>
          </p:grpSpPr>
          <p:sp>
            <p:nvSpPr>
              <p:cNvPr id="55344" name="椭圆 48138"/>
              <p:cNvSpPr>
                <a:spLocks noChangeArrowheads="1"/>
              </p:cNvSpPr>
              <p:nvPr/>
            </p:nvSpPr>
            <p:spPr bwMode="auto">
              <a:xfrm>
                <a:off x="1896" y="3139"/>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5" name="直接连接符 48139"/>
              <p:cNvSpPr>
                <a:spLocks noChangeShapeType="1"/>
              </p:cNvSpPr>
              <p:nvPr/>
            </p:nvSpPr>
            <p:spPr bwMode="auto">
              <a:xfrm flipH="1">
                <a:off x="1250" y="3192"/>
                <a:ext cx="646" cy="0"/>
              </a:xfrm>
              <a:prstGeom prst="line">
                <a:avLst/>
              </a:prstGeom>
              <a:noFill/>
              <a:ln w="38100">
                <a:solidFill>
                  <a:schemeClr val="tx1"/>
                </a:solidFill>
                <a:round/>
                <a:headEnd/>
                <a:tailEnd/>
              </a:ln>
            </p:spPr>
            <p:txBody>
              <a:bodyPr/>
              <a:lstStyle/>
              <a:p>
                <a:endParaRPr lang="zh-CN" altLang="en-US"/>
              </a:p>
            </p:txBody>
          </p:sp>
        </p:grpSp>
        <p:grpSp>
          <p:nvGrpSpPr>
            <p:cNvPr id="55326" name="组合 48140"/>
            <p:cNvGrpSpPr>
              <a:grpSpLocks/>
            </p:cNvGrpSpPr>
            <p:nvPr/>
          </p:nvGrpSpPr>
          <p:grpSpPr bwMode="auto">
            <a:xfrm flipH="1">
              <a:off x="1248" y="3948"/>
              <a:ext cx="982" cy="84"/>
              <a:chOff x="1250" y="3372"/>
              <a:chExt cx="982" cy="84"/>
            </a:xfrm>
          </p:grpSpPr>
          <p:sp>
            <p:nvSpPr>
              <p:cNvPr id="55342" name="椭圆 48141"/>
              <p:cNvSpPr>
                <a:spLocks noChangeArrowheads="1"/>
              </p:cNvSpPr>
              <p:nvPr/>
            </p:nvSpPr>
            <p:spPr bwMode="auto">
              <a:xfrm>
                <a:off x="2148" y="3372"/>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43" name="直接连接符 48142"/>
              <p:cNvSpPr>
                <a:spLocks noChangeShapeType="1"/>
              </p:cNvSpPr>
              <p:nvPr/>
            </p:nvSpPr>
            <p:spPr bwMode="auto">
              <a:xfrm flipH="1">
                <a:off x="1250" y="3415"/>
                <a:ext cx="886" cy="0"/>
              </a:xfrm>
              <a:prstGeom prst="line">
                <a:avLst/>
              </a:prstGeom>
              <a:noFill/>
              <a:ln w="38100">
                <a:solidFill>
                  <a:schemeClr val="tx1"/>
                </a:solidFill>
                <a:round/>
                <a:headEnd/>
                <a:tailEnd/>
              </a:ln>
            </p:spPr>
            <p:txBody>
              <a:bodyPr/>
              <a:lstStyle/>
              <a:p>
                <a:endParaRPr lang="zh-CN" altLang="en-US"/>
              </a:p>
            </p:txBody>
          </p:sp>
        </p:grpSp>
        <p:sp>
          <p:nvSpPr>
            <p:cNvPr id="55327" name="椭圆 48143"/>
            <p:cNvSpPr>
              <a:spLocks noChangeArrowheads="1"/>
            </p:cNvSpPr>
            <p:nvPr/>
          </p:nvSpPr>
          <p:spPr bwMode="auto">
            <a:xfrm flipH="1">
              <a:off x="1104" y="352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28" name="直接连接符 48144"/>
            <p:cNvSpPr>
              <a:spLocks noChangeShapeType="1"/>
            </p:cNvSpPr>
            <p:nvPr/>
          </p:nvSpPr>
          <p:spPr bwMode="auto">
            <a:xfrm flipH="1">
              <a:off x="384" y="3576"/>
              <a:ext cx="720" cy="6"/>
            </a:xfrm>
            <a:prstGeom prst="line">
              <a:avLst/>
            </a:prstGeom>
            <a:noFill/>
            <a:ln w="38100">
              <a:solidFill>
                <a:schemeClr val="tx1"/>
              </a:solidFill>
              <a:round/>
              <a:headEnd type="triangle" w="med" len="med"/>
              <a:tailEnd/>
            </a:ln>
          </p:spPr>
          <p:txBody>
            <a:bodyPr/>
            <a:lstStyle/>
            <a:p>
              <a:endParaRPr lang="zh-CN" altLang="en-US"/>
            </a:p>
          </p:txBody>
        </p:sp>
        <p:sp>
          <p:nvSpPr>
            <p:cNvPr id="55329" name="椭圆 48145"/>
            <p:cNvSpPr>
              <a:spLocks noChangeArrowheads="1"/>
            </p:cNvSpPr>
            <p:nvPr/>
          </p:nvSpPr>
          <p:spPr bwMode="auto">
            <a:xfrm flipH="1">
              <a:off x="2218" y="3931"/>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0" name="椭圆 48146"/>
            <p:cNvSpPr>
              <a:spLocks noChangeArrowheads="1"/>
            </p:cNvSpPr>
            <p:nvPr/>
          </p:nvSpPr>
          <p:spPr bwMode="auto">
            <a:xfrm flipH="1">
              <a:off x="2218" y="3696"/>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1" name="椭圆 48147"/>
            <p:cNvSpPr>
              <a:spLocks noChangeArrowheads="1"/>
            </p:cNvSpPr>
            <p:nvPr/>
          </p:nvSpPr>
          <p:spPr bwMode="auto">
            <a:xfrm flipH="1">
              <a:off x="2218" y="3408"/>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2" name="椭圆 48148"/>
            <p:cNvSpPr>
              <a:spLocks noChangeArrowheads="1"/>
            </p:cNvSpPr>
            <p:nvPr/>
          </p:nvSpPr>
          <p:spPr bwMode="auto">
            <a:xfrm flipH="1">
              <a:off x="2230" y="314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55333" name="直接连接符 48149"/>
            <p:cNvSpPr>
              <a:spLocks noChangeShapeType="1"/>
            </p:cNvSpPr>
            <p:nvPr/>
          </p:nvSpPr>
          <p:spPr bwMode="auto">
            <a:xfrm flipH="1" flipV="1">
              <a:off x="1512" y="2735"/>
              <a:ext cx="0" cy="241"/>
            </a:xfrm>
            <a:prstGeom prst="line">
              <a:avLst/>
            </a:prstGeom>
            <a:noFill/>
            <a:ln w="38100">
              <a:solidFill>
                <a:schemeClr val="tx1"/>
              </a:solidFill>
              <a:round/>
              <a:headEnd/>
              <a:tailEnd/>
            </a:ln>
          </p:spPr>
          <p:txBody>
            <a:bodyPr/>
            <a:lstStyle/>
            <a:p>
              <a:endParaRPr lang="zh-CN" altLang="en-US"/>
            </a:p>
          </p:txBody>
        </p:sp>
        <p:sp>
          <p:nvSpPr>
            <p:cNvPr id="55334" name="文本框 48150"/>
            <p:cNvSpPr txBox="1">
              <a:spLocks noChangeArrowheads="1"/>
            </p:cNvSpPr>
            <p:nvPr/>
          </p:nvSpPr>
          <p:spPr bwMode="auto">
            <a:xfrm flipH="1">
              <a:off x="1320" y="2364"/>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B</a:t>
              </a:r>
              <a:endParaRPr lang="en-US" altLang="zh-CN" sz="3200" b="1">
                <a:ea typeface="楷体_GB2312" pitchFamily="49" charset="-122"/>
              </a:endParaRPr>
            </a:p>
          </p:txBody>
        </p:sp>
        <p:sp>
          <p:nvSpPr>
            <p:cNvPr id="55335" name="文本框 48151"/>
            <p:cNvSpPr txBox="1">
              <a:spLocks noChangeArrowheads="1"/>
            </p:cNvSpPr>
            <p:nvPr/>
          </p:nvSpPr>
          <p:spPr bwMode="auto">
            <a:xfrm flipH="1">
              <a:off x="924" y="2352"/>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A</a:t>
              </a:r>
              <a:endParaRPr lang="en-US" altLang="zh-CN" sz="3200" b="1">
                <a:ea typeface="楷体_GB2312" pitchFamily="49" charset="-122"/>
              </a:endParaRPr>
            </a:p>
          </p:txBody>
        </p:sp>
        <p:sp>
          <p:nvSpPr>
            <p:cNvPr id="55336" name="文本框 48152"/>
            <p:cNvSpPr txBox="1">
              <a:spLocks noChangeArrowheads="1"/>
            </p:cNvSpPr>
            <p:nvPr/>
          </p:nvSpPr>
          <p:spPr bwMode="auto">
            <a:xfrm flipH="1">
              <a:off x="2256" y="3588"/>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1</a:t>
              </a:r>
              <a:endParaRPr lang="en-US" altLang="zh-CN" sz="3200" b="1">
                <a:ea typeface="楷体_GB2312" pitchFamily="49" charset="-122"/>
              </a:endParaRPr>
            </a:p>
          </p:txBody>
        </p:sp>
        <p:sp>
          <p:nvSpPr>
            <p:cNvPr id="55337" name="文本框 48153"/>
            <p:cNvSpPr txBox="1">
              <a:spLocks noChangeArrowheads="1"/>
            </p:cNvSpPr>
            <p:nvPr/>
          </p:nvSpPr>
          <p:spPr bwMode="auto">
            <a:xfrm flipH="1">
              <a:off x="2280" y="3859"/>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0</a:t>
              </a:r>
              <a:endParaRPr lang="en-US" altLang="zh-CN" sz="3200" b="1">
                <a:ea typeface="楷体_GB2312" pitchFamily="49" charset="-122"/>
              </a:endParaRPr>
            </a:p>
          </p:txBody>
        </p:sp>
        <p:sp>
          <p:nvSpPr>
            <p:cNvPr id="55338" name="文本框 48154"/>
            <p:cNvSpPr txBox="1">
              <a:spLocks noChangeArrowheads="1"/>
            </p:cNvSpPr>
            <p:nvPr/>
          </p:nvSpPr>
          <p:spPr bwMode="auto">
            <a:xfrm flipH="1">
              <a:off x="408" y="3235"/>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X</a:t>
              </a:r>
              <a:endParaRPr lang="en-US" altLang="zh-CN" sz="3200" b="1">
                <a:ea typeface="楷体_GB2312" pitchFamily="49" charset="-122"/>
              </a:endParaRPr>
            </a:p>
          </p:txBody>
        </p:sp>
        <p:sp>
          <p:nvSpPr>
            <p:cNvPr id="55339" name="直接连接符 48155"/>
            <p:cNvSpPr>
              <a:spLocks noChangeShapeType="1"/>
            </p:cNvSpPr>
            <p:nvPr/>
          </p:nvSpPr>
          <p:spPr bwMode="auto">
            <a:xfrm flipH="1" flipV="1">
              <a:off x="1152" y="2735"/>
              <a:ext cx="0" cy="241"/>
            </a:xfrm>
            <a:prstGeom prst="line">
              <a:avLst/>
            </a:prstGeom>
            <a:noFill/>
            <a:ln w="38100">
              <a:solidFill>
                <a:schemeClr val="tx1"/>
              </a:solidFill>
              <a:round/>
              <a:headEnd/>
              <a:tailEnd/>
            </a:ln>
          </p:spPr>
          <p:txBody>
            <a:bodyPr/>
            <a:lstStyle/>
            <a:p>
              <a:endParaRPr lang="zh-CN" altLang="en-US"/>
            </a:p>
          </p:txBody>
        </p:sp>
        <p:sp>
          <p:nvSpPr>
            <p:cNvPr id="55340" name="文本框 48156"/>
            <p:cNvSpPr txBox="1">
              <a:spLocks noChangeArrowheads="1"/>
            </p:cNvSpPr>
            <p:nvPr/>
          </p:nvSpPr>
          <p:spPr bwMode="auto">
            <a:xfrm flipH="1">
              <a:off x="2304" y="3072"/>
              <a:ext cx="372"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3</a:t>
              </a:r>
              <a:endParaRPr lang="en-US" altLang="zh-CN" sz="3200" b="1">
                <a:ea typeface="楷体_GB2312" pitchFamily="49" charset="-122"/>
              </a:endParaRPr>
            </a:p>
          </p:txBody>
        </p:sp>
        <p:sp>
          <p:nvSpPr>
            <p:cNvPr id="55341" name="文本框 48157"/>
            <p:cNvSpPr txBox="1">
              <a:spLocks noChangeArrowheads="1"/>
            </p:cNvSpPr>
            <p:nvPr/>
          </p:nvSpPr>
          <p:spPr bwMode="auto">
            <a:xfrm flipH="1">
              <a:off x="2304" y="3312"/>
              <a:ext cx="32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2</a:t>
              </a:r>
              <a:endParaRPr lang="en-US" altLang="zh-CN" sz="3200" b="1">
                <a:ea typeface="楷体_GB2312" pitchFamily="49" charset="-122"/>
              </a:endParaRPr>
            </a:p>
          </p:txBody>
        </p:sp>
      </p:grpSp>
      <p:sp>
        <p:nvSpPr>
          <p:cNvPr id="55299" name="文本框 48158"/>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三、数据分配器</a:t>
            </a:r>
          </a:p>
        </p:txBody>
      </p:sp>
      <p:sp>
        <p:nvSpPr>
          <p:cNvPr id="55300" name="文本框 48159"/>
          <p:cNvSpPr txBox="1">
            <a:spLocks noChangeArrowheads="1"/>
          </p:cNvSpPr>
          <p:nvPr/>
        </p:nvSpPr>
        <p:spPr bwMode="auto">
          <a:xfrm>
            <a:off x="457200" y="1109663"/>
            <a:ext cx="8170863" cy="1066800"/>
          </a:xfrm>
          <a:prstGeom prst="rect">
            <a:avLst/>
          </a:prstGeom>
          <a:noFill/>
          <a:ln w="38100">
            <a:noFill/>
            <a:miter lim="800000"/>
            <a:headEnd/>
            <a:tailEnd/>
          </a:ln>
        </p:spPr>
        <p:txBody>
          <a:bodyPr lIns="90000" tIns="46800" rIns="90000" bIns="46800">
            <a:spAutoFit/>
          </a:bodyPr>
          <a:lstStyle/>
          <a:p>
            <a:pPr indent="666750">
              <a:spcBef>
                <a:spcPct val="50000"/>
              </a:spcBef>
              <a:buFont typeface="Arial" pitchFamily="34" charset="0"/>
              <a:buNone/>
            </a:pPr>
            <a:r>
              <a:rPr lang="zh-CN" altLang="en-US" sz="3200" b="1">
                <a:solidFill>
                  <a:srgbClr val="800000"/>
                </a:solidFill>
              </a:rPr>
              <a:t>数据分配器是将一个数据源来的数据根据需要送到多个不同的通道上去的逻辑电路</a:t>
            </a:r>
            <a:r>
              <a:rPr lang="zh-CN" altLang="en-US" sz="2800" b="1"/>
              <a:t>。</a:t>
            </a:r>
          </a:p>
        </p:txBody>
      </p:sp>
      <p:sp>
        <p:nvSpPr>
          <p:cNvPr id="55301" name="圆角矩形 48160"/>
          <p:cNvSpPr>
            <a:spLocks noChangeArrowheads="1"/>
          </p:cNvSpPr>
          <p:nvPr/>
        </p:nvSpPr>
        <p:spPr bwMode="auto">
          <a:xfrm>
            <a:off x="434975" y="2263775"/>
            <a:ext cx="8099425" cy="1550988"/>
          </a:xfrm>
          <a:prstGeom prst="roundRect">
            <a:avLst>
              <a:gd name="adj" fmla="val 16667"/>
            </a:avLst>
          </a:prstGeom>
          <a:noFill/>
          <a:ln w="38100">
            <a:solidFill>
              <a:schemeClr val="accent1"/>
            </a:solidFill>
            <a:round/>
            <a:headEnd/>
            <a:tailEnd/>
          </a:ln>
        </p:spPr>
        <p:txBody>
          <a:bodyPr>
            <a:spAutoFit/>
          </a:bodyPr>
          <a:lstStyle/>
          <a:p>
            <a:pPr>
              <a:spcBef>
                <a:spcPct val="50000"/>
              </a:spcBef>
              <a:buFont typeface="Arial" pitchFamily="34" charset="0"/>
              <a:buNone/>
            </a:pPr>
            <a:r>
              <a:rPr lang="zh-CN" altLang="en-US" sz="2800" b="1">
                <a:solidFill>
                  <a:srgbClr val="FF0000"/>
                </a:solidFill>
              </a:rPr>
              <a:t>它将一个输入</a:t>
            </a:r>
            <a:r>
              <a:rPr lang="en-US" altLang="zh-CN" sz="2800" b="1">
                <a:solidFill>
                  <a:srgbClr val="FF0000"/>
                </a:solidFill>
              </a:rPr>
              <a:t>x</a:t>
            </a:r>
            <a:r>
              <a:rPr lang="zh-CN" altLang="en-US" sz="2800" b="1">
                <a:solidFill>
                  <a:srgbClr val="FF0000"/>
                </a:solidFill>
              </a:rPr>
              <a:t>分时地送到多路输出上去。具体选择哪一路输出由一组选择变量确定。它有一根输入线，</a:t>
            </a:r>
            <a:r>
              <a:rPr lang="en-US" altLang="zh-CN" sz="2800" b="1">
                <a:solidFill>
                  <a:srgbClr val="FF0000"/>
                </a:solidFill>
              </a:rPr>
              <a:t>n</a:t>
            </a:r>
            <a:r>
              <a:rPr lang="zh-CN" altLang="en-US" sz="2800" b="1">
                <a:solidFill>
                  <a:srgbClr val="FF0000"/>
                </a:solidFill>
              </a:rPr>
              <a:t>根选择线，</a:t>
            </a:r>
            <a:r>
              <a:rPr lang="en-US" altLang="zh-CN" sz="2800" b="1">
                <a:solidFill>
                  <a:srgbClr val="FF0000"/>
                </a:solidFill>
              </a:rPr>
              <a:t>2</a:t>
            </a:r>
            <a:r>
              <a:rPr lang="en-US" altLang="zh-CN" sz="2800" b="1" baseline="30000">
                <a:solidFill>
                  <a:srgbClr val="FF0000"/>
                </a:solidFill>
              </a:rPr>
              <a:t>n</a:t>
            </a:r>
            <a:r>
              <a:rPr lang="zh-CN" altLang="en-US" sz="2800" b="1">
                <a:solidFill>
                  <a:srgbClr val="FF0000"/>
                </a:solidFill>
              </a:rPr>
              <a:t>根输出线。</a:t>
            </a:r>
          </a:p>
        </p:txBody>
      </p:sp>
      <p:sp>
        <p:nvSpPr>
          <p:cNvPr id="55302" name="直接连接符 48161"/>
          <p:cNvSpPr>
            <a:spLocks noChangeShapeType="1"/>
          </p:cNvSpPr>
          <p:nvPr/>
        </p:nvSpPr>
        <p:spPr bwMode="auto">
          <a:xfrm flipV="1">
            <a:off x="1847850" y="5105400"/>
            <a:ext cx="133350" cy="476250"/>
          </a:xfrm>
          <a:prstGeom prst="line">
            <a:avLst/>
          </a:prstGeom>
          <a:noFill/>
          <a:ln w="38100">
            <a:solidFill>
              <a:schemeClr val="tx1"/>
            </a:solidFill>
            <a:round/>
            <a:headEnd/>
            <a:tailEnd type="triangle" w="med" len="med"/>
          </a:ln>
        </p:spPr>
        <p:txBody>
          <a:bodyPr/>
          <a:lstStyle/>
          <a:p>
            <a:endParaRPr lang="zh-CN" altLang="en-US"/>
          </a:p>
        </p:txBody>
      </p:sp>
      <p:sp>
        <p:nvSpPr>
          <p:cNvPr id="55303" name="直接连接符 48162"/>
          <p:cNvSpPr>
            <a:spLocks noChangeShapeType="1"/>
          </p:cNvSpPr>
          <p:nvPr/>
        </p:nvSpPr>
        <p:spPr bwMode="auto">
          <a:xfrm flipV="1">
            <a:off x="1828800" y="5486400"/>
            <a:ext cx="533400" cy="190500"/>
          </a:xfrm>
          <a:prstGeom prst="line">
            <a:avLst/>
          </a:prstGeom>
          <a:noFill/>
          <a:ln w="38100">
            <a:solidFill>
              <a:schemeClr val="tx1"/>
            </a:solidFill>
            <a:round/>
            <a:headEnd/>
            <a:tailEnd type="triangle" w="med" len="med"/>
          </a:ln>
        </p:spPr>
        <p:txBody>
          <a:bodyPr/>
          <a:lstStyle/>
          <a:p>
            <a:endParaRPr lang="zh-CN" altLang="en-US"/>
          </a:p>
        </p:txBody>
      </p:sp>
      <p:sp>
        <p:nvSpPr>
          <p:cNvPr id="55304" name="直接连接符 48163"/>
          <p:cNvSpPr>
            <a:spLocks noChangeShapeType="1"/>
          </p:cNvSpPr>
          <p:nvPr/>
        </p:nvSpPr>
        <p:spPr bwMode="auto">
          <a:xfrm>
            <a:off x="1828800" y="5676900"/>
            <a:ext cx="457200" cy="266700"/>
          </a:xfrm>
          <a:prstGeom prst="line">
            <a:avLst/>
          </a:prstGeom>
          <a:noFill/>
          <a:ln w="38100">
            <a:solidFill>
              <a:schemeClr val="tx1"/>
            </a:solidFill>
            <a:round/>
            <a:headEnd/>
            <a:tailEnd type="triangle" w="med" len="med"/>
          </a:ln>
        </p:spPr>
        <p:txBody>
          <a:bodyPr/>
          <a:lstStyle/>
          <a:p>
            <a:endParaRPr lang="zh-CN" altLang="en-US"/>
          </a:p>
        </p:txBody>
      </p:sp>
      <p:sp>
        <p:nvSpPr>
          <p:cNvPr id="55305" name="直接连接符 48164"/>
          <p:cNvSpPr>
            <a:spLocks noChangeShapeType="1"/>
          </p:cNvSpPr>
          <p:nvPr/>
        </p:nvSpPr>
        <p:spPr bwMode="auto">
          <a:xfrm>
            <a:off x="1828800" y="5676900"/>
            <a:ext cx="152400" cy="571500"/>
          </a:xfrm>
          <a:prstGeom prst="line">
            <a:avLst/>
          </a:prstGeom>
          <a:noFill/>
          <a:ln w="38100">
            <a:solidFill>
              <a:schemeClr val="tx1"/>
            </a:solidFill>
            <a:round/>
            <a:headEnd/>
            <a:tailEnd type="triangle" w="med" len="med"/>
          </a:ln>
        </p:spPr>
        <p:txBody>
          <a:bodyPr/>
          <a:lstStyle/>
          <a:p>
            <a:endParaRPr lang="zh-CN" altLang="en-US"/>
          </a:p>
        </p:txBody>
      </p:sp>
      <p:grpSp>
        <p:nvGrpSpPr>
          <p:cNvPr id="55306" name="组合 48165"/>
          <p:cNvGrpSpPr>
            <a:grpSpLocks/>
          </p:cNvGrpSpPr>
          <p:nvPr/>
        </p:nvGrpSpPr>
        <p:grpSpPr bwMode="auto">
          <a:xfrm>
            <a:off x="5257800" y="3962400"/>
            <a:ext cx="3140075" cy="2576513"/>
            <a:chOff x="3242" y="2496"/>
            <a:chExt cx="1978" cy="1623"/>
          </a:xfrm>
        </p:grpSpPr>
        <p:sp>
          <p:nvSpPr>
            <p:cNvPr id="55307" name="直接连接符 48166"/>
            <p:cNvSpPr>
              <a:spLocks noChangeShapeType="1"/>
            </p:cNvSpPr>
            <p:nvPr/>
          </p:nvSpPr>
          <p:spPr bwMode="auto">
            <a:xfrm>
              <a:off x="4451" y="2635"/>
              <a:ext cx="194" cy="0"/>
            </a:xfrm>
            <a:prstGeom prst="line">
              <a:avLst/>
            </a:prstGeom>
            <a:noFill/>
            <a:ln w="9525">
              <a:solidFill>
                <a:srgbClr val="000000"/>
              </a:solidFill>
              <a:round/>
              <a:headEnd/>
              <a:tailEnd/>
            </a:ln>
          </p:spPr>
          <p:txBody>
            <a:bodyPr/>
            <a:lstStyle/>
            <a:p>
              <a:endParaRPr lang="zh-CN" altLang="en-US"/>
            </a:p>
          </p:txBody>
        </p:sp>
        <p:sp>
          <p:nvSpPr>
            <p:cNvPr id="55308" name="直接连接符 48167"/>
            <p:cNvSpPr>
              <a:spLocks noChangeShapeType="1"/>
            </p:cNvSpPr>
            <p:nvPr/>
          </p:nvSpPr>
          <p:spPr bwMode="auto">
            <a:xfrm>
              <a:off x="4451" y="2913"/>
              <a:ext cx="194" cy="0"/>
            </a:xfrm>
            <a:prstGeom prst="line">
              <a:avLst/>
            </a:prstGeom>
            <a:noFill/>
            <a:ln w="9525">
              <a:solidFill>
                <a:srgbClr val="000000"/>
              </a:solidFill>
              <a:round/>
              <a:headEnd/>
              <a:tailEnd/>
            </a:ln>
          </p:spPr>
          <p:txBody>
            <a:bodyPr/>
            <a:lstStyle/>
            <a:p>
              <a:endParaRPr lang="zh-CN" altLang="en-US"/>
            </a:p>
          </p:txBody>
        </p:sp>
        <p:sp>
          <p:nvSpPr>
            <p:cNvPr id="55309" name="文本框 48168"/>
            <p:cNvSpPr txBox="1">
              <a:spLocks noChangeArrowheads="1"/>
            </p:cNvSpPr>
            <p:nvPr/>
          </p:nvSpPr>
          <p:spPr bwMode="auto">
            <a:xfrm>
              <a:off x="3818" y="2496"/>
              <a:ext cx="633" cy="1070"/>
            </a:xfrm>
            <a:prstGeom prst="rect">
              <a:avLst/>
            </a:prstGeom>
            <a:solidFill>
              <a:srgbClr val="FFFFFF"/>
            </a:solidFill>
            <a:ln w="9525">
              <a:solidFill>
                <a:srgbClr val="000000"/>
              </a:solidFill>
              <a:miter lim="800000"/>
              <a:headEnd/>
              <a:tailEnd/>
            </a:ln>
          </p:spPr>
          <p:txBody>
            <a:bodyPr vert="eaVert" lIns="198000" rIns="234000"/>
            <a:lstStyle/>
            <a:p>
              <a:pPr algn="ctr" eaLnBrk="0" hangingPunct="0">
                <a:buFont typeface="Arial" pitchFamily="34" charset="0"/>
                <a:buNone/>
              </a:pPr>
              <a:r>
                <a:rPr lang="zh-CN" altLang="en-US" b="1"/>
                <a:t>四路分配器</a:t>
              </a:r>
            </a:p>
          </p:txBody>
        </p:sp>
        <p:sp>
          <p:nvSpPr>
            <p:cNvPr id="55310" name="直接连接符 48169"/>
            <p:cNvSpPr>
              <a:spLocks noChangeShapeType="1"/>
            </p:cNvSpPr>
            <p:nvPr/>
          </p:nvSpPr>
          <p:spPr bwMode="auto">
            <a:xfrm>
              <a:off x="4451" y="3163"/>
              <a:ext cx="194" cy="0"/>
            </a:xfrm>
            <a:prstGeom prst="line">
              <a:avLst/>
            </a:prstGeom>
            <a:noFill/>
            <a:ln w="9525">
              <a:solidFill>
                <a:srgbClr val="000000"/>
              </a:solidFill>
              <a:round/>
              <a:headEnd/>
              <a:tailEnd/>
            </a:ln>
          </p:spPr>
          <p:txBody>
            <a:bodyPr/>
            <a:lstStyle/>
            <a:p>
              <a:endParaRPr lang="zh-CN" altLang="en-US"/>
            </a:p>
          </p:txBody>
        </p:sp>
        <p:sp>
          <p:nvSpPr>
            <p:cNvPr id="55311" name="直接连接符 48170"/>
            <p:cNvSpPr>
              <a:spLocks noChangeShapeType="1"/>
            </p:cNvSpPr>
            <p:nvPr/>
          </p:nvSpPr>
          <p:spPr bwMode="auto">
            <a:xfrm>
              <a:off x="4451" y="3399"/>
              <a:ext cx="194" cy="0"/>
            </a:xfrm>
            <a:prstGeom prst="line">
              <a:avLst/>
            </a:prstGeom>
            <a:noFill/>
            <a:ln w="9525">
              <a:solidFill>
                <a:srgbClr val="000000"/>
              </a:solidFill>
              <a:round/>
              <a:headEnd/>
              <a:tailEnd/>
            </a:ln>
          </p:spPr>
          <p:txBody>
            <a:bodyPr/>
            <a:lstStyle/>
            <a:p>
              <a:endParaRPr lang="zh-CN" altLang="en-US"/>
            </a:p>
          </p:txBody>
        </p:sp>
        <p:sp>
          <p:nvSpPr>
            <p:cNvPr id="55312" name="直接连接符 48171"/>
            <p:cNvSpPr>
              <a:spLocks noChangeShapeType="1"/>
            </p:cNvSpPr>
            <p:nvPr/>
          </p:nvSpPr>
          <p:spPr bwMode="auto">
            <a:xfrm>
              <a:off x="3624" y="3038"/>
              <a:ext cx="194" cy="0"/>
            </a:xfrm>
            <a:prstGeom prst="line">
              <a:avLst/>
            </a:prstGeom>
            <a:noFill/>
            <a:ln w="9525">
              <a:solidFill>
                <a:srgbClr val="000000"/>
              </a:solidFill>
              <a:round/>
              <a:headEnd/>
              <a:tailEnd/>
            </a:ln>
          </p:spPr>
          <p:txBody>
            <a:bodyPr/>
            <a:lstStyle/>
            <a:p>
              <a:endParaRPr lang="zh-CN" altLang="en-US"/>
            </a:p>
          </p:txBody>
        </p:sp>
        <p:sp>
          <p:nvSpPr>
            <p:cNvPr id="55313" name="直接连接符 48172"/>
            <p:cNvSpPr>
              <a:spLocks noChangeShapeType="1"/>
            </p:cNvSpPr>
            <p:nvPr/>
          </p:nvSpPr>
          <p:spPr bwMode="auto">
            <a:xfrm>
              <a:off x="3960" y="3566"/>
              <a:ext cx="0" cy="306"/>
            </a:xfrm>
            <a:prstGeom prst="line">
              <a:avLst/>
            </a:prstGeom>
            <a:noFill/>
            <a:ln w="9525">
              <a:solidFill>
                <a:srgbClr val="000000"/>
              </a:solidFill>
              <a:round/>
              <a:headEnd/>
              <a:tailEnd/>
            </a:ln>
          </p:spPr>
          <p:txBody>
            <a:bodyPr/>
            <a:lstStyle/>
            <a:p>
              <a:endParaRPr lang="zh-CN" altLang="en-US"/>
            </a:p>
          </p:txBody>
        </p:sp>
        <p:sp>
          <p:nvSpPr>
            <p:cNvPr id="55314" name="直接连接符 48173"/>
            <p:cNvSpPr>
              <a:spLocks noChangeShapeType="1"/>
            </p:cNvSpPr>
            <p:nvPr/>
          </p:nvSpPr>
          <p:spPr bwMode="auto">
            <a:xfrm>
              <a:off x="4309" y="3566"/>
              <a:ext cx="0" cy="306"/>
            </a:xfrm>
            <a:prstGeom prst="line">
              <a:avLst/>
            </a:prstGeom>
            <a:noFill/>
            <a:ln w="9525">
              <a:solidFill>
                <a:srgbClr val="000000"/>
              </a:solidFill>
              <a:round/>
              <a:headEnd/>
              <a:tailEnd/>
            </a:ln>
          </p:spPr>
          <p:txBody>
            <a:bodyPr/>
            <a:lstStyle/>
            <a:p>
              <a:endParaRPr lang="zh-CN" altLang="en-US"/>
            </a:p>
          </p:txBody>
        </p:sp>
        <p:sp>
          <p:nvSpPr>
            <p:cNvPr id="55315" name="文本框 48174"/>
            <p:cNvSpPr txBox="1">
              <a:spLocks noChangeArrowheads="1"/>
            </p:cNvSpPr>
            <p:nvPr/>
          </p:nvSpPr>
          <p:spPr bwMode="auto">
            <a:xfrm flipH="1">
              <a:off x="4656" y="3060"/>
              <a:ext cx="56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1</a:t>
              </a:r>
              <a:endParaRPr lang="en-US" altLang="zh-CN" sz="3200" b="1">
                <a:ea typeface="楷体_GB2312" pitchFamily="49" charset="-122"/>
              </a:endParaRPr>
            </a:p>
          </p:txBody>
        </p:sp>
        <p:sp>
          <p:nvSpPr>
            <p:cNvPr id="55316" name="文本框 48175"/>
            <p:cNvSpPr txBox="1">
              <a:spLocks noChangeArrowheads="1"/>
            </p:cNvSpPr>
            <p:nvPr/>
          </p:nvSpPr>
          <p:spPr bwMode="auto">
            <a:xfrm flipH="1">
              <a:off x="4680" y="3331"/>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0</a:t>
              </a:r>
              <a:endParaRPr lang="en-US" altLang="zh-CN" sz="3200" b="1">
                <a:ea typeface="楷体_GB2312" pitchFamily="49" charset="-122"/>
              </a:endParaRPr>
            </a:p>
          </p:txBody>
        </p:sp>
        <p:sp>
          <p:nvSpPr>
            <p:cNvPr id="55317" name="文本框 48176"/>
            <p:cNvSpPr txBox="1">
              <a:spLocks noChangeArrowheads="1"/>
            </p:cNvSpPr>
            <p:nvPr/>
          </p:nvSpPr>
          <p:spPr bwMode="auto">
            <a:xfrm flipH="1">
              <a:off x="4704" y="2544"/>
              <a:ext cx="372"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3</a:t>
              </a:r>
              <a:endParaRPr lang="en-US" altLang="zh-CN" sz="3200" b="1">
                <a:ea typeface="楷体_GB2312" pitchFamily="49" charset="-122"/>
              </a:endParaRPr>
            </a:p>
          </p:txBody>
        </p:sp>
        <p:sp>
          <p:nvSpPr>
            <p:cNvPr id="55318" name="文本框 48177"/>
            <p:cNvSpPr txBox="1">
              <a:spLocks noChangeArrowheads="1"/>
            </p:cNvSpPr>
            <p:nvPr/>
          </p:nvSpPr>
          <p:spPr bwMode="auto">
            <a:xfrm flipH="1">
              <a:off x="4704" y="2784"/>
              <a:ext cx="324"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Y</a:t>
              </a:r>
              <a:r>
                <a:rPr lang="en-US" altLang="zh-CN" b="1" baseline="-25000">
                  <a:ea typeface="楷体_GB2312" pitchFamily="49" charset="-122"/>
                </a:rPr>
                <a:t>2</a:t>
              </a:r>
              <a:endParaRPr lang="en-US" altLang="zh-CN" sz="3200" b="1">
                <a:ea typeface="楷体_GB2312" pitchFamily="49" charset="-122"/>
              </a:endParaRPr>
            </a:p>
          </p:txBody>
        </p:sp>
        <p:sp>
          <p:nvSpPr>
            <p:cNvPr id="55319" name="文本框 48178"/>
            <p:cNvSpPr txBox="1">
              <a:spLocks noChangeArrowheads="1"/>
            </p:cNvSpPr>
            <p:nvPr/>
          </p:nvSpPr>
          <p:spPr bwMode="auto">
            <a:xfrm flipH="1">
              <a:off x="3242" y="2880"/>
              <a:ext cx="406" cy="28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b="1">
                  <a:ea typeface="楷体_GB2312" pitchFamily="49" charset="-122"/>
                </a:rPr>
                <a:t>X</a:t>
              </a:r>
              <a:endParaRPr lang="en-US" altLang="zh-CN" sz="3200" b="1">
                <a:ea typeface="楷体_GB2312" pitchFamily="49" charset="-122"/>
              </a:endParaRPr>
            </a:p>
          </p:txBody>
        </p:sp>
        <p:sp>
          <p:nvSpPr>
            <p:cNvPr id="55320" name="文本框 48179"/>
            <p:cNvSpPr txBox="1">
              <a:spLocks noChangeArrowheads="1"/>
            </p:cNvSpPr>
            <p:nvPr/>
          </p:nvSpPr>
          <p:spPr bwMode="auto">
            <a:xfrm flipH="1">
              <a:off x="4200" y="3792"/>
              <a:ext cx="408"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B</a:t>
              </a:r>
              <a:endParaRPr lang="en-US" altLang="zh-CN" sz="3200" b="1">
                <a:ea typeface="楷体_GB2312" pitchFamily="49" charset="-122"/>
              </a:endParaRPr>
            </a:p>
          </p:txBody>
        </p:sp>
        <p:sp>
          <p:nvSpPr>
            <p:cNvPr id="55321" name="文本框 48180"/>
            <p:cNvSpPr txBox="1">
              <a:spLocks noChangeArrowheads="1"/>
            </p:cNvSpPr>
            <p:nvPr/>
          </p:nvSpPr>
          <p:spPr bwMode="auto">
            <a:xfrm flipH="1">
              <a:off x="3804" y="3780"/>
              <a:ext cx="420"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 A</a:t>
              </a:r>
              <a:endParaRPr lang="en-US" altLang="zh-CN" sz="3200" b="1">
                <a:ea typeface="楷体_GB2312" pitchFamily="49" charset="-122"/>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文本框 49153"/>
          <p:cNvSpPr txBox="1">
            <a:spLocks noChangeArrowheads="1"/>
          </p:cNvSpPr>
          <p:nvPr/>
        </p:nvSpPr>
        <p:spPr bwMode="auto">
          <a:xfrm>
            <a:off x="495300" y="361950"/>
            <a:ext cx="4610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三、数据分配器</a:t>
            </a:r>
          </a:p>
        </p:txBody>
      </p:sp>
      <p:grpSp>
        <p:nvGrpSpPr>
          <p:cNvPr id="56323" name="组合 49154"/>
          <p:cNvGrpSpPr>
            <a:grpSpLocks/>
          </p:cNvGrpSpPr>
          <p:nvPr/>
        </p:nvGrpSpPr>
        <p:grpSpPr bwMode="auto">
          <a:xfrm>
            <a:off x="609600" y="1143000"/>
            <a:ext cx="3886200" cy="3810000"/>
            <a:chOff x="384" y="720"/>
            <a:chExt cx="2448" cy="2400"/>
          </a:xfrm>
        </p:grpSpPr>
        <p:grpSp>
          <p:nvGrpSpPr>
            <p:cNvPr id="56336" name="组合 49155"/>
            <p:cNvGrpSpPr>
              <a:grpSpLocks/>
            </p:cNvGrpSpPr>
            <p:nvPr/>
          </p:nvGrpSpPr>
          <p:grpSpPr bwMode="auto">
            <a:xfrm>
              <a:off x="384" y="720"/>
              <a:ext cx="2448" cy="2397"/>
              <a:chOff x="6728" y="2752"/>
              <a:chExt cx="2900" cy="2840"/>
            </a:xfrm>
          </p:grpSpPr>
          <p:grpSp>
            <p:nvGrpSpPr>
              <p:cNvPr id="56343" name="组合 49156"/>
              <p:cNvGrpSpPr>
                <a:grpSpLocks/>
              </p:cNvGrpSpPr>
              <p:nvPr/>
            </p:nvGrpSpPr>
            <p:grpSpPr bwMode="auto">
              <a:xfrm>
                <a:off x="6948" y="2752"/>
                <a:ext cx="2420" cy="2840"/>
                <a:chOff x="6948" y="2752"/>
                <a:chExt cx="2420" cy="2840"/>
              </a:xfrm>
            </p:grpSpPr>
            <p:grpSp>
              <p:nvGrpSpPr>
                <p:cNvPr id="56351" name="组合 49157"/>
                <p:cNvGrpSpPr>
                  <a:grpSpLocks/>
                </p:cNvGrpSpPr>
                <p:nvPr/>
              </p:nvGrpSpPr>
              <p:grpSpPr bwMode="auto">
                <a:xfrm>
                  <a:off x="8808" y="2752"/>
                  <a:ext cx="560" cy="480"/>
                  <a:chOff x="8808" y="2752"/>
                  <a:chExt cx="560" cy="480"/>
                </a:xfrm>
              </p:grpSpPr>
              <p:sp>
                <p:nvSpPr>
                  <p:cNvPr id="56399" name="矩形 49158"/>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400" name="直接连接符 49159"/>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2" name="组合 49160"/>
                <p:cNvGrpSpPr>
                  <a:grpSpLocks/>
                </p:cNvGrpSpPr>
                <p:nvPr/>
              </p:nvGrpSpPr>
              <p:grpSpPr bwMode="auto">
                <a:xfrm>
                  <a:off x="8808" y="3292"/>
                  <a:ext cx="560" cy="480"/>
                  <a:chOff x="8808" y="2752"/>
                  <a:chExt cx="560" cy="480"/>
                </a:xfrm>
              </p:grpSpPr>
              <p:sp>
                <p:nvSpPr>
                  <p:cNvPr id="56397" name="矩形 49161"/>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8" name="直接连接符 49162"/>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3" name="组合 49163"/>
                <p:cNvGrpSpPr>
                  <a:grpSpLocks/>
                </p:cNvGrpSpPr>
                <p:nvPr/>
              </p:nvGrpSpPr>
              <p:grpSpPr bwMode="auto">
                <a:xfrm>
                  <a:off x="8808" y="3852"/>
                  <a:ext cx="560" cy="480"/>
                  <a:chOff x="8808" y="2752"/>
                  <a:chExt cx="560" cy="480"/>
                </a:xfrm>
              </p:grpSpPr>
              <p:sp>
                <p:nvSpPr>
                  <p:cNvPr id="56395" name="矩形 49164"/>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6" name="直接连接符 49165"/>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grpSp>
              <p:nvGrpSpPr>
                <p:cNvPr id="56354" name="组合 49166"/>
                <p:cNvGrpSpPr>
                  <a:grpSpLocks/>
                </p:cNvGrpSpPr>
                <p:nvPr/>
              </p:nvGrpSpPr>
              <p:grpSpPr bwMode="auto">
                <a:xfrm>
                  <a:off x="8808" y="4432"/>
                  <a:ext cx="560" cy="480"/>
                  <a:chOff x="8808" y="2752"/>
                  <a:chExt cx="560" cy="480"/>
                </a:xfrm>
              </p:grpSpPr>
              <p:sp>
                <p:nvSpPr>
                  <p:cNvPr id="56393" name="矩形 49167"/>
                  <p:cNvSpPr>
                    <a:spLocks noChangeArrowheads="1"/>
                  </p:cNvSpPr>
                  <p:nvPr/>
                </p:nvSpPr>
                <p:spPr bwMode="auto">
                  <a:xfrm>
                    <a:off x="8808" y="2752"/>
                    <a:ext cx="260" cy="4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4" name="直接连接符 49168"/>
                  <p:cNvSpPr>
                    <a:spLocks noChangeShapeType="1"/>
                  </p:cNvSpPr>
                  <p:nvPr/>
                </p:nvSpPr>
                <p:spPr bwMode="auto">
                  <a:xfrm>
                    <a:off x="9068" y="2992"/>
                    <a:ext cx="300" cy="0"/>
                  </a:xfrm>
                  <a:prstGeom prst="line">
                    <a:avLst/>
                  </a:prstGeom>
                  <a:noFill/>
                  <a:ln w="9525">
                    <a:solidFill>
                      <a:srgbClr val="000000"/>
                    </a:solidFill>
                    <a:round/>
                    <a:headEnd/>
                    <a:tailEnd/>
                  </a:ln>
                </p:spPr>
                <p:txBody>
                  <a:bodyPr/>
                  <a:lstStyle/>
                  <a:p>
                    <a:endParaRPr lang="zh-CN" altLang="en-US"/>
                  </a:p>
                </p:txBody>
              </p:sp>
            </p:grpSp>
            <p:sp>
              <p:nvSpPr>
                <p:cNvPr id="56355" name="直接连接符 49169"/>
                <p:cNvSpPr>
                  <a:spLocks noChangeShapeType="1"/>
                </p:cNvSpPr>
                <p:nvPr/>
              </p:nvSpPr>
              <p:spPr bwMode="auto">
                <a:xfrm flipH="1">
                  <a:off x="7268" y="2852"/>
                  <a:ext cx="1540" cy="0"/>
                </a:xfrm>
                <a:prstGeom prst="line">
                  <a:avLst/>
                </a:prstGeom>
                <a:noFill/>
                <a:ln w="9525">
                  <a:solidFill>
                    <a:srgbClr val="000000"/>
                  </a:solidFill>
                  <a:round/>
                  <a:headEnd/>
                  <a:tailEnd/>
                </a:ln>
              </p:spPr>
              <p:txBody>
                <a:bodyPr/>
                <a:lstStyle/>
                <a:p>
                  <a:endParaRPr lang="zh-CN" altLang="en-US"/>
                </a:p>
              </p:txBody>
            </p:sp>
            <p:sp>
              <p:nvSpPr>
                <p:cNvPr id="56356" name="直接连接符 49170"/>
                <p:cNvSpPr>
                  <a:spLocks noChangeShapeType="1"/>
                </p:cNvSpPr>
                <p:nvPr/>
              </p:nvSpPr>
              <p:spPr bwMode="auto">
                <a:xfrm>
                  <a:off x="7268" y="2852"/>
                  <a:ext cx="0" cy="1820"/>
                </a:xfrm>
                <a:prstGeom prst="line">
                  <a:avLst/>
                </a:prstGeom>
                <a:noFill/>
                <a:ln w="9525">
                  <a:solidFill>
                    <a:srgbClr val="000000"/>
                  </a:solidFill>
                  <a:round/>
                  <a:headEnd/>
                  <a:tailEnd/>
                </a:ln>
              </p:spPr>
              <p:txBody>
                <a:bodyPr/>
                <a:lstStyle/>
                <a:p>
                  <a:endParaRPr lang="zh-CN" altLang="en-US"/>
                </a:p>
              </p:txBody>
            </p:sp>
            <p:sp>
              <p:nvSpPr>
                <p:cNvPr id="56357" name="直接连接符 49171"/>
                <p:cNvSpPr>
                  <a:spLocks noChangeShapeType="1"/>
                </p:cNvSpPr>
                <p:nvPr/>
              </p:nvSpPr>
              <p:spPr bwMode="auto">
                <a:xfrm>
                  <a:off x="7268" y="4652"/>
                  <a:ext cx="1540" cy="0"/>
                </a:xfrm>
                <a:prstGeom prst="line">
                  <a:avLst/>
                </a:prstGeom>
                <a:noFill/>
                <a:ln w="9525">
                  <a:solidFill>
                    <a:srgbClr val="000000"/>
                  </a:solidFill>
                  <a:round/>
                  <a:headEnd/>
                  <a:tailEnd/>
                </a:ln>
              </p:spPr>
              <p:txBody>
                <a:bodyPr/>
                <a:lstStyle/>
                <a:p>
                  <a:endParaRPr lang="zh-CN" altLang="en-US"/>
                </a:p>
              </p:txBody>
            </p:sp>
            <p:sp>
              <p:nvSpPr>
                <p:cNvPr id="56358" name="直接连接符 49172"/>
                <p:cNvSpPr>
                  <a:spLocks noChangeShapeType="1"/>
                </p:cNvSpPr>
                <p:nvPr/>
              </p:nvSpPr>
              <p:spPr bwMode="auto">
                <a:xfrm flipH="1">
                  <a:off x="7268" y="3412"/>
                  <a:ext cx="1560" cy="0"/>
                </a:xfrm>
                <a:prstGeom prst="line">
                  <a:avLst/>
                </a:prstGeom>
                <a:noFill/>
                <a:ln w="9525">
                  <a:solidFill>
                    <a:srgbClr val="000000"/>
                  </a:solidFill>
                  <a:round/>
                  <a:headEnd/>
                  <a:tailEnd/>
                </a:ln>
              </p:spPr>
              <p:txBody>
                <a:bodyPr/>
                <a:lstStyle/>
                <a:p>
                  <a:endParaRPr lang="zh-CN" altLang="en-US"/>
                </a:p>
              </p:txBody>
            </p:sp>
            <p:sp>
              <p:nvSpPr>
                <p:cNvPr id="56359" name="直接连接符 49173"/>
                <p:cNvSpPr>
                  <a:spLocks noChangeShapeType="1"/>
                </p:cNvSpPr>
                <p:nvPr/>
              </p:nvSpPr>
              <p:spPr bwMode="auto">
                <a:xfrm flipH="1">
                  <a:off x="7268" y="3952"/>
                  <a:ext cx="1520" cy="0"/>
                </a:xfrm>
                <a:prstGeom prst="line">
                  <a:avLst/>
                </a:prstGeom>
                <a:noFill/>
                <a:ln w="9525">
                  <a:solidFill>
                    <a:srgbClr val="000000"/>
                  </a:solidFill>
                  <a:round/>
                  <a:headEnd/>
                  <a:tailEnd/>
                </a:ln>
              </p:spPr>
              <p:txBody>
                <a:bodyPr/>
                <a:lstStyle/>
                <a:p>
                  <a:endParaRPr lang="zh-CN" altLang="en-US"/>
                </a:p>
              </p:txBody>
            </p:sp>
            <p:sp>
              <p:nvSpPr>
                <p:cNvPr id="56360" name="直接连接符 49174"/>
                <p:cNvSpPr>
                  <a:spLocks noChangeShapeType="1"/>
                </p:cNvSpPr>
                <p:nvPr/>
              </p:nvSpPr>
              <p:spPr bwMode="auto">
                <a:xfrm flipH="1">
                  <a:off x="7008" y="3652"/>
                  <a:ext cx="260" cy="0"/>
                </a:xfrm>
                <a:prstGeom prst="line">
                  <a:avLst/>
                </a:prstGeom>
                <a:noFill/>
                <a:ln w="9525">
                  <a:solidFill>
                    <a:srgbClr val="000000"/>
                  </a:solidFill>
                  <a:round/>
                  <a:headEnd/>
                  <a:tailEnd/>
                </a:ln>
              </p:spPr>
              <p:txBody>
                <a:bodyPr/>
                <a:lstStyle/>
                <a:p>
                  <a:endParaRPr lang="zh-CN" altLang="en-US"/>
                </a:p>
              </p:txBody>
            </p:sp>
            <p:sp>
              <p:nvSpPr>
                <p:cNvPr id="56361" name="直接连接符 49175"/>
                <p:cNvSpPr>
                  <a:spLocks noChangeShapeType="1"/>
                </p:cNvSpPr>
                <p:nvPr/>
              </p:nvSpPr>
              <p:spPr bwMode="auto">
                <a:xfrm flipH="1">
                  <a:off x="7428" y="2992"/>
                  <a:ext cx="1380" cy="0"/>
                </a:xfrm>
                <a:prstGeom prst="line">
                  <a:avLst/>
                </a:prstGeom>
                <a:noFill/>
                <a:ln w="9525">
                  <a:solidFill>
                    <a:srgbClr val="000000"/>
                  </a:solidFill>
                  <a:round/>
                  <a:headEnd/>
                  <a:tailEnd/>
                </a:ln>
              </p:spPr>
              <p:txBody>
                <a:bodyPr/>
                <a:lstStyle/>
                <a:p>
                  <a:endParaRPr lang="zh-CN" altLang="en-US"/>
                </a:p>
              </p:txBody>
            </p:sp>
            <p:sp>
              <p:nvSpPr>
                <p:cNvPr id="56362" name="直接连接符 49176"/>
                <p:cNvSpPr>
                  <a:spLocks noChangeShapeType="1"/>
                </p:cNvSpPr>
                <p:nvPr/>
              </p:nvSpPr>
              <p:spPr bwMode="auto">
                <a:xfrm>
                  <a:off x="7428" y="2992"/>
                  <a:ext cx="0" cy="1960"/>
                </a:xfrm>
                <a:prstGeom prst="line">
                  <a:avLst/>
                </a:prstGeom>
                <a:noFill/>
                <a:ln w="9525">
                  <a:solidFill>
                    <a:srgbClr val="000000"/>
                  </a:solidFill>
                  <a:round/>
                  <a:headEnd/>
                  <a:tailEnd/>
                </a:ln>
              </p:spPr>
              <p:txBody>
                <a:bodyPr/>
                <a:lstStyle/>
                <a:p>
                  <a:endParaRPr lang="zh-CN" altLang="en-US"/>
                </a:p>
              </p:txBody>
            </p:sp>
            <p:sp>
              <p:nvSpPr>
                <p:cNvPr id="56363" name="直接连接符 49177"/>
                <p:cNvSpPr>
                  <a:spLocks noChangeShapeType="1"/>
                </p:cNvSpPr>
                <p:nvPr/>
              </p:nvSpPr>
              <p:spPr bwMode="auto">
                <a:xfrm flipH="1">
                  <a:off x="7568" y="3152"/>
                  <a:ext cx="1240" cy="0"/>
                </a:xfrm>
                <a:prstGeom prst="line">
                  <a:avLst/>
                </a:prstGeom>
                <a:noFill/>
                <a:ln w="9525">
                  <a:solidFill>
                    <a:srgbClr val="000000"/>
                  </a:solidFill>
                  <a:round/>
                  <a:headEnd/>
                  <a:tailEnd/>
                </a:ln>
              </p:spPr>
              <p:txBody>
                <a:bodyPr/>
                <a:lstStyle/>
                <a:p>
                  <a:endParaRPr lang="zh-CN" altLang="en-US"/>
                </a:p>
              </p:txBody>
            </p:sp>
            <p:sp>
              <p:nvSpPr>
                <p:cNvPr id="56364" name="直接连接符 49178"/>
                <p:cNvSpPr>
                  <a:spLocks noChangeShapeType="1"/>
                </p:cNvSpPr>
                <p:nvPr/>
              </p:nvSpPr>
              <p:spPr bwMode="auto">
                <a:xfrm>
                  <a:off x="7568" y="3172"/>
                  <a:ext cx="0" cy="2240"/>
                </a:xfrm>
                <a:prstGeom prst="line">
                  <a:avLst/>
                </a:prstGeom>
                <a:noFill/>
                <a:ln w="9525">
                  <a:solidFill>
                    <a:srgbClr val="000000"/>
                  </a:solidFill>
                  <a:round/>
                  <a:headEnd/>
                  <a:tailEnd/>
                </a:ln>
              </p:spPr>
              <p:txBody>
                <a:bodyPr/>
                <a:lstStyle/>
                <a:p>
                  <a:endParaRPr lang="zh-CN" altLang="en-US"/>
                </a:p>
              </p:txBody>
            </p:sp>
            <p:sp>
              <p:nvSpPr>
                <p:cNvPr id="56365" name="直接连接符 49179"/>
                <p:cNvSpPr>
                  <a:spLocks noChangeShapeType="1"/>
                </p:cNvSpPr>
                <p:nvPr/>
              </p:nvSpPr>
              <p:spPr bwMode="auto">
                <a:xfrm flipH="1">
                  <a:off x="7428" y="3552"/>
                  <a:ext cx="1380" cy="0"/>
                </a:xfrm>
                <a:prstGeom prst="line">
                  <a:avLst/>
                </a:prstGeom>
                <a:noFill/>
                <a:ln w="9525">
                  <a:solidFill>
                    <a:srgbClr val="000000"/>
                  </a:solidFill>
                  <a:round/>
                  <a:headEnd/>
                  <a:tailEnd/>
                </a:ln>
              </p:spPr>
              <p:txBody>
                <a:bodyPr/>
                <a:lstStyle/>
                <a:p>
                  <a:endParaRPr lang="zh-CN" altLang="en-US"/>
                </a:p>
              </p:txBody>
            </p:sp>
            <p:sp>
              <p:nvSpPr>
                <p:cNvPr id="56366" name="直接连接符 49180"/>
                <p:cNvSpPr>
                  <a:spLocks noChangeShapeType="1"/>
                </p:cNvSpPr>
                <p:nvPr/>
              </p:nvSpPr>
              <p:spPr bwMode="auto">
                <a:xfrm flipH="1">
                  <a:off x="7568" y="4132"/>
                  <a:ext cx="1240" cy="0"/>
                </a:xfrm>
                <a:prstGeom prst="line">
                  <a:avLst/>
                </a:prstGeom>
                <a:noFill/>
                <a:ln w="9525">
                  <a:solidFill>
                    <a:srgbClr val="000000"/>
                  </a:solidFill>
                  <a:round/>
                  <a:headEnd/>
                  <a:tailEnd/>
                </a:ln>
              </p:spPr>
              <p:txBody>
                <a:bodyPr/>
                <a:lstStyle/>
                <a:p>
                  <a:endParaRPr lang="zh-CN" altLang="en-US"/>
                </a:p>
              </p:txBody>
            </p:sp>
            <p:sp>
              <p:nvSpPr>
                <p:cNvPr id="56367" name="直接连接符 49181"/>
                <p:cNvSpPr>
                  <a:spLocks noChangeShapeType="1"/>
                </p:cNvSpPr>
                <p:nvPr/>
              </p:nvSpPr>
              <p:spPr bwMode="auto">
                <a:xfrm flipH="1">
                  <a:off x="8628" y="3672"/>
                  <a:ext cx="180" cy="0"/>
                </a:xfrm>
                <a:prstGeom prst="line">
                  <a:avLst/>
                </a:prstGeom>
                <a:noFill/>
                <a:ln w="9525">
                  <a:solidFill>
                    <a:srgbClr val="000000"/>
                  </a:solidFill>
                  <a:round/>
                  <a:headEnd/>
                  <a:tailEnd/>
                </a:ln>
              </p:spPr>
              <p:txBody>
                <a:bodyPr/>
                <a:lstStyle/>
                <a:p>
                  <a:endParaRPr lang="zh-CN" altLang="en-US"/>
                </a:p>
              </p:txBody>
            </p:sp>
            <p:sp>
              <p:nvSpPr>
                <p:cNvPr id="56368" name="直接连接符 49182"/>
                <p:cNvSpPr>
                  <a:spLocks noChangeShapeType="1"/>
                </p:cNvSpPr>
                <p:nvPr/>
              </p:nvSpPr>
              <p:spPr bwMode="auto">
                <a:xfrm>
                  <a:off x="8628" y="3672"/>
                  <a:ext cx="0" cy="1760"/>
                </a:xfrm>
                <a:prstGeom prst="line">
                  <a:avLst/>
                </a:prstGeom>
                <a:noFill/>
                <a:ln w="9525">
                  <a:solidFill>
                    <a:srgbClr val="000000"/>
                  </a:solidFill>
                  <a:round/>
                  <a:headEnd/>
                  <a:tailEnd/>
                </a:ln>
              </p:spPr>
              <p:txBody>
                <a:bodyPr/>
                <a:lstStyle/>
                <a:p>
                  <a:endParaRPr lang="zh-CN" altLang="en-US"/>
                </a:p>
              </p:txBody>
            </p:sp>
            <p:sp>
              <p:nvSpPr>
                <p:cNvPr id="56369" name="直接连接符 49183"/>
                <p:cNvSpPr>
                  <a:spLocks noChangeShapeType="1"/>
                </p:cNvSpPr>
                <p:nvPr/>
              </p:nvSpPr>
              <p:spPr bwMode="auto">
                <a:xfrm flipH="1">
                  <a:off x="8628" y="4852"/>
                  <a:ext cx="180" cy="0"/>
                </a:xfrm>
                <a:prstGeom prst="line">
                  <a:avLst/>
                </a:prstGeom>
                <a:noFill/>
                <a:ln w="9525">
                  <a:solidFill>
                    <a:srgbClr val="000000"/>
                  </a:solidFill>
                  <a:round/>
                  <a:headEnd/>
                  <a:tailEnd/>
                </a:ln>
              </p:spPr>
              <p:txBody>
                <a:bodyPr/>
                <a:lstStyle/>
                <a:p>
                  <a:endParaRPr lang="zh-CN" altLang="en-US"/>
                </a:p>
              </p:txBody>
            </p:sp>
            <p:sp>
              <p:nvSpPr>
                <p:cNvPr id="56370" name="直接连接符 49184"/>
                <p:cNvSpPr>
                  <a:spLocks noChangeShapeType="1"/>
                </p:cNvSpPr>
                <p:nvPr/>
              </p:nvSpPr>
              <p:spPr bwMode="auto">
                <a:xfrm flipH="1">
                  <a:off x="8448" y="4272"/>
                  <a:ext cx="360" cy="0"/>
                </a:xfrm>
                <a:prstGeom prst="line">
                  <a:avLst/>
                </a:prstGeom>
                <a:noFill/>
                <a:ln w="9525">
                  <a:solidFill>
                    <a:srgbClr val="000000"/>
                  </a:solidFill>
                  <a:round/>
                  <a:headEnd/>
                  <a:tailEnd/>
                </a:ln>
              </p:spPr>
              <p:txBody>
                <a:bodyPr/>
                <a:lstStyle/>
                <a:p>
                  <a:endParaRPr lang="zh-CN" altLang="en-US"/>
                </a:p>
              </p:txBody>
            </p:sp>
            <p:sp>
              <p:nvSpPr>
                <p:cNvPr id="56371" name="直接连接符 49185"/>
                <p:cNvSpPr>
                  <a:spLocks noChangeShapeType="1"/>
                </p:cNvSpPr>
                <p:nvPr/>
              </p:nvSpPr>
              <p:spPr bwMode="auto">
                <a:xfrm>
                  <a:off x="8448" y="4272"/>
                  <a:ext cx="0" cy="700"/>
                </a:xfrm>
                <a:prstGeom prst="line">
                  <a:avLst/>
                </a:prstGeom>
                <a:noFill/>
                <a:ln w="9525">
                  <a:solidFill>
                    <a:srgbClr val="000000"/>
                  </a:solidFill>
                  <a:round/>
                  <a:headEnd/>
                  <a:tailEnd/>
                </a:ln>
              </p:spPr>
              <p:txBody>
                <a:bodyPr/>
                <a:lstStyle/>
                <a:p>
                  <a:endParaRPr lang="zh-CN" altLang="en-US"/>
                </a:p>
              </p:txBody>
            </p:sp>
            <p:sp>
              <p:nvSpPr>
                <p:cNvPr id="56372" name="直接连接符 49186"/>
                <p:cNvSpPr>
                  <a:spLocks noChangeShapeType="1"/>
                </p:cNvSpPr>
                <p:nvPr/>
              </p:nvSpPr>
              <p:spPr bwMode="auto">
                <a:xfrm flipH="1">
                  <a:off x="8448" y="4532"/>
                  <a:ext cx="340" cy="0"/>
                </a:xfrm>
                <a:prstGeom prst="line">
                  <a:avLst/>
                </a:prstGeom>
                <a:noFill/>
                <a:ln w="9525">
                  <a:solidFill>
                    <a:srgbClr val="000000"/>
                  </a:solidFill>
                  <a:round/>
                  <a:headEnd/>
                  <a:tailEnd/>
                </a:ln>
              </p:spPr>
              <p:txBody>
                <a:bodyPr/>
                <a:lstStyle/>
                <a:p>
                  <a:endParaRPr lang="zh-CN" altLang="en-US"/>
                </a:p>
              </p:txBody>
            </p:sp>
            <p:sp>
              <p:nvSpPr>
                <p:cNvPr id="56373" name="直接连接符 49187"/>
                <p:cNvSpPr>
                  <a:spLocks noChangeShapeType="1"/>
                </p:cNvSpPr>
                <p:nvPr/>
              </p:nvSpPr>
              <p:spPr bwMode="auto">
                <a:xfrm flipH="1">
                  <a:off x="7068" y="4952"/>
                  <a:ext cx="1380" cy="0"/>
                </a:xfrm>
                <a:prstGeom prst="line">
                  <a:avLst/>
                </a:prstGeom>
                <a:noFill/>
                <a:ln w="9525">
                  <a:solidFill>
                    <a:srgbClr val="000000"/>
                  </a:solidFill>
                  <a:round/>
                  <a:headEnd/>
                  <a:tailEnd/>
                </a:ln>
              </p:spPr>
              <p:txBody>
                <a:bodyPr/>
                <a:lstStyle/>
                <a:p>
                  <a:endParaRPr lang="zh-CN" altLang="en-US"/>
                </a:p>
              </p:txBody>
            </p:sp>
            <p:sp>
              <p:nvSpPr>
                <p:cNvPr id="56374" name="直接连接符 49188"/>
                <p:cNvSpPr>
                  <a:spLocks noChangeShapeType="1"/>
                </p:cNvSpPr>
                <p:nvPr/>
              </p:nvSpPr>
              <p:spPr bwMode="auto">
                <a:xfrm flipH="1">
                  <a:off x="7088" y="5412"/>
                  <a:ext cx="1560" cy="0"/>
                </a:xfrm>
                <a:prstGeom prst="line">
                  <a:avLst/>
                </a:prstGeom>
                <a:noFill/>
                <a:ln w="9525">
                  <a:solidFill>
                    <a:srgbClr val="000000"/>
                  </a:solidFill>
                  <a:round/>
                  <a:headEnd/>
                  <a:tailEnd/>
                </a:ln>
              </p:spPr>
              <p:txBody>
                <a:bodyPr/>
                <a:lstStyle/>
                <a:p>
                  <a:endParaRPr lang="zh-CN" altLang="en-US"/>
                </a:p>
              </p:txBody>
            </p:sp>
            <p:sp>
              <p:nvSpPr>
                <p:cNvPr id="56375" name="椭圆 49189"/>
                <p:cNvSpPr>
                  <a:spLocks noChangeArrowheads="1"/>
                </p:cNvSpPr>
                <p:nvPr/>
              </p:nvSpPr>
              <p:spPr bwMode="auto">
                <a:xfrm>
                  <a:off x="8408" y="44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76" name="椭圆 49190"/>
                <p:cNvSpPr>
                  <a:spLocks noChangeArrowheads="1"/>
                </p:cNvSpPr>
                <p:nvPr/>
              </p:nvSpPr>
              <p:spPr bwMode="auto">
                <a:xfrm>
                  <a:off x="7408" y="35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77" name="椭圆 49191"/>
                <p:cNvSpPr>
                  <a:spLocks noChangeArrowheads="1"/>
                </p:cNvSpPr>
                <p:nvPr/>
              </p:nvSpPr>
              <p:spPr bwMode="auto">
                <a:xfrm>
                  <a:off x="7548" y="40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nvGrpSpPr>
                <p:cNvPr id="56378" name="组合 49192"/>
                <p:cNvGrpSpPr>
                  <a:grpSpLocks/>
                </p:cNvGrpSpPr>
                <p:nvPr/>
              </p:nvGrpSpPr>
              <p:grpSpPr bwMode="auto">
                <a:xfrm>
                  <a:off x="7848" y="4772"/>
                  <a:ext cx="260" cy="360"/>
                  <a:chOff x="7888" y="5552"/>
                  <a:chExt cx="260" cy="360"/>
                </a:xfrm>
              </p:grpSpPr>
              <p:sp>
                <p:nvSpPr>
                  <p:cNvPr id="56391" name="矩形 49193"/>
                  <p:cNvSpPr>
                    <a:spLocks noChangeArrowheads="1"/>
                  </p:cNvSpPr>
                  <p:nvPr/>
                </p:nvSpPr>
                <p:spPr bwMode="auto">
                  <a:xfrm>
                    <a:off x="7888" y="5552"/>
                    <a:ext cx="200" cy="3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2" name="椭圆 49194"/>
                  <p:cNvSpPr>
                    <a:spLocks noChangeArrowheads="1"/>
                  </p:cNvSpPr>
                  <p:nvPr/>
                </p:nvSpPr>
                <p:spPr bwMode="auto">
                  <a:xfrm>
                    <a:off x="8088" y="569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56379" name="组合 49195"/>
                <p:cNvGrpSpPr>
                  <a:grpSpLocks/>
                </p:cNvGrpSpPr>
                <p:nvPr/>
              </p:nvGrpSpPr>
              <p:grpSpPr bwMode="auto">
                <a:xfrm>
                  <a:off x="7848" y="5232"/>
                  <a:ext cx="280" cy="360"/>
                  <a:chOff x="6868" y="5652"/>
                  <a:chExt cx="280" cy="360"/>
                </a:xfrm>
              </p:grpSpPr>
              <p:sp>
                <p:nvSpPr>
                  <p:cNvPr id="56389" name="矩形 49196"/>
                  <p:cNvSpPr>
                    <a:spLocks noChangeArrowheads="1"/>
                  </p:cNvSpPr>
                  <p:nvPr/>
                </p:nvSpPr>
                <p:spPr bwMode="auto">
                  <a:xfrm>
                    <a:off x="6868" y="5652"/>
                    <a:ext cx="220" cy="3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56390" name="椭圆 49197"/>
                  <p:cNvSpPr>
                    <a:spLocks noChangeArrowheads="1"/>
                  </p:cNvSpPr>
                  <p:nvPr/>
                </p:nvSpPr>
                <p:spPr bwMode="auto">
                  <a:xfrm>
                    <a:off x="7088" y="58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56380" name="椭圆 49198"/>
                <p:cNvSpPr>
                  <a:spLocks noChangeArrowheads="1"/>
                </p:cNvSpPr>
                <p:nvPr/>
              </p:nvSpPr>
              <p:spPr bwMode="auto">
                <a:xfrm>
                  <a:off x="8588" y="48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1" name="椭圆 49199"/>
                <p:cNvSpPr>
                  <a:spLocks noChangeArrowheads="1"/>
                </p:cNvSpPr>
                <p:nvPr/>
              </p:nvSpPr>
              <p:spPr bwMode="auto">
                <a:xfrm>
                  <a:off x="7408" y="49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2" name="椭圆 49200"/>
                <p:cNvSpPr>
                  <a:spLocks noChangeArrowheads="1"/>
                </p:cNvSpPr>
                <p:nvPr/>
              </p:nvSpPr>
              <p:spPr bwMode="auto">
                <a:xfrm>
                  <a:off x="7548" y="53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3" name="椭圆 49201"/>
                <p:cNvSpPr>
                  <a:spLocks noChangeArrowheads="1"/>
                </p:cNvSpPr>
                <p:nvPr/>
              </p:nvSpPr>
              <p:spPr bwMode="auto">
                <a:xfrm>
                  <a:off x="7388" y="35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4" name="椭圆 49202"/>
                <p:cNvSpPr>
                  <a:spLocks noChangeArrowheads="1"/>
                </p:cNvSpPr>
                <p:nvPr/>
              </p:nvSpPr>
              <p:spPr bwMode="auto">
                <a:xfrm>
                  <a:off x="7068" y="539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5" name="椭圆 49203"/>
                <p:cNvSpPr>
                  <a:spLocks noChangeArrowheads="1"/>
                </p:cNvSpPr>
                <p:nvPr/>
              </p:nvSpPr>
              <p:spPr bwMode="auto">
                <a:xfrm>
                  <a:off x="6948" y="3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6" name="椭圆 49204"/>
                <p:cNvSpPr>
                  <a:spLocks noChangeArrowheads="1"/>
                </p:cNvSpPr>
                <p:nvPr/>
              </p:nvSpPr>
              <p:spPr bwMode="auto">
                <a:xfrm>
                  <a:off x="7048" y="493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7" name="椭圆 49205"/>
                <p:cNvSpPr>
                  <a:spLocks noChangeArrowheads="1"/>
                </p:cNvSpPr>
                <p:nvPr/>
              </p:nvSpPr>
              <p:spPr bwMode="auto">
                <a:xfrm>
                  <a:off x="7248" y="33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56388" name="椭圆 49206"/>
                <p:cNvSpPr>
                  <a:spLocks noChangeArrowheads="1"/>
                </p:cNvSpPr>
                <p:nvPr/>
              </p:nvSpPr>
              <p:spPr bwMode="auto">
                <a:xfrm>
                  <a:off x="7248" y="39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sp>
            <p:nvSpPr>
              <p:cNvPr id="56344" name="文本框 49207"/>
              <p:cNvSpPr txBox="1">
                <a:spLocks noChangeArrowheads="1"/>
              </p:cNvSpPr>
              <p:nvPr/>
            </p:nvSpPr>
            <p:spPr bwMode="auto">
              <a:xfrm>
                <a:off x="6788" y="52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p>
            </p:txBody>
          </p:sp>
          <p:sp>
            <p:nvSpPr>
              <p:cNvPr id="56345" name="文本框 49208"/>
              <p:cNvSpPr txBox="1">
                <a:spLocks noChangeArrowheads="1"/>
              </p:cNvSpPr>
              <p:nvPr/>
            </p:nvSpPr>
            <p:spPr bwMode="auto">
              <a:xfrm>
                <a:off x="9368" y="395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1</a:t>
                </a:r>
                <a:endParaRPr lang="en-US" altLang="zh-CN" sz="2000"/>
              </a:p>
            </p:txBody>
          </p:sp>
          <p:sp>
            <p:nvSpPr>
              <p:cNvPr id="56346" name="文本框 49209"/>
              <p:cNvSpPr txBox="1">
                <a:spLocks noChangeArrowheads="1"/>
              </p:cNvSpPr>
              <p:nvPr/>
            </p:nvSpPr>
            <p:spPr bwMode="auto">
              <a:xfrm>
                <a:off x="6788" y="48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p>
            </p:txBody>
          </p:sp>
          <p:sp>
            <p:nvSpPr>
              <p:cNvPr id="56347" name="文本框 49210"/>
              <p:cNvSpPr txBox="1">
                <a:spLocks noChangeArrowheads="1"/>
              </p:cNvSpPr>
              <p:nvPr/>
            </p:nvSpPr>
            <p:spPr bwMode="auto">
              <a:xfrm>
                <a:off x="9388" y="45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0</a:t>
                </a:r>
                <a:endParaRPr lang="en-US" altLang="zh-CN" sz="2000"/>
              </a:p>
            </p:txBody>
          </p:sp>
          <p:sp>
            <p:nvSpPr>
              <p:cNvPr id="56348" name="文本框 49211"/>
              <p:cNvSpPr txBox="1">
                <a:spLocks noChangeArrowheads="1"/>
              </p:cNvSpPr>
              <p:nvPr/>
            </p:nvSpPr>
            <p:spPr bwMode="auto">
              <a:xfrm>
                <a:off x="9408" y="33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2</a:t>
                </a:r>
              </a:p>
            </p:txBody>
          </p:sp>
          <p:sp>
            <p:nvSpPr>
              <p:cNvPr id="56349" name="文本框 49212"/>
              <p:cNvSpPr txBox="1">
                <a:spLocks noChangeArrowheads="1"/>
              </p:cNvSpPr>
              <p:nvPr/>
            </p:nvSpPr>
            <p:spPr bwMode="auto">
              <a:xfrm>
                <a:off x="9368" y="285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Y</a:t>
                </a:r>
                <a:r>
                  <a:rPr lang="en-US" altLang="zh-CN" sz="2000" baseline="-25000"/>
                  <a:t>3</a:t>
                </a:r>
              </a:p>
            </p:txBody>
          </p:sp>
          <p:sp>
            <p:nvSpPr>
              <p:cNvPr id="56350" name="文本框 49213"/>
              <p:cNvSpPr txBox="1">
                <a:spLocks noChangeArrowheads="1"/>
              </p:cNvSpPr>
              <p:nvPr/>
            </p:nvSpPr>
            <p:spPr bwMode="auto">
              <a:xfrm>
                <a:off x="6728" y="35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X</a:t>
                </a:r>
              </a:p>
            </p:txBody>
          </p:sp>
        </p:grpSp>
        <p:sp>
          <p:nvSpPr>
            <p:cNvPr id="56337" name="文本框 49214"/>
            <p:cNvSpPr txBox="1">
              <a:spLocks noChangeArrowheads="1"/>
            </p:cNvSpPr>
            <p:nvPr/>
          </p:nvSpPr>
          <p:spPr bwMode="auto">
            <a:xfrm>
              <a:off x="2112" y="220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38" name="文本框 49215"/>
            <p:cNvSpPr txBox="1">
              <a:spLocks noChangeArrowheads="1"/>
            </p:cNvSpPr>
            <p:nvPr/>
          </p:nvSpPr>
          <p:spPr bwMode="auto">
            <a:xfrm>
              <a:off x="2112" y="172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39" name="文本框 49216"/>
            <p:cNvSpPr txBox="1">
              <a:spLocks noChangeArrowheads="1"/>
            </p:cNvSpPr>
            <p:nvPr/>
          </p:nvSpPr>
          <p:spPr bwMode="auto">
            <a:xfrm>
              <a:off x="2112" y="1200"/>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40" name="文本框 49217"/>
            <p:cNvSpPr txBox="1">
              <a:spLocks noChangeArrowheads="1"/>
            </p:cNvSpPr>
            <p:nvPr/>
          </p:nvSpPr>
          <p:spPr bwMode="auto">
            <a:xfrm>
              <a:off x="2112" y="76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56341" name="文本框 49218"/>
            <p:cNvSpPr txBox="1">
              <a:spLocks noChangeArrowheads="1"/>
            </p:cNvSpPr>
            <p:nvPr/>
          </p:nvSpPr>
          <p:spPr bwMode="auto">
            <a:xfrm>
              <a:off x="1344" y="283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56342" name="文本框 49219"/>
            <p:cNvSpPr txBox="1">
              <a:spLocks noChangeArrowheads="1"/>
            </p:cNvSpPr>
            <p:nvPr/>
          </p:nvSpPr>
          <p:spPr bwMode="auto">
            <a:xfrm>
              <a:off x="1344" y="24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grpSp>
      <p:graphicFrame>
        <p:nvGraphicFramePr>
          <p:cNvPr id="49221" name="表格 49220"/>
          <p:cNvGraphicFramePr/>
          <p:nvPr/>
        </p:nvGraphicFramePr>
        <p:xfrm>
          <a:off x="4953000" y="533400"/>
          <a:ext cx="2743200" cy="2590905"/>
        </p:xfrm>
        <a:graphic>
          <a:graphicData uri="http://schemas.openxmlformats.org/drawingml/2006/table">
            <a:tbl>
              <a:tblPr/>
              <a:tblGrid>
                <a:gridCol w="931863">
                  <a:extLst>
                    <a:ext uri="{9D8B030D-6E8A-4147-A177-3AD203B41FA5}">
                      <a16:colId xmlns:a16="http://schemas.microsoft.com/office/drawing/2014/main" val="20000"/>
                    </a:ext>
                  </a:extLst>
                </a:gridCol>
                <a:gridCol w="1811337">
                  <a:extLst>
                    <a:ext uri="{9D8B030D-6E8A-4147-A177-3AD203B41FA5}">
                      <a16:colId xmlns:a16="http://schemas.microsoft.com/office/drawing/2014/main" val="20001"/>
                    </a:ext>
                  </a:extLst>
                </a:gridCol>
              </a:tblGrid>
              <a:tr h="51803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800" dirty="0"/>
                        <a:t>AB</a:t>
                      </a:r>
                      <a:endParaRPr lang="zh-CN" altLang="en-US" sz="2800" dirty="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800"/>
                        <a:t>Y</a:t>
                      </a:r>
                      <a:r>
                        <a:rPr lang="en-US" altLang="zh-CN" sz="2800" baseline="-25000"/>
                        <a:t>0</a:t>
                      </a:r>
                      <a:r>
                        <a:rPr lang="en-US" altLang="zh-CN" sz="2800"/>
                        <a:t>Y</a:t>
                      </a:r>
                      <a:r>
                        <a:rPr lang="en-US" altLang="zh-CN" sz="2800" baseline="-25000"/>
                        <a:t>1</a:t>
                      </a:r>
                      <a:r>
                        <a:rPr lang="en-US" altLang="zh-CN" sz="2800"/>
                        <a:t>Y</a:t>
                      </a:r>
                      <a:r>
                        <a:rPr lang="en-US" altLang="zh-CN" sz="2800" baseline="-25000"/>
                        <a:t>2</a:t>
                      </a:r>
                      <a:r>
                        <a:rPr lang="en-US" altLang="zh-CN" sz="2800"/>
                        <a:t>Y</a:t>
                      </a:r>
                      <a:r>
                        <a:rPr lang="en-US" altLang="zh-CN" sz="2800" baseline="-25000"/>
                        <a:t>3</a:t>
                      </a: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072767">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sz="2800"/>
                    </a:p>
                  </a:txBody>
                  <a:tcPr marT="45709" marB="45709"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56335" name="文本框 49231"/>
          <p:cNvSpPr txBox="1">
            <a:spLocks noChangeArrowheads="1"/>
          </p:cNvSpPr>
          <p:nvPr/>
        </p:nvSpPr>
        <p:spPr bwMode="auto">
          <a:xfrm>
            <a:off x="5181600" y="1066800"/>
            <a:ext cx="2362200" cy="2057400"/>
          </a:xfrm>
          <a:prstGeom prst="rect">
            <a:avLst/>
          </a:prstGeom>
          <a:noFill/>
          <a:ln w="9525">
            <a:noFill/>
            <a:miter lim="800000"/>
            <a:headEnd/>
            <a:tailEnd/>
          </a:ln>
        </p:spPr>
        <p:txBody>
          <a:bodyPr>
            <a:spAutoFit/>
          </a:bodyPr>
          <a:lstStyle/>
          <a:p>
            <a:pPr>
              <a:spcBef>
                <a:spcPct val="20000"/>
              </a:spcBef>
              <a:buFont typeface="Arial" pitchFamily="34" charset="0"/>
              <a:buNone/>
            </a:pPr>
            <a:r>
              <a:rPr lang="en-US" altLang="zh-CN" sz="2800"/>
              <a:t>00       X 0 0 0</a:t>
            </a:r>
          </a:p>
          <a:p>
            <a:pPr>
              <a:spcBef>
                <a:spcPct val="20000"/>
              </a:spcBef>
              <a:buFont typeface="Arial" pitchFamily="34" charset="0"/>
              <a:buNone/>
            </a:pPr>
            <a:r>
              <a:rPr lang="en-US" altLang="zh-CN" sz="2800"/>
              <a:t>01       0 X 0 0</a:t>
            </a:r>
          </a:p>
          <a:p>
            <a:pPr>
              <a:spcBef>
                <a:spcPct val="20000"/>
              </a:spcBef>
              <a:buFont typeface="Arial" pitchFamily="34" charset="0"/>
              <a:buNone/>
            </a:pPr>
            <a:r>
              <a:rPr lang="en-US" altLang="zh-CN" sz="2800"/>
              <a:t>10       0 0 X 0</a:t>
            </a:r>
          </a:p>
          <a:p>
            <a:pPr>
              <a:spcBef>
                <a:spcPct val="20000"/>
              </a:spcBef>
              <a:buFont typeface="Arial" pitchFamily="34" charset="0"/>
              <a:buNone/>
            </a:pPr>
            <a:r>
              <a:rPr lang="en-US" altLang="zh-CN" sz="2800"/>
              <a:t>11       0 0 0 X</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52285"/>
          <p:cNvSpPr txBox="1">
            <a:spLocks noChangeArrowheads="1"/>
          </p:cNvSpPr>
          <p:nvPr/>
        </p:nvSpPr>
        <p:spPr bwMode="auto">
          <a:xfrm>
            <a:off x="304800" y="4038600"/>
            <a:ext cx="8534400" cy="1158875"/>
          </a:xfrm>
          <a:prstGeom prst="rect">
            <a:avLst/>
          </a:prstGeom>
          <a:noFill/>
          <a:ln w="9525">
            <a:noFill/>
            <a:miter lim="800000"/>
            <a:headEnd/>
            <a:tailEnd/>
          </a:ln>
        </p:spPr>
        <p:txBody>
          <a:bodyPr>
            <a:spAutoFit/>
          </a:bodyPr>
          <a:lstStyle/>
          <a:p>
            <a:pPr algn="just">
              <a:spcBef>
                <a:spcPct val="50000"/>
              </a:spcBef>
              <a:buFont typeface="Arial" pitchFamily="34" charset="0"/>
              <a:buNone/>
            </a:pPr>
            <a:r>
              <a:rPr lang="en-US" altLang="zh-CN" sz="2000" dirty="0"/>
              <a:t>            D</a:t>
            </a:r>
            <a:r>
              <a:rPr lang="en-US" altLang="zh-CN" sz="2000" baseline="-30000" dirty="0"/>
              <a:t>0</a:t>
            </a:r>
            <a:r>
              <a:rPr lang="zh-CN" altLang="en-US" sz="2000" dirty="0"/>
              <a:t>、</a:t>
            </a:r>
            <a:r>
              <a:rPr lang="en-US" altLang="zh-CN" sz="2000" dirty="0"/>
              <a:t>D</a:t>
            </a:r>
            <a:r>
              <a:rPr lang="en-US" altLang="zh-CN" sz="2000" baseline="-30000" dirty="0"/>
              <a:t>1</a:t>
            </a:r>
            <a:r>
              <a:rPr lang="zh-CN" altLang="en-US" sz="2000" dirty="0"/>
              <a:t>、</a:t>
            </a:r>
            <a:r>
              <a:rPr lang="en-US" altLang="zh-CN" sz="2000" dirty="0"/>
              <a:t>D</a:t>
            </a:r>
            <a:r>
              <a:rPr lang="en-US" altLang="zh-CN" sz="2000" baseline="-30000" dirty="0"/>
              <a:t>2</a:t>
            </a:r>
            <a:r>
              <a:rPr lang="zh-CN" altLang="en-US" sz="2000" dirty="0"/>
              <a:t>、</a:t>
            </a:r>
            <a:r>
              <a:rPr lang="en-US" altLang="zh-CN" sz="2000" dirty="0" smtClean="0"/>
              <a:t>D</a:t>
            </a:r>
            <a:r>
              <a:rPr lang="en-US" altLang="zh-CN" sz="2000" baseline="-30000" dirty="0" smtClean="0"/>
              <a:t>3  </a:t>
            </a:r>
            <a:r>
              <a:rPr lang="en-US" altLang="zh-CN" sz="2000" dirty="0" smtClean="0"/>
              <a:t>—  </a:t>
            </a:r>
            <a:r>
              <a:rPr lang="zh-CN" altLang="en-US" sz="2000" dirty="0" smtClean="0"/>
              <a:t>数据输入</a:t>
            </a:r>
            <a:r>
              <a:rPr lang="zh-CN" altLang="en-US" sz="2000" dirty="0"/>
              <a:t>端，数据选择器通常按数据输入端数命名，常用的有：四路选择器、八路选择器、十六路选择器。</a:t>
            </a:r>
          </a:p>
          <a:p>
            <a:pPr algn="just">
              <a:spcBef>
                <a:spcPct val="50000"/>
              </a:spcBef>
              <a:buFont typeface="Arial" pitchFamily="34" charset="0"/>
              <a:buNone/>
            </a:pPr>
            <a:r>
              <a:rPr lang="zh-CN" altLang="en-US" sz="2000" dirty="0"/>
              <a:t>	</a:t>
            </a:r>
            <a:r>
              <a:rPr lang="en-US" altLang="zh-CN" sz="2000" dirty="0"/>
              <a:t>S</a:t>
            </a:r>
            <a:r>
              <a:rPr lang="en-US" altLang="zh-CN" sz="2000" baseline="-30000" dirty="0"/>
              <a:t>0</a:t>
            </a:r>
            <a:r>
              <a:rPr lang="zh-CN" altLang="en-US" sz="2000" dirty="0"/>
              <a:t>、</a:t>
            </a:r>
            <a:r>
              <a:rPr lang="en-US" altLang="zh-CN" sz="2000" dirty="0" smtClean="0"/>
              <a:t>S</a:t>
            </a:r>
            <a:r>
              <a:rPr lang="en-US" altLang="zh-CN" sz="2000" baseline="-30000" dirty="0" smtClean="0"/>
              <a:t>1  </a:t>
            </a:r>
            <a:r>
              <a:rPr lang="en-US" altLang="zh-CN" sz="2000" dirty="0" smtClean="0"/>
              <a:t>—  </a:t>
            </a:r>
            <a:r>
              <a:rPr lang="zh-CN" altLang="en-US" sz="2000" dirty="0" smtClean="0"/>
              <a:t>地址</a:t>
            </a:r>
            <a:r>
              <a:rPr lang="zh-CN" altLang="en-US" sz="2000" dirty="0"/>
              <a:t>输入</a:t>
            </a:r>
            <a:r>
              <a:rPr lang="zh-CN" altLang="en-US" sz="2000" dirty="0" smtClean="0"/>
              <a:t>端（</a:t>
            </a:r>
            <a:r>
              <a:rPr lang="zh-CN" altLang="en-US" sz="2000" dirty="0"/>
              <a:t>选择控制端）</a:t>
            </a:r>
            <a:endParaRPr lang="zh-CN" altLang="en-US" dirty="0"/>
          </a:p>
        </p:txBody>
      </p:sp>
      <p:sp>
        <p:nvSpPr>
          <p:cNvPr id="36870" name="文本框 52286"/>
          <p:cNvSpPr txBox="1">
            <a:spLocks noChangeArrowheads="1"/>
          </p:cNvSpPr>
          <p:nvPr/>
        </p:nvSpPr>
        <p:spPr bwMode="auto">
          <a:xfrm>
            <a:off x="339725" y="346075"/>
            <a:ext cx="8239125"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2</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集成电路型号</a:t>
            </a:r>
            <a:r>
              <a:rPr lang="en-US" altLang="zh-CN" sz="2800" b="1">
                <a:latin typeface="楷体_GB2312" pitchFamily="49" charset="-122"/>
                <a:ea typeface="楷体_GB2312" pitchFamily="49" charset="-122"/>
              </a:rPr>
              <a:t>:74LS153)</a:t>
            </a:r>
          </a:p>
        </p:txBody>
      </p:sp>
      <mc:AlternateContent xmlns:mc="http://schemas.openxmlformats.org/markup-compatibility/2006" xmlns:a14="http://schemas.microsoft.com/office/drawing/2010/main">
        <mc:Choice Requires="a14">
          <p:sp>
            <p:nvSpPr>
              <p:cNvPr id="5127" name="文本框 52287"/>
              <p:cNvSpPr txBox="1">
                <a:spLocks noChangeArrowheads="1"/>
              </p:cNvSpPr>
              <p:nvPr/>
            </p:nvSpPr>
            <p:spPr bwMode="auto">
              <a:xfrm>
                <a:off x="304800" y="5334000"/>
                <a:ext cx="8534400" cy="1443024"/>
              </a:xfrm>
              <a:prstGeom prst="rect">
                <a:avLst/>
              </a:prstGeom>
              <a:noFill/>
              <a:ln w="9525">
                <a:noFill/>
                <a:miter lim="800000"/>
                <a:headEnd/>
                <a:tailEnd/>
              </a:ln>
            </p:spPr>
            <p:txBody>
              <a:bodyPr>
                <a:spAutoFit/>
              </a:bodyPr>
              <a:lstStyle/>
              <a:p>
                <a:pPr>
                  <a:spcBef>
                    <a:spcPct val="50000"/>
                  </a:spcBef>
                  <a:buFont typeface="Arial" pitchFamily="34" charset="0"/>
                  <a:buNone/>
                </a:pPr>
                <a14:m>
                  <m:oMath xmlns:m="http://schemas.openxmlformats.org/officeDocument/2006/math">
                    <m:acc>
                      <m:accPr>
                        <m:chr m:val="̅"/>
                        <m:ctrlPr>
                          <a:rPr lang="en-US" altLang="zh-CN" sz="2000" b="0" i="1" smtClean="0">
                            <a:latin typeface="Cambria Math" panose="02040503050406030204" pitchFamily="18" charset="0"/>
                          </a:rPr>
                        </m:ctrlPr>
                      </m:accPr>
                      <m:e>
                        <m:r>
                          <m:rPr>
                            <m:sty m:val="p"/>
                          </m:rPr>
                          <a:rPr lang="en-US" altLang="zh-CN" sz="2000" b="0" i="0" smtClean="0">
                            <a:latin typeface="Cambria Math" panose="02040503050406030204" pitchFamily="18" charset="0"/>
                          </a:rPr>
                          <m:t>EN</m:t>
                        </m:r>
                      </m:e>
                    </m:acc>
                  </m:oMath>
                </a14:m>
                <a:r>
                  <a:rPr lang="en-US" altLang="zh-CN" sz="2000" dirty="0" smtClean="0"/>
                  <a:t>  — </a:t>
                </a:r>
                <a:r>
                  <a:rPr lang="zh-CN" altLang="en-US" sz="2000" dirty="0" smtClean="0"/>
                  <a:t>使</a:t>
                </a:r>
                <a:r>
                  <a:rPr lang="zh-CN" altLang="en-US" sz="2000" dirty="0"/>
                  <a:t>能端（控制端，允许端）；</a:t>
                </a:r>
              </a:p>
              <a:p>
                <a:pPr>
                  <a:spcBef>
                    <a:spcPct val="50000"/>
                  </a:spcBef>
                  <a:buFont typeface="Arial" pitchFamily="34" charset="0"/>
                  <a:buNone/>
                </a:pPr>
                <a14:m>
                  <m:oMath xmlns:m="http://schemas.openxmlformats.org/officeDocument/2006/math">
                    <m:acc>
                      <m:accPr>
                        <m:chr m:val="̅"/>
                        <m:ctrlPr>
                          <a:rPr lang="en-US" altLang="zh-CN" sz="2000" i="1">
                            <a:latin typeface="Cambria Math" panose="02040503050406030204" pitchFamily="18" charset="0"/>
                          </a:rPr>
                        </m:ctrlPr>
                      </m:accPr>
                      <m:e>
                        <m:r>
                          <m:rPr>
                            <m:sty m:val="p"/>
                          </m:rPr>
                          <a:rPr lang="en-US" altLang="zh-CN" sz="2000">
                            <a:latin typeface="Cambria Math" panose="02040503050406030204" pitchFamily="18" charset="0"/>
                          </a:rPr>
                          <m:t>EN</m:t>
                        </m:r>
                      </m:e>
                    </m:acc>
                    <m:r>
                      <a:rPr lang="en-US" altLang="zh-CN" sz="2000" i="1">
                        <a:latin typeface="Cambria Math" panose="02040503050406030204" pitchFamily="18" charset="0"/>
                      </a:rPr>
                      <m:t> </m:t>
                    </m:r>
                  </m:oMath>
                </a14:m>
                <a:r>
                  <a:rPr lang="en-US" altLang="zh-CN" sz="2000" dirty="0" smtClean="0"/>
                  <a:t>=1</a:t>
                </a:r>
                <a:r>
                  <a:rPr lang="zh-CN" altLang="en-US" sz="2000" dirty="0"/>
                  <a:t>时，禁止数据选通（不工作），</a:t>
                </a:r>
              </a:p>
              <a:p>
                <a:pPr>
                  <a:spcBef>
                    <a:spcPct val="50000"/>
                  </a:spcBef>
                  <a:buFont typeface="Arial" pitchFamily="34" charset="0"/>
                  <a:buNone/>
                </a:pPr>
                <a14:m>
                  <m:oMath xmlns:m="http://schemas.openxmlformats.org/officeDocument/2006/math">
                    <m:acc>
                      <m:accPr>
                        <m:chr m:val="̅"/>
                        <m:ctrlPr>
                          <a:rPr lang="en-US" altLang="zh-CN" sz="2000" i="1">
                            <a:latin typeface="Cambria Math" panose="02040503050406030204" pitchFamily="18" charset="0"/>
                          </a:rPr>
                        </m:ctrlPr>
                      </m:accPr>
                      <m:e>
                        <m:r>
                          <m:rPr>
                            <m:sty m:val="p"/>
                          </m:rPr>
                          <a:rPr lang="en-US" altLang="zh-CN" sz="2000">
                            <a:latin typeface="Cambria Math" panose="02040503050406030204" pitchFamily="18" charset="0"/>
                          </a:rPr>
                          <m:t>EN</m:t>
                        </m:r>
                      </m:e>
                    </m:acc>
                  </m:oMath>
                </a14:m>
                <a:r>
                  <a:rPr lang="en-US" altLang="zh-CN" sz="2000" dirty="0" smtClean="0"/>
                  <a:t>=0</a:t>
                </a:r>
                <a:r>
                  <a:rPr lang="zh-CN" altLang="en-US" sz="2000" dirty="0"/>
                  <a:t>时，选择器工作。</a:t>
                </a:r>
              </a:p>
            </p:txBody>
          </p:sp>
        </mc:Choice>
        <mc:Fallback xmlns="">
          <p:sp>
            <p:nvSpPr>
              <p:cNvPr id="5127" name="文本框 52287"/>
              <p:cNvSpPr txBox="1">
                <a:spLocks noRot="1" noChangeAspect="1" noMove="1" noResize="1" noEditPoints="1" noAdjustHandles="1" noChangeArrowheads="1" noChangeShapeType="1" noTextEdit="1"/>
              </p:cNvSpPr>
              <p:nvPr/>
            </p:nvSpPr>
            <p:spPr bwMode="auto">
              <a:xfrm>
                <a:off x="304800" y="5334000"/>
                <a:ext cx="8534400" cy="1443024"/>
              </a:xfrm>
              <a:prstGeom prst="rect">
                <a:avLst/>
              </a:prstGeom>
              <a:blipFill>
                <a:blip r:embed="rId2"/>
                <a:stretch>
                  <a:fillRect t="-2954" b="-3797"/>
                </a:stretch>
              </a:blipFill>
              <a:ln w="9525">
                <a:noFill/>
                <a:miter lim="800000"/>
                <a:headEnd/>
                <a:tailEnd/>
              </a:ln>
            </p:spPr>
            <p:txBody>
              <a:bodyPr/>
              <a:lstStyle/>
              <a:p>
                <a:r>
                  <a:rPr lang="zh-CN" altLang="en-US">
                    <a:noFill/>
                  </a:rPr>
                  <a:t> </a:t>
                </a:r>
              </a:p>
            </p:txBody>
          </p:sp>
        </mc:Fallback>
      </mc:AlternateContent>
      <p:grpSp>
        <p:nvGrpSpPr>
          <p:cNvPr id="2" name="组合 1"/>
          <p:cNvGrpSpPr/>
          <p:nvPr/>
        </p:nvGrpSpPr>
        <p:grpSpPr>
          <a:xfrm>
            <a:off x="609600" y="1062038"/>
            <a:ext cx="4800600" cy="2867025"/>
            <a:chOff x="609600" y="1062038"/>
            <a:chExt cx="4800600" cy="2867025"/>
          </a:xfrm>
        </p:grpSpPr>
        <p:grpSp>
          <p:nvGrpSpPr>
            <p:cNvPr id="36868" name="组合 52236"/>
            <p:cNvGrpSpPr>
              <a:grpSpLocks/>
            </p:cNvGrpSpPr>
            <p:nvPr/>
          </p:nvGrpSpPr>
          <p:grpSpPr bwMode="auto">
            <a:xfrm>
              <a:off x="609600" y="1062038"/>
              <a:ext cx="4800600" cy="2552700"/>
              <a:chOff x="384" y="672"/>
              <a:chExt cx="3024" cy="1608"/>
            </a:xfrm>
          </p:grpSpPr>
          <p:sp>
            <p:nvSpPr>
              <p:cNvPr id="36872" name="矩形 52237"/>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873" name="直接连接符 52238"/>
              <p:cNvSpPr>
                <a:spLocks noChangeShapeType="1"/>
              </p:cNvSpPr>
              <p:nvPr/>
            </p:nvSpPr>
            <p:spPr bwMode="auto">
              <a:xfrm>
                <a:off x="2028" y="738"/>
                <a:ext cx="0" cy="1371"/>
              </a:xfrm>
              <a:prstGeom prst="line">
                <a:avLst/>
              </a:prstGeom>
              <a:noFill/>
              <a:ln w="9525">
                <a:solidFill>
                  <a:srgbClr val="000000"/>
                </a:solidFill>
                <a:round/>
                <a:headEnd/>
                <a:tailEnd/>
              </a:ln>
            </p:spPr>
            <p:txBody>
              <a:bodyPr/>
              <a:lstStyle/>
              <a:p>
                <a:endParaRPr lang="zh-CN" altLang="en-US"/>
              </a:p>
            </p:txBody>
          </p:sp>
          <p:sp>
            <p:nvSpPr>
              <p:cNvPr id="36874" name="直接连接符 52239"/>
              <p:cNvSpPr>
                <a:spLocks noChangeShapeType="1"/>
              </p:cNvSpPr>
              <p:nvPr/>
            </p:nvSpPr>
            <p:spPr bwMode="auto">
              <a:xfrm>
                <a:off x="1593" y="1423"/>
                <a:ext cx="435" cy="0"/>
              </a:xfrm>
              <a:prstGeom prst="line">
                <a:avLst/>
              </a:prstGeom>
              <a:noFill/>
              <a:ln w="9525">
                <a:solidFill>
                  <a:srgbClr val="000000"/>
                </a:solidFill>
                <a:round/>
                <a:headEnd/>
                <a:tailEnd/>
              </a:ln>
            </p:spPr>
            <p:txBody>
              <a:bodyPr/>
              <a:lstStyle/>
              <a:p>
                <a:endParaRPr lang="zh-CN" altLang="en-US"/>
              </a:p>
            </p:txBody>
          </p:sp>
          <p:sp>
            <p:nvSpPr>
              <p:cNvPr id="36875" name="直接连接符 52240"/>
              <p:cNvSpPr>
                <a:spLocks noChangeShapeType="1"/>
              </p:cNvSpPr>
              <p:nvPr/>
            </p:nvSpPr>
            <p:spPr bwMode="auto">
              <a:xfrm>
                <a:off x="1593" y="1067"/>
                <a:ext cx="435" cy="0"/>
              </a:xfrm>
              <a:prstGeom prst="line">
                <a:avLst/>
              </a:prstGeom>
              <a:noFill/>
              <a:ln w="9525">
                <a:solidFill>
                  <a:srgbClr val="000000"/>
                </a:solidFill>
                <a:round/>
                <a:headEnd/>
                <a:tailEnd/>
              </a:ln>
            </p:spPr>
            <p:txBody>
              <a:bodyPr/>
              <a:lstStyle/>
              <a:p>
                <a:endParaRPr lang="zh-CN" altLang="en-US"/>
              </a:p>
            </p:txBody>
          </p:sp>
          <p:sp>
            <p:nvSpPr>
              <p:cNvPr id="36876" name="直接连接符 52241"/>
              <p:cNvSpPr>
                <a:spLocks noChangeShapeType="1"/>
              </p:cNvSpPr>
              <p:nvPr/>
            </p:nvSpPr>
            <p:spPr bwMode="auto">
              <a:xfrm>
                <a:off x="1593" y="1779"/>
                <a:ext cx="435" cy="0"/>
              </a:xfrm>
              <a:prstGeom prst="line">
                <a:avLst/>
              </a:prstGeom>
              <a:noFill/>
              <a:ln w="9525">
                <a:solidFill>
                  <a:srgbClr val="000000"/>
                </a:solidFill>
                <a:round/>
                <a:headEnd/>
                <a:tailEnd/>
              </a:ln>
            </p:spPr>
            <p:txBody>
              <a:bodyPr/>
              <a:lstStyle/>
              <a:p>
                <a:endParaRPr lang="zh-CN" altLang="en-US"/>
              </a:p>
            </p:txBody>
          </p:sp>
          <p:sp>
            <p:nvSpPr>
              <p:cNvPr id="36877" name="直接连接符 52242"/>
              <p:cNvSpPr>
                <a:spLocks noChangeShapeType="1"/>
              </p:cNvSpPr>
              <p:nvPr/>
            </p:nvSpPr>
            <p:spPr bwMode="auto">
              <a:xfrm flipH="1">
                <a:off x="590" y="777"/>
                <a:ext cx="1003" cy="0"/>
              </a:xfrm>
              <a:prstGeom prst="line">
                <a:avLst/>
              </a:prstGeom>
              <a:noFill/>
              <a:ln w="9525">
                <a:solidFill>
                  <a:srgbClr val="000000"/>
                </a:solidFill>
                <a:round/>
                <a:headEnd/>
                <a:tailEnd/>
              </a:ln>
            </p:spPr>
            <p:txBody>
              <a:bodyPr/>
              <a:lstStyle/>
              <a:p>
                <a:endParaRPr lang="zh-CN" altLang="en-US"/>
              </a:p>
            </p:txBody>
          </p:sp>
          <p:sp>
            <p:nvSpPr>
              <p:cNvPr id="36878" name="直接连接符 52243"/>
              <p:cNvSpPr>
                <a:spLocks noChangeShapeType="1"/>
              </p:cNvSpPr>
              <p:nvPr/>
            </p:nvSpPr>
            <p:spPr bwMode="auto">
              <a:xfrm flipH="1">
                <a:off x="590" y="1133"/>
                <a:ext cx="1003" cy="0"/>
              </a:xfrm>
              <a:prstGeom prst="line">
                <a:avLst/>
              </a:prstGeom>
              <a:noFill/>
              <a:ln w="9525">
                <a:solidFill>
                  <a:srgbClr val="000000"/>
                </a:solidFill>
                <a:round/>
                <a:headEnd/>
                <a:tailEnd/>
              </a:ln>
            </p:spPr>
            <p:txBody>
              <a:bodyPr/>
              <a:lstStyle/>
              <a:p>
                <a:endParaRPr lang="zh-CN" altLang="en-US"/>
              </a:p>
            </p:txBody>
          </p:sp>
          <p:sp>
            <p:nvSpPr>
              <p:cNvPr id="36879" name="直接连接符 52244"/>
              <p:cNvSpPr>
                <a:spLocks noChangeShapeType="1"/>
              </p:cNvSpPr>
              <p:nvPr/>
            </p:nvSpPr>
            <p:spPr bwMode="auto">
              <a:xfrm flipH="1">
                <a:off x="590" y="1489"/>
                <a:ext cx="1003" cy="0"/>
              </a:xfrm>
              <a:prstGeom prst="line">
                <a:avLst/>
              </a:prstGeom>
              <a:noFill/>
              <a:ln w="9525">
                <a:solidFill>
                  <a:srgbClr val="000000"/>
                </a:solidFill>
                <a:round/>
                <a:headEnd/>
                <a:tailEnd/>
              </a:ln>
            </p:spPr>
            <p:txBody>
              <a:bodyPr/>
              <a:lstStyle/>
              <a:p>
                <a:endParaRPr lang="zh-CN" altLang="en-US"/>
              </a:p>
            </p:txBody>
          </p:sp>
          <p:sp>
            <p:nvSpPr>
              <p:cNvPr id="36880" name="直接连接符 52245"/>
              <p:cNvSpPr>
                <a:spLocks noChangeShapeType="1"/>
              </p:cNvSpPr>
              <p:nvPr/>
            </p:nvSpPr>
            <p:spPr bwMode="auto">
              <a:xfrm flipH="1">
                <a:off x="577" y="1819"/>
                <a:ext cx="1016" cy="0"/>
              </a:xfrm>
              <a:prstGeom prst="line">
                <a:avLst/>
              </a:prstGeom>
              <a:noFill/>
              <a:ln w="9525">
                <a:solidFill>
                  <a:srgbClr val="000000"/>
                </a:solidFill>
                <a:round/>
                <a:headEnd/>
                <a:tailEnd/>
              </a:ln>
            </p:spPr>
            <p:txBody>
              <a:bodyPr/>
              <a:lstStyle/>
              <a:p>
                <a:endParaRPr lang="zh-CN" altLang="en-US"/>
              </a:p>
            </p:txBody>
          </p:sp>
          <p:sp>
            <p:nvSpPr>
              <p:cNvPr id="36881" name="直接连接符 52246"/>
              <p:cNvSpPr>
                <a:spLocks noChangeShapeType="1"/>
              </p:cNvSpPr>
              <p:nvPr/>
            </p:nvSpPr>
            <p:spPr bwMode="auto">
              <a:xfrm flipH="1">
                <a:off x="1342" y="1674"/>
                <a:ext cx="251" cy="0"/>
              </a:xfrm>
              <a:prstGeom prst="line">
                <a:avLst/>
              </a:prstGeom>
              <a:noFill/>
              <a:ln w="9525">
                <a:solidFill>
                  <a:srgbClr val="000000"/>
                </a:solidFill>
                <a:round/>
                <a:headEnd/>
                <a:tailEnd/>
              </a:ln>
            </p:spPr>
            <p:txBody>
              <a:bodyPr/>
              <a:lstStyle/>
              <a:p>
                <a:endParaRPr lang="zh-CN" altLang="en-US"/>
              </a:p>
            </p:txBody>
          </p:sp>
          <p:sp>
            <p:nvSpPr>
              <p:cNvPr id="36882" name="直接连接符 52247"/>
              <p:cNvSpPr>
                <a:spLocks noChangeShapeType="1"/>
              </p:cNvSpPr>
              <p:nvPr/>
            </p:nvSpPr>
            <p:spPr bwMode="auto">
              <a:xfrm>
                <a:off x="1342" y="1674"/>
                <a:ext cx="0" cy="540"/>
              </a:xfrm>
              <a:prstGeom prst="line">
                <a:avLst/>
              </a:prstGeom>
              <a:noFill/>
              <a:ln w="9525">
                <a:solidFill>
                  <a:srgbClr val="000000"/>
                </a:solidFill>
                <a:round/>
                <a:headEnd/>
                <a:tailEnd/>
              </a:ln>
            </p:spPr>
            <p:txBody>
              <a:bodyPr/>
              <a:lstStyle/>
              <a:p>
                <a:endParaRPr lang="zh-CN" altLang="en-US"/>
              </a:p>
            </p:txBody>
          </p:sp>
          <p:sp>
            <p:nvSpPr>
              <p:cNvPr id="36883" name="直接连接符 52248"/>
              <p:cNvSpPr>
                <a:spLocks noChangeShapeType="1"/>
              </p:cNvSpPr>
              <p:nvPr/>
            </p:nvSpPr>
            <p:spPr bwMode="auto">
              <a:xfrm flipH="1">
                <a:off x="1342" y="1977"/>
                <a:ext cx="251" cy="0"/>
              </a:xfrm>
              <a:prstGeom prst="line">
                <a:avLst/>
              </a:prstGeom>
              <a:noFill/>
              <a:ln w="9525">
                <a:solidFill>
                  <a:srgbClr val="000000"/>
                </a:solidFill>
                <a:round/>
                <a:headEnd/>
                <a:tailEnd/>
              </a:ln>
            </p:spPr>
            <p:txBody>
              <a:bodyPr/>
              <a:lstStyle/>
              <a:p>
                <a:endParaRPr lang="zh-CN" altLang="en-US"/>
              </a:p>
            </p:txBody>
          </p:sp>
          <p:sp>
            <p:nvSpPr>
              <p:cNvPr id="36884" name="直接连接符 52249"/>
              <p:cNvSpPr>
                <a:spLocks noChangeShapeType="1"/>
              </p:cNvSpPr>
              <p:nvPr/>
            </p:nvSpPr>
            <p:spPr bwMode="auto">
              <a:xfrm flipH="1">
                <a:off x="1250" y="1292"/>
                <a:ext cx="329" cy="0"/>
              </a:xfrm>
              <a:prstGeom prst="line">
                <a:avLst/>
              </a:prstGeom>
              <a:noFill/>
              <a:ln w="9525">
                <a:solidFill>
                  <a:srgbClr val="000000"/>
                </a:solidFill>
                <a:round/>
                <a:headEnd/>
                <a:tailEnd/>
              </a:ln>
            </p:spPr>
            <p:txBody>
              <a:bodyPr/>
              <a:lstStyle/>
              <a:p>
                <a:endParaRPr lang="zh-CN" altLang="en-US"/>
              </a:p>
            </p:txBody>
          </p:sp>
          <p:sp>
            <p:nvSpPr>
              <p:cNvPr id="36885" name="直接连接符 52250"/>
              <p:cNvSpPr>
                <a:spLocks noChangeShapeType="1"/>
              </p:cNvSpPr>
              <p:nvPr/>
            </p:nvSpPr>
            <p:spPr bwMode="auto">
              <a:xfrm>
                <a:off x="1250" y="1292"/>
                <a:ext cx="0" cy="711"/>
              </a:xfrm>
              <a:prstGeom prst="line">
                <a:avLst/>
              </a:prstGeom>
              <a:noFill/>
              <a:ln w="9525">
                <a:solidFill>
                  <a:srgbClr val="000000"/>
                </a:solidFill>
                <a:round/>
                <a:headEnd/>
                <a:tailEnd/>
              </a:ln>
            </p:spPr>
            <p:txBody>
              <a:bodyPr/>
              <a:lstStyle/>
              <a:p>
                <a:endParaRPr lang="zh-CN" altLang="en-US"/>
              </a:p>
            </p:txBody>
          </p:sp>
          <p:sp>
            <p:nvSpPr>
              <p:cNvPr id="36886" name="直接连接符 52251"/>
              <p:cNvSpPr>
                <a:spLocks noChangeShapeType="1"/>
              </p:cNvSpPr>
              <p:nvPr/>
            </p:nvSpPr>
            <p:spPr bwMode="auto">
              <a:xfrm flipH="1">
                <a:off x="1250" y="1898"/>
                <a:ext cx="343" cy="0"/>
              </a:xfrm>
              <a:prstGeom prst="line">
                <a:avLst/>
              </a:prstGeom>
              <a:noFill/>
              <a:ln w="9525">
                <a:solidFill>
                  <a:srgbClr val="000000"/>
                </a:solidFill>
                <a:round/>
                <a:headEnd/>
                <a:tailEnd/>
              </a:ln>
            </p:spPr>
            <p:txBody>
              <a:bodyPr/>
              <a:lstStyle/>
              <a:p>
                <a:endParaRPr lang="zh-CN" altLang="en-US"/>
              </a:p>
            </p:txBody>
          </p:sp>
          <p:sp>
            <p:nvSpPr>
              <p:cNvPr id="36887" name="直接连接符 52252"/>
              <p:cNvSpPr>
                <a:spLocks noChangeShapeType="1"/>
              </p:cNvSpPr>
              <p:nvPr/>
            </p:nvSpPr>
            <p:spPr bwMode="auto">
              <a:xfrm flipH="1">
                <a:off x="735" y="2201"/>
                <a:ext cx="607" cy="0"/>
              </a:xfrm>
              <a:prstGeom prst="line">
                <a:avLst/>
              </a:prstGeom>
              <a:noFill/>
              <a:ln w="9525">
                <a:solidFill>
                  <a:srgbClr val="000000"/>
                </a:solidFill>
                <a:round/>
                <a:headEnd/>
                <a:tailEnd/>
              </a:ln>
            </p:spPr>
            <p:txBody>
              <a:bodyPr/>
              <a:lstStyle/>
              <a:p>
                <a:endParaRPr lang="zh-CN" altLang="en-US"/>
              </a:p>
            </p:txBody>
          </p:sp>
          <p:sp>
            <p:nvSpPr>
              <p:cNvPr id="36888" name="直接连接符 52253"/>
              <p:cNvSpPr>
                <a:spLocks noChangeShapeType="1"/>
              </p:cNvSpPr>
              <p:nvPr/>
            </p:nvSpPr>
            <p:spPr bwMode="auto">
              <a:xfrm flipH="1">
                <a:off x="735" y="1977"/>
                <a:ext cx="515" cy="0"/>
              </a:xfrm>
              <a:prstGeom prst="line">
                <a:avLst/>
              </a:prstGeom>
              <a:noFill/>
              <a:ln w="9525">
                <a:solidFill>
                  <a:srgbClr val="000000"/>
                </a:solidFill>
                <a:round/>
                <a:headEnd/>
                <a:tailEnd/>
              </a:ln>
            </p:spPr>
            <p:txBody>
              <a:bodyPr/>
              <a:lstStyle/>
              <a:p>
                <a:endParaRPr lang="zh-CN" altLang="en-US"/>
              </a:p>
            </p:txBody>
          </p:sp>
          <p:sp>
            <p:nvSpPr>
              <p:cNvPr id="36889" name="直接连接符 52254"/>
              <p:cNvSpPr>
                <a:spLocks noChangeShapeType="1"/>
              </p:cNvSpPr>
              <p:nvPr/>
            </p:nvSpPr>
            <p:spPr bwMode="auto">
              <a:xfrm flipV="1">
                <a:off x="814" y="857"/>
                <a:ext cx="0" cy="1120"/>
              </a:xfrm>
              <a:prstGeom prst="line">
                <a:avLst/>
              </a:prstGeom>
              <a:noFill/>
              <a:ln w="9525">
                <a:solidFill>
                  <a:srgbClr val="000000"/>
                </a:solidFill>
                <a:round/>
                <a:headEnd/>
                <a:tailEnd/>
              </a:ln>
            </p:spPr>
            <p:txBody>
              <a:bodyPr/>
              <a:lstStyle/>
              <a:p>
                <a:endParaRPr lang="zh-CN" altLang="en-US"/>
              </a:p>
            </p:txBody>
          </p:sp>
          <p:sp>
            <p:nvSpPr>
              <p:cNvPr id="36890" name="直接连接符 52255"/>
              <p:cNvSpPr>
                <a:spLocks noChangeShapeType="1"/>
              </p:cNvSpPr>
              <p:nvPr/>
            </p:nvSpPr>
            <p:spPr bwMode="auto">
              <a:xfrm>
                <a:off x="814" y="857"/>
                <a:ext cx="779" cy="0"/>
              </a:xfrm>
              <a:prstGeom prst="line">
                <a:avLst/>
              </a:prstGeom>
              <a:noFill/>
              <a:ln w="9525">
                <a:solidFill>
                  <a:srgbClr val="000000"/>
                </a:solidFill>
                <a:round/>
                <a:headEnd/>
                <a:tailEnd/>
              </a:ln>
            </p:spPr>
            <p:txBody>
              <a:bodyPr/>
              <a:lstStyle/>
              <a:p>
                <a:endParaRPr lang="zh-CN" altLang="en-US"/>
              </a:p>
            </p:txBody>
          </p:sp>
          <p:sp>
            <p:nvSpPr>
              <p:cNvPr id="36891" name="直接连接符 52256"/>
              <p:cNvSpPr>
                <a:spLocks noChangeShapeType="1"/>
              </p:cNvSpPr>
              <p:nvPr/>
            </p:nvSpPr>
            <p:spPr bwMode="auto">
              <a:xfrm flipV="1">
                <a:off x="894" y="936"/>
                <a:ext cx="0" cy="1265"/>
              </a:xfrm>
              <a:prstGeom prst="line">
                <a:avLst/>
              </a:prstGeom>
              <a:noFill/>
              <a:ln w="9525">
                <a:solidFill>
                  <a:srgbClr val="000000"/>
                </a:solidFill>
                <a:round/>
                <a:headEnd/>
                <a:tailEnd/>
              </a:ln>
            </p:spPr>
            <p:txBody>
              <a:bodyPr/>
              <a:lstStyle/>
              <a:p>
                <a:endParaRPr lang="zh-CN" altLang="en-US"/>
              </a:p>
            </p:txBody>
          </p:sp>
          <p:sp>
            <p:nvSpPr>
              <p:cNvPr id="36892" name="直接连接符 52257"/>
              <p:cNvSpPr>
                <a:spLocks noChangeShapeType="1"/>
              </p:cNvSpPr>
              <p:nvPr/>
            </p:nvSpPr>
            <p:spPr bwMode="auto">
              <a:xfrm>
                <a:off x="894" y="936"/>
                <a:ext cx="699" cy="0"/>
              </a:xfrm>
              <a:prstGeom prst="line">
                <a:avLst/>
              </a:prstGeom>
              <a:noFill/>
              <a:ln w="9525">
                <a:solidFill>
                  <a:srgbClr val="000000"/>
                </a:solidFill>
                <a:round/>
                <a:headEnd/>
                <a:tailEnd/>
              </a:ln>
            </p:spPr>
            <p:txBody>
              <a:bodyPr/>
              <a:lstStyle/>
              <a:p>
                <a:endParaRPr lang="zh-CN" altLang="en-US"/>
              </a:p>
            </p:txBody>
          </p:sp>
          <p:sp>
            <p:nvSpPr>
              <p:cNvPr id="36893" name="直接连接符 52258"/>
              <p:cNvSpPr>
                <a:spLocks noChangeShapeType="1"/>
              </p:cNvSpPr>
              <p:nvPr/>
            </p:nvSpPr>
            <p:spPr bwMode="auto">
              <a:xfrm flipH="1">
                <a:off x="894" y="1212"/>
                <a:ext cx="699" cy="0"/>
              </a:xfrm>
              <a:prstGeom prst="line">
                <a:avLst/>
              </a:prstGeom>
              <a:noFill/>
              <a:ln w="9525">
                <a:solidFill>
                  <a:srgbClr val="000000"/>
                </a:solidFill>
                <a:round/>
                <a:headEnd/>
                <a:tailEnd/>
              </a:ln>
            </p:spPr>
            <p:txBody>
              <a:bodyPr/>
              <a:lstStyle/>
              <a:p>
                <a:endParaRPr lang="zh-CN" altLang="en-US"/>
              </a:p>
            </p:txBody>
          </p:sp>
          <p:sp>
            <p:nvSpPr>
              <p:cNvPr id="36894" name="直接连接符 52259"/>
              <p:cNvSpPr>
                <a:spLocks noChangeShapeType="1"/>
              </p:cNvSpPr>
              <p:nvPr/>
            </p:nvSpPr>
            <p:spPr bwMode="auto">
              <a:xfrm flipH="1">
                <a:off x="814" y="1568"/>
                <a:ext cx="779" cy="0"/>
              </a:xfrm>
              <a:prstGeom prst="line">
                <a:avLst/>
              </a:prstGeom>
              <a:noFill/>
              <a:ln w="9525">
                <a:solidFill>
                  <a:srgbClr val="000000"/>
                </a:solidFill>
                <a:round/>
                <a:headEnd/>
                <a:tailEnd/>
              </a:ln>
            </p:spPr>
            <p:txBody>
              <a:bodyPr/>
              <a:lstStyle/>
              <a:p>
                <a:endParaRPr lang="zh-CN" altLang="en-US"/>
              </a:p>
            </p:txBody>
          </p:sp>
          <p:sp>
            <p:nvSpPr>
              <p:cNvPr id="36895" name="直接连接符 52260"/>
              <p:cNvSpPr>
                <a:spLocks noChangeShapeType="1"/>
              </p:cNvSpPr>
              <p:nvPr/>
            </p:nvSpPr>
            <p:spPr bwMode="auto">
              <a:xfrm>
                <a:off x="2463" y="1423"/>
                <a:ext cx="725" cy="0"/>
              </a:xfrm>
              <a:prstGeom prst="line">
                <a:avLst/>
              </a:prstGeom>
              <a:noFill/>
              <a:ln w="9525">
                <a:solidFill>
                  <a:srgbClr val="000000"/>
                </a:solidFill>
                <a:round/>
                <a:headEnd/>
                <a:tailEnd/>
              </a:ln>
            </p:spPr>
            <p:txBody>
              <a:bodyPr/>
              <a:lstStyle/>
              <a:p>
                <a:endParaRPr lang="zh-CN" altLang="en-US"/>
              </a:p>
            </p:txBody>
          </p:sp>
          <p:sp>
            <p:nvSpPr>
              <p:cNvPr id="36896" name="直接连接符 52261"/>
              <p:cNvSpPr>
                <a:spLocks noChangeShapeType="1"/>
              </p:cNvSpPr>
              <p:nvPr/>
            </p:nvSpPr>
            <p:spPr bwMode="auto">
              <a:xfrm>
                <a:off x="2700" y="1423"/>
                <a:ext cx="0" cy="317"/>
              </a:xfrm>
              <a:prstGeom prst="line">
                <a:avLst/>
              </a:prstGeom>
              <a:noFill/>
              <a:ln w="9525">
                <a:solidFill>
                  <a:srgbClr val="000000"/>
                </a:solidFill>
                <a:round/>
                <a:headEnd/>
                <a:tailEnd/>
              </a:ln>
            </p:spPr>
            <p:txBody>
              <a:bodyPr/>
              <a:lstStyle/>
              <a:p>
                <a:endParaRPr lang="zh-CN" altLang="en-US"/>
              </a:p>
            </p:txBody>
          </p:sp>
          <p:sp>
            <p:nvSpPr>
              <p:cNvPr id="36897" name="直接连接符 52262"/>
              <p:cNvSpPr>
                <a:spLocks noChangeShapeType="1"/>
              </p:cNvSpPr>
              <p:nvPr/>
            </p:nvSpPr>
            <p:spPr bwMode="auto">
              <a:xfrm>
                <a:off x="2700" y="1740"/>
                <a:ext cx="488" cy="0"/>
              </a:xfrm>
              <a:prstGeom prst="line">
                <a:avLst/>
              </a:prstGeom>
              <a:noFill/>
              <a:ln w="9525">
                <a:solidFill>
                  <a:srgbClr val="000000"/>
                </a:solidFill>
                <a:round/>
                <a:headEnd/>
                <a:tailEnd/>
              </a:ln>
            </p:spPr>
            <p:txBody>
              <a:bodyPr/>
              <a:lstStyle/>
              <a:p>
                <a:endParaRPr lang="zh-CN" altLang="en-US"/>
              </a:p>
            </p:txBody>
          </p:sp>
          <p:grpSp>
            <p:nvGrpSpPr>
              <p:cNvPr id="36898" name="组合 52263"/>
              <p:cNvGrpSpPr>
                <a:grpSpLocks/>
              </p:cNvGrpSpPr>
              <p:nvPr/>
            </p:nvGrpSpPr>
            <p:grpSpPr bwMode="auto">
              <a:xfrm>
                <a:off x="986" y="1885"/>
                <a:ext cx="158" cy="171"/>
                <a:chOff x="6488" y="4872"/>
                <a:chExt cx="240" cy="260"/>
              </a:xfrm>
            </p:grpSpPr>
            <p:sp>
              <p:nvSpPr>
                <p:cNvPr id="36918" name="矩形 52264"/>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9" name="椭圆 52265"/>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36899" name="组合 52266"/>
              <p:cNvGrpSpPr>
                <a:grpSpLocks/>
              </p:cNvGrpSpPr>
              <p:nvPr/>
            </p:nvGrpSpPr>
            <p:grpSpPr bwMode="auto">
              <a:xfrm>
                <a:off x="986" y="2109"/>
                <a:ext cx="158" cy="171"/>
                <a:chOff x="6488" y="4872"/>
                <a:chExt cx="240" cy="260"/>
              </a:xfrm>
            </p:grpSpPr>
            <p:sp>
              <p:nvSpPr>
                <p:cNvPr id="36916" name="矩形 52267"/>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7" name="椭圆 52268"/>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36900" name="组合 52269"/>
              <p:cNvGrpSpPr>
                <a:grpSpLocks/>
              </p:cNvGrpSpPr>
              <p:nvPr/>
            </p:nvGrpSpPr>
            <p:grpSpPr bwMode="auto">
              <a:xfrm>
                <a:off x="2885" y="1344"/>
                <a:ext cx="158" cy="172"/>
                <a:chOff x="6488" y="4872"/>
                <a:chExt cx="240" cy="260"/>
              </a:xfrm>
            </p:grpSpPr>
            <p:sp>
              <p:nvSpPr>
                <p:cNvPr id="36914" name="矩形 52270"/>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6915" name="椭圆 52271"/>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36901" name="椭圆 52272"/>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36902" name="文本框 52273"/>
              <p:cNvSpPr txBox="1">
                <a:spLocks noChangeArrowheads="1"/>
              </p:cNvSpPr>
              <p:nvPr/>
            </p:nvSpPr>
            <p:spPr bwMode="auto">
              <a:xfrm>
                <a:off x="2112" y="1357"/>
                <a:ext cx="245" cy="179"/>
              </a:xfrm>
              <a:prstGeom prst="rect">
                <a:avLst/>
              </a:prstGeom>
              <a:solidFill>
                <a:srgbClr val="FFFFFF"/>
              </a:solidFill>
              <a:ln w="9525">
                <a:noFill/>
                <a:miter lim="800000"/>
                <a:headEnd/>
                <a:tailEnd/>
              </a:ln>
            </p:spPr>
            <p:txBody>
              <a:bodyPr lIns="0" tIns="0" rIns="0" bIns="0"/>
              <a:lstStyle/>
              <a:p>
                <a:pPr algn="ctr" eaLnBrk="0" hangingPunct="0">
                  <a:buFont typeface="Arial" pitchFamily="34" charset="0"/>
                  <a:buNone/>
                </a:pPr>
                <a:r>
                  <a:rPr lang="en-US" altLang="zh-CN" sz="1800"/>
                  <a:t>≥1</a:t>
                </a:r>
              </a:p>
            </p:txBody>
          </p:sp>
          <p:sp>
            <p:nvSpPr>
              <p:cNvPr id="36903" name="文本框 52274"/>
              <p:cNvSpPr txBox="1">
                <a:spLocks noChangeArrowheads="1"/>
              </p:cNvSpPr>
              <p:nvPr/>
            </p:nvSpPr>
            <p:spPr bwMode="auto">
              <a:xfrm>
                <a:off x="3202" y="1344"/>
                <a:ext cx="145" cy="185"/>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Y</a:t>
                </a:r>
              </a:p>
            </p:txBody>
          </p:sp>
          <p:sp>
            <p:nvSpPr>
              <p:cNvPr id="36904" name="文本框 52275"/>
              <p:cNvSpPr txBox="1">
                <a:spLocks noChangeArrowheads="1"/>
              </p:cNvSpPr>
              <p:nvPr/>
            </p:nvSpPr>
            <p:spPr bwMode="auto">
              <a:xfrm>
                <a:off x="3202" y="1648"/>
                <a:ext cx="171" cy="19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endParaRPr lang="zh-CN" altLang="zh-CN" sz="1000"/>
              </a:p>
            </p:txBody>
          </p:sp>
          <p:sp>
            <p:nvSpPr>
              <p:cNvPr id="36905" name="文本框 52276"/>
              <p:cNvSpPr txBox="1">
                <a:spLocks noChangeArrowheads="1"/>
              </p:cNvSpPr>
              <p:nvPr/>
            </p:nvSpPr>
            <p:spPr bwMode="auto">
              <a:xfrm>
                <a:off x="384" y="672"/>
                <a:ext cx="193" cy="19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3</a:t>
                </a:r>
              </a:p>
            </p:txBody>
          </p:sp>
          <p:sp>
            <p:nvSpPr>
              <p:cNvPr id="36906" name="文本框 52277"/>
              <p:cNvSpPr txBox="1">
                <a:spLocks noChangeArrowheads="1"/>
              </p:cNvSpPr>
              <p:nvPr/>
            </p:nvSpPr>
            <p:spPr bwMode="auto">
              <a:xfrm>
                <a:off x="384" y="1028"/>
                <a:ext cx="193" cy="17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2</a:t>
                </a:r>
                <a:endParaRPr lang="en-US" altLang="zh-CN" sz="1800"/>
              </a:p>
            </p:txBody>
          </p:sp>
          <p:sp>
            <p:nvSpPr>
              <p:cNvPr id="36907" name="文本框 52278"/>
              <p:cNvSpPr txBox="1">
                <a:spLocks noChangeArrowheads="1"/>
              </p:cNvSpPr>
              <p:nvPr/>
            </p:nvSpPr>
            <p:spPr bwMode="auto">
              <a:xfrm>
                <a:off x="384" y="1384"/>
                <a:ext cx="193" cy="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1</a:t>
                </a:r>
              </a:p>
            </p:txBody>
          </p:sp>
          <p:sp>
            <p:nvSpPr>
              <p:cNvPr id="36908" name="文本框 52279"/>
              <p:cNvSpPr txBox="1">
                <a:spLocks noChangeArrowheads="1"/>
              </p:cNvSpPr>
              <p:nvPr/>
            </p:nvSpPr>
            <p:spPr bwMode="auto">
              <a:xfrm>
                <a:off x="384" y="1713"/>
                <a:ext cx="193"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0</a:t>
                </a:r>
              </a:p>
            </p:txBody>
          </p:sp>
          <p:sp>
            <p:nvSpPr>
              <p:cNvPr id="36909" name="文本框 52280"/>
              <p:cNvSpPr txBox="1">
                <a:spLocks noChangeArrowheads="1"/>
              </p:cNvSpPr>
              <p:nvPr/>
            </p:nvSpPr>
            <p:spPr bwMode="auto">
              <a:xfrm>
                <a:off x="603" y="1885"/>
                <a:ext cx="146"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0</a:t>
                </a:r>
                <a:endParaRPr lang="en-US" altLang="zh-CN" sz="1800"/>
              </a:p>
            </p:txBody>
          </p:sp>
          <p:sp>
            <p:nvSpPr>
              <p:cNvPr id="36910" name="文本框 52281"/>
              <p:cNvSpPr txBox="1">
                <a:spLocks noChangeArrowheads="1"/>
              </p:cNvSpPr>
              <p:nvPr/>
            </p:nvSpPr>
            <p:spPr bwMode="auto">
              <a:xfrm>
                <a:off x="590" y="2096"/>
                <a:ext cx="145"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36911" name="文本框 52282"/>
              <p:cNvSpPr txBox="1">
                <a:spLocks noChangeArrowheads="1"/>
              </p:cNvSpPr>
              <p:nvPr/>
            </p:nvSpPr>
            <p:spPr bwMode="auto">
              <a:xfrm>
                <a:off x="3120" y="1632"/>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Y</a:t>
                </a:r>
              </a:p>
            </p:txBody>
          </p:sp>
          <p:sp>
            <p:nvSpPr>
              <p:cNvPr id="36912" name="文本框 52283"/>
              <p:cNvSpPr txBox="1">
                <a:spLocks noChangeArrowheads="1"/>
              </p:cNvSpPr>
              <p:nvPr/>
            </p:nvSpPr>
            <p:spPr bwMode="auto">
              <a:xfrm>
                <a:off x="1680" y="7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36913" name="直接连接符 52284"/>
              <p:cNvSpPr>
                <a:spLocks noChangeShapeType="1"/>
              </p:cNvSpPr>
              <p:nvPr/>
            </p:nvSpPr>
            <p:spPr bwMode="auto">
              <a:xfrm>
                <a:off x="3141" y="1653"/>
                <a:ext cx="174" cy="0"/>
              </a:xfrm>
              <a:prstGeom prst="line">
                <a:avLst/>
              </a:prstGeom>
              <a:noFill/>
              <a:ln w="9525">
                <a:solidFill>
                  <a:schemeClr val="tx1"/>
                </a:solidFill>
                <a:round/>
                <a:headEnd/>
                <a:tailEnd/>
              </a:ln>
            </p:spPr>
            <p:txBody>
              <a:bodyPr/>
              <a:lstStyle/>
              <a:p>
                <a:endParaRPr lang="zh-CN" altLang="en-US"/>
              </a:p>
            </p:txBody>
          </p:sp>
        </p:grpSp>
        <p:grpSp>
          <p:nvGrpSpPr>
            <p:cNvPr id="36866" name="组合 52225"/>
            <p:cNvGrpSpPr>
              <a:grpSpLocks/>
            </p:cNvGrpSpPr>
            <p:nvPr/>
          </p:nvGrpSpPr>
          <p:grpSpPr bwMode="auto">
            <a:xfrm>
              <a:off x="1166813" y="1606550"/>
              <a:ext cx="1362075" cy="2322513"/>
              <a:chOff x="735" y="1015"/>
              <a:chExt cx="858" cy="1463"/>
            </a:xfrm>
          </p:grpSpPr>
          <p:sp>
            <p:nvSpPr>
              <p:cNvPr id="36920" name="直接连接符 52226"/>
              <p:cNvSpPr>
                <a:spLocks noChangeShapeType="1"/>
              </p:cNvSpPr>
              <p:nvPr/>
            </p:nvSpPr>
            <p:spPr bwMode="auto">
              <a:xfrm flipH="1">
                <a:off x="1474" y="1015"/>
                <a:ext cx="119" cy="0"/>
              </a:xfrm>
              <a:prstGeom prst="line">
                <a:avLst/>
              </a:prstGeom>
              <a:noFill/>
              <a:ln w="9525">
                <a:solidFill>
                  <a:srgbClr val="FF0000"/>
                </a:solidFill>
                <a:round/>
                <a:headEnd/>
                <a:tailEnd/>
              </a:ln>
            </p:spPr>
            <p:txBody>
              <a:bodyPr/>
              <a:lstStyle/>
              <a:p>
                <a:endParaRPr lang="zh-CN" altLang="en-US"/>
              </a:p>
            </p:txBody>
          </p:sp>
          <p:sp>
            <p:nvSpPr>
              <p:cNvPr id="36921" name="直接连接符 52227"/>
              <p:cNvSpPr>
                <a:spLocks noChangeShapeType="1"/>
              </p:cNvSpPr>
              <p:nvPr/>
            </p:nvSpPr>
            <p:spPr bwMode="auto">
              <a:xfrm>
                <a:off x="1474" y="1015"/>
                <a:ext cx="0" cy="1371"/>
              </a:xfrm>
              <a:prstGeom prst="line">
                <a:avLst/>
              </a:prstGeom>
              <a:noFill/>
              <a:ln w="9525">
                <a:solidFill>
                  <a:srgbClr val="FF0000"/>
                </a:solidFill>
                <a:round/>
                <a:headEnd/>
                <a:tailEnd/>
              </a:ln>
            </p:spPr>
            <p:txBody>
              <a:bodyPr/>
              <a:lstStyle/>
              <a:p>
                <a:endParaRPr lang="zh-CN" altLang="en-US"/>
              </a:p>
            </p:txBody>
          </p:sp>
          <p:sp>
            <p:nvSpPr>
              <p:cNvPr id="36922" name="直接连接符 52228"/>
              <p:cNvSpPr>
                <a:spLocks noChangeShapeType="1"/>
              </p:cNvSpPr>
              <p:nvPr/>
            </p:nvSpPr>
            <p:spPr bwMode="auto">
              <a:xfrm flipH="1">
                <a:off x="1461" y="2043"/>
                <a:ext cx="132" cy="0"/>
              </a:xfrm>
              <a:prstGeom prst="line">
                <a:avLst/>
              </a:prstGeom>
              <a:noFill/>
              <a:ln w="9525">
                <a:solidFill>
                  <a:srgbClr val="FF0000"/>
                </a:solidFill>
                <a:round/>
                <a:headEnd/>
                <a:tailEnd/>
              </a:ln>
            </p:spPr>
            <p:txBody>
              <a:bodyPr/>
              <a:lstStyle/>
              <a:p>
                <a:endParaRPr lang="zh-CN" altLang="en-US"/>
              </a:p>
            </p:txBody>
          </p:sp>
          <p:sp>
            <p:nvSpPr>
              <p:cNvPr id="36923" name="直接连接符 52229"/>
              <p:cNvSpPr>
                <a:spLocks noChangeShapeType="1"/>
              </p:cNvSpPr>
              <p:nvPr/>
            </p:nvSpPr>
            <p:spPr bwMode="auto">
              <a:xfrm flipH="1">
                <a:off x="1474" y="1740"/>
                <a:ext cx="119" cy="0"/>
              </a:xfrm>
              <a:prstGeom prst="line">
                <a:avLst/>
              </a:prstGeom>
              <a:noFill/>
              <a:ln w="9525">
                <a:solidFill>
                  <a:srgbClr val="FF0000"/>
                </a:solidFill>
                <a:round/>
                <a:headEnd/>
                <a:tailEnd/>
              </a:ln>
            </p:spPr>
            <p:txBody>
              <a:bodyPr/>
              <a:lstStyle/>
              <a:p>
                <a:endParaRPr lang="zh-CN" altLang="en-US"/>
              </a:p>
            </p:txBody>
          </p:sp>
          <p:sp>
            <p:nvSpPr>
              <p:cNvPr id="36924" name="直接连接符 52230"/>
              <p:cNvSpPr>
                <a:spLocks noChangeShapeType="1"/>
              </p:cNvSpPr>
              <p:nvPr/>
            </p:nvSpPr>
            <p:spPr bwMode="auto">
              <a:xfrm flipH="1">
                <a:off x="1474" y="1371"/>
                <a:ext cx="119" cy="0"/>
              </a:xfrm>
              <a:prstGeom prst="line">
                <a:avLst/>
              </a:prstGeom>
              <a:noFill/>
              <a:ln w="9525">
                <a:solidFill>
                  <a:srgbClr val="FF0000"/>
                </a:solidFill>
                <a:round/>
                <a:headEnd/>
                <a:tailEnd/>
              </a:ln>
            </p:spPr>
            <p:txBody>
              <a:bodyPr/>
              <a:lstStyle/>
              <a:p>
                <a:endParaRPr lang="zh-CN" altLang="en-US"/>
              </a:p>
            </p:txBody>
          </p:sp>
          <p:sp>
            <p:nvSpPr>
              <p:cNvPr id="36925" name="直接连接符 52231"/>
              <p:cNvSpPr>
                <a:spLocks noChangeShapeType="1"/>
              </p:cNvSpPr>
              <p:nvPr/>
            </p:nvSpPr>
            <p:spPr bwMode="auto">
              <a:xfrm flipH="1">
                <a:off x="735" y="2386"/>
                <a:ext cx="739" cy="0"/>
              </a:xfrm>
              <a:prstGeom prst="line">
                <a:avLst/>
              </a:prstGeom>
              <a:noFill/>
              <a:ln w="9525">
                <a:solidFill>
                  <a:srgbClr val="FF0000"/>
                </a:solidFill>
                <a:round/>
                <a:headEnd/>
                <a:tailEnd/>
              </a:ln>
            </p:spPr>
            <p:txBody>
              <a:bodyPr/>
              <a:lstStyle/>
              <a:p>
                <a:endParaRPr lang="zh-CN" altLang="en-US"/>
              </a:p>
            </p:txBody>
          </p:sp>
          <p:grpSp>
            <p:nvGrpSpPr>
              <p:cNvPr id="36926" name="组合 52232"/>
              <p:cNvGrpSpPr>
                <a:grpSpLocks/>
              </p:cNvGrpSpPr>
              <p:nvPr/>
            </p:nvGrpSpPr>
            <p:grpSpPr bwMode="auto">
              <a:xfrm>
                <a:off x="986" y="2307"/>
                <a:ext cx="158" cy="171"/>
                <a:chOff x="6488" y="4872"/>
                <a:chExt cx="240" cy="260"/>
              </a:xfrm>
            </p:grpSpPr>
            <p:sp>
              <p:nvSpPr>
                <p:cNvPr id="36927" name="矩形 52233"/>
                <p:cNvSpPr>
                  <a:spLocks noChangeArrowheads="1"/>
                </p:cNvSpPr>
                <p:nvPr/>
              </p:nvSpPr>
              <p:spPr bwMode="auto">
                <a:xfrm>
                  <a:off x="6488" y="4872"/>
                  <a:ext cx="180" cy="260"/>
                </a:xfrm>
                <a:prstGeom prst="rect">
                  <a:avLst/>
                </a:prstGeom>
                <a:solidFill>
                  <a:srgbClr val="FFFFFF"/>
                </a:solidFill>
                <a:ln w="9525">
                  <a:solidFill>
                    <a:srgbClr val="FF0000"/>
                  </a:solidFill>
                  <a:miter lim="800000"/>
                  <a:headEnd/>
                  <a:tailEnd/>
                </a:ln>
              </p:spPr>
              <p:txBody>
                <a:bodyPr/>
                <a:lstStyle/>
                <a:p>
                  <a:pPr>
                    <a:buFont typeface="Arial" pitchFamily="34" charset="0"/>
                    <a:buNone/>
                  </a:pPr>
                  <a:endParaRPr lang="zh-CN" altLang="en-US"/>
                </a:p>
              </p:txBody>
            </p:sp>
            <p:sp>
              <p:nvSpPr>
                <p:cNvPr id="36928" name="椭圆 52234"/>
                <p:cNvSpPr>
                  <a:spLocks noChangeArrowheads="1"/>
                </p:cNvSpPr>
                <p:nvPr/>
              </p:nvSpPr>
              <p:spPr bwMode="auto">
                <a:xfrm>
                  <a:off x="6668" y="4972"/>
                  <a:ext cx="60" cy="60"/>
                </a:xfrm>
                <a:prstGeom prst="ellipse">
                  <a:avLst/>
                </a:prstGeom>
                <a:solidFill>
                  <a:srgbClr val="FFFFFF"/>
                </a:solidFill>
                <a:ln w="9525">
                  <a:solidFill>
                    <a:srgbClr val="FF0000"/>
                  </a:solidFill>
                  <a:round/>
                  <a:headEnd/>
                  <a:tailEnd/>
                </a:ln>
              </p:spPr>
              <p:txBody>
                <a:bodyPr/>
                <a:lstStyle/>
                <a:p>
                  <a:pPr>
                    <a:buFont typeface="Arial" pitchFamily="34" charset="0"/>
                    <a:buNone/>
                  </a:pPr>
                  <a:endParaRPr lang="zh-CN" altLang="en-US"/>
                </a:p>
              </p:txBody>
            </p:sp>
          </p:grpSp>
        </p:grpSp>
        <p:sp>
          <p:nvSpPr>
            <p:cNvPr id="36867" name="文本框 52235"/>
            <p:cNvSpPr txBox="1">
              <a:spLocks noChangeArrowheads="1"/>
            </p:cNvSpPr>
            <p:nvPr/>
          </p:nvSpPr>
          <p:spPr bwMode="auto">
            <a:xfrm>
              <a:off x="874713" y="3635375"/>
              <a:ext cx="355600" cy="27305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dirty="0">
                  <a:solidFill>
                    <a:srgbClr val="FF0000"/>
                  </a:solidFill>
                </a:rPr>
                <a:t>EN</a:t>
              </a:r>
            </a:p>
          </p:txBody>
        </p:sp>
        <p:sp>
          <p:nvSpPr>
            <p:cNvPr id="65" name="直接连接符 52284"/>
            <p:cNvSpPr>
              <a:spLocks noChangeShapeType="1"/>
            </p:cNvSpPr>
            <p:nvPr/>
          </p:nvSpPr>
          <p:spPr bwMode="auto">
            <a:xfrm>
              <a:off x="900160" y="3624529"/>
              <a:ext cx="251460" cy="0"/>
            </a:xfrm>
            <a:prstGeom prst="line">
              <a:avLst/>
            </a:prstGeom>
            <a:noFill/>
            <a:ln w="9525">
              <a:solidFill>
                <a:srgbClr val="FF00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57346" name="标题 2049"/>
          <p:cNvSpPr>
            <a:spLocks noGrp="1" noChangeArrowheads="1"/>
          </p:cNvSpPr>
          <p:nvPr>
            <p:ph type="title"/>
          </p:nvPr>
        </p:nvSpPr>
        <p:spPr>
          <a:xfrm>
            <a:off x="3657600" y="609600"/>
            <a:ext cx="4800600" cy="609600"/>
          </a:xfrm>
        </p:spPr>
        <p:txBody>
          <a:bodyPr/>
          <a:lstStyle/>
          <a:p>
            <a:pPr algn="l" eaLnBrk="1" hangingPunct="1"/>
            <a:r>
              <a:rPr lang="zh-CN" altLang="en-US" sz="3200" b="1" smtClean="0">
                <a:solidFill>
                  <a:srgbClr val="FFFF66"/>
                </a:solidFill>
              </a:rPr>
              <a:t>第</a:t>
            </a:r>
            <a:r>
              <a:rPr lang="en-US" altLang="zh-CN" sz="3200" b="1" smtClean="0">
                <a:solidFill>
                  <a:srgbClr val="FFFF66"/>
                </a:solidFill>
              </a:rPr>
              <a:t>4</a:t>
            </a:r>
            <a:r>
              <a:rPr lang="zh-CN" altLang="en-US" sz="3200" b="1" smtClean="0">
                <a:solidFill>
                  <a:srgbClr val="FFFF66"/>
                </a:solidFill>
              </a:rPr>
              <a:t>章 组合逻辑功能器件</a:t>
            </a:r>
          </a:p>
        </p:txBody>
      </p:sp>
      <p:sp>
        <p:nvSpPr>
          <p:cNvPr id="57347"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57348"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57349"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57350" name="组合 2053"/>
          <p:cNvGrpSpPr>
            <a:grpSpLocks/>
          </p:cNvGrpSpPr>
          <p:nvPr/>
        </p:nvGrpSpPr>
        <p:grpSpPr bwMode="auto">
          <a:xfrm>
            <a:off x="2209800" y="6019800"/>
            <a:ext cx="841375" cy="609600"/>
            <a:chOff x="1536" y="3840"/>
            <a:chExt cx="386" cy="288"/>
          </a:xfrm>
        </p:grpSpPr>
        <p:sp>
          <p:nvSpPr>
            <p:cNvPr id="57362"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63"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57351" name="组合 2056"/>
          <p:cNvGrpSpPr>
            <a:grpSpLocks/>
          </p:cNvGrpSpPr>
          <p:nvPr/>
        </p:nvGrpSpPr>
        <p:grpSpPr bwMode="auto">
          <a:xfrm>
            <a:off x="6629400" y="5638800"/>
            <a:ext cx="381000" cy="304800"/>
            <a:chOff x="1536" y="3840"/>
            <a:chExt cx="386" cy="288"/>
          </a:xfrm>
        </p:grpSpPr>
        <p:sp>
          <p:nvSpPr>
            <p:cNvPr id="57360"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61"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57352" name="组合 2059"/>
          <p:cNvGrpSpPr>
            <a:grpSpLocks/>
          </p:cNvGrpSpPr>
          <p:nvPr/>
        </p:nvGrpSpPr>
        <p:grpSpPr bwMode="auto">
          <a:xfrm>
            <a:off x="3962400" y="6019800"/>
            <a:ext cx="612775" cy="381000"/>
            <a:chOff x="1536" y="3840"/>
            <a:chExt cx="386" cy="288"/>
          </a:xfrm>
        </p:grpSpPr>
        <p:sp>
          <p:nvSpPr>
            <p:cNvPr id="57358"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59"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57353"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4.3 </a:t>
            </a:r>
            <a:r>
              <a:rPr lang="zh-CN" altLang="en-US" sz="2800" b="1">
                <a:solidFill>
                  <a:srgbClr val="FF00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57354" name="组合 2063"/>
          <p:cNvGrpSpPr>
            <a:grpSpLocks/>
          </p:cNvGrpSpPr>
          <p:nvPr/>
        </p:nvGrpSpPr>
        <p:grpSpPr bwMode="auto">
          <a:xfrm>
            <a:off x="457200" y="5715000"/>
            <a:ext cx="381000" cy="304800"/>
            <a:chOff x="1536" y="3840"/>
            <a:chExt cx="386" cy="288"/>
          </a:xfrm>
        </p:grpSpPr>
        <p:sp>
          <p:nvSpPr>
            <p:cNvPr id="57356"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57357"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57355"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框 3073"/>
          <p:cNvSpPr txBox="1">
            <a:spLocks noChangeArrowheads="1"/>
          </p:cNvSpPr>
          <p:nvPr/>
        </p:nvSpPr>
        <p:spPr bwMode="auto">
          <a:xfrm>
            <a:off x="495300" y="30480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4.3 </a:t>
            </a:r>
            <a:r>
              <a:rPr lang="zh-CN" altLang="en-US" sz="3600" b="1">
                <a:solidFill>
                  <a:srgbClr val="0000FF"/>
                </a:solidFill>
                <a:ea typeface="隶书" pitchFamily="49" charset="-122"/>
              </a:rPr>
              <a:t>编码器</a:t>
            </a:r>
          </a:p>
        </p:txBody>
      </p:sp>
      <p:sp>
        <p:nvSpPr>
          <p:cNvPr id="58371" name="文本框 3074"/>
          <p:cNvSpPr txBox="1">
            <a:spLocks noChangeArrowheads="1"/>
          </p:cNvSpPr>
          <p:nvPr/>
        </p:nvSpPr>
        <p:spPr bwMode="auto">
          <a:xfrm>
            <a:off x="457200" y="903288"/>
            <a:ext cx="8305800" cy="925512"/>
          </a:xfrm>
          <a:prstGeom prst="rect">
            <a:avLst/>
          </a:prstGeom>
          <a:noFill/>
          <a:ln w="38100">
            <a:noFill/>
            <a:miter lim="800000"/>
            <a:headEnd/>
            <a:tailEnd/>
          </a:ln>
        </p:spPr>
        <p:txBody>
          <a:bodyPr lIns="90000" tIns="46800" rIns="90000" bIns="46800" anchor="ctr"/>
          <a:lstStyle/>
          <a:p>
            <a:pPr indent="571500">
              <a:spcBef>
                <a:spcPct val="50000"/>
              </a:spcBef>
              <a:buFont typeface="Arial" pitchFamily="34" charset="0"/>
              <a:buNone/>
            </a:pPr>
            <a:r>
              <a:rPr lang="zh-CN" altLang="en-US" sz="2800" b="1"/>
              <a:t>所谓</a:t>
            </a:r>
            <a:r>
              <a:rPr lang="zh-CN" altLang="en-US" sz="2800" b="1">
                <a:solidFill>
                  <a:srgbClr val="FF0000"/>
                </a:solidFill>
              </a:rPr>
              <a:t>编码</a:t>
            </a:r>
            <a:r>
              <a:rPr lang="zh-CN" altLang="en-US" sz="2800" b="1"/>
              <a:t>就是赋予选定的一系列二进制代码以固定的含义。具有编码功能的逻辑电路</a:t>
            </a:r>
            <a:r>
              <a:rPr lang="en-US" altLang="zh-CN" sz="2800" b="1"/>
              <a:t>——</a:t>
            </a:r>
            <a:r>
              <a:rPr lang="zh-CN" altLang="en-US" sz="2800" b="1"/>
              <a:t>编码器</a:t>
            </a:r>
          </a:p>
        </p:txBody>
      </p:sp>
      <p:sp>
        <p:nvSpPr>
          <p:cNvPr id="58372" name="文本框 3075"/>
          <p:cNvSpPr txBox="1">
            <a:spLocks noChangeArrowheads="1"/>
          </p:cNvSpPr>
          <p:nvPr/>
        </p:nvSpPr>
        <p:spPr bwMode="auto">
          <a:xfrm>
            <a:off x="533400" y="3733800"/>
            <a:ext cx="7848600" cy="1600200"/>
          </a:xfrm>
          <a:prstGeom prst="rect">
            <a:avLst/>
          </a:prstGeom>
          <a:noFill/>
          <a:ln w="38100">
            <a:noFill/>
            <a:miter lim="800000"/>
            <a:headEnd/>
            <a:tailEnd/>
          </a:ln>
        </p:spPr>
        <p:txBody>
          <a:bodyPr lIns="90000" tIns="46800" rIns="90000" bIns="46800"/>
          <a:lstStyle/>
          <a:p>
            <a:pPr indent="571500">
              <a:spcBef>
                <a:spcPct val="50000"/>
              </a:spcBef>
              <a:buFont typeface="Arial" pitchFamily="34" charset="0"/>
              <a:buNone/>
            </a:pPr>
            <a:r>
              <a:rPr lang="zh-CN" altLang="en-US" sz="2800" b="1">
                <a:solidFill>
                  <a:schemeClr val="accent1"/>
                </a:solidFill>
                <a:ea typeface="楷体_GB2312" pitchFamily="49" charset="-122"/>
              </a:rPr>
              <a:t>对</a:t>
            </a:r>
            <a:r>
              <a:rPr lang="en-US" altLang="zh-CN" sz="2800" b="1">
                <a:solidFill>
                  <a:schemeClr val="accent1"/>
                </a:solidFill>
                <a:ea typeface="楷体_GB2312" pitchFamily="49" charset="-122"/>
              </a:rPr>
              <a:t>N</a:t>
            </a:r>
            <a:r>
              <a:rPr lang="zh-CN" altLang="en-US" sz="2800" b="1">
                <a:solidFill>
                  <a:schemeClr val="accent1"/>
                </a:solidFill>
                <a:ea typeface="楷体_GB2312" pitchFamily="49" charset="-122"/>
              </a:rPr>
              <a:t>个信号进行编码时，可以用公式</a:t>
            </a:r>
            <a:r>
              <a:rPr lang="en-US" altLang="zh-CN" sz="2800" b="1">
                <a:solidFill>
                  <a:schemeClr val="accent1"/>
                </a:solidFill>
                <a:ea typeface="楷体_GB2312" pitchFamily="49" charset="-122"/>
              </a:rPr>
              <a:t>2</a:t>
            </a:r>
            <a:r>
              <a:rPr lang="en-US" altLang="zh-CN" sz="2800" b="1" baseline="30000">
                <a:solidFill>
                  <a:schemeClr val="accent1"/>
                </a:solidFill>
                <a:ea typeface="楷体_GB2312" pitchFamily="49" charset="-122"/>
              </a:rPr>
              <a:t>n</a:t>
            </a:r>
            <a:r>
              <a:rPr lang="en-US" altLang="zh-CN" sz="2800" b="1">
                <a:solidFill>
                  <a:schemeClr val="accent1"/>
                </a:solidFill>
                <a:ea typeface="楷体_GB2312" pitchFamily="49" charset="-122"/>
              </a:rPr>
              <a:t>≥N</a:t>
            </a:r>
            <a:r>
              <a:rPr lang="zh-CN" altLang="en-US" sz="2800" b="1">
                <a:solidFill>
                  <a:schemeClr val="accent1"/>
                </a:solidFill>
                <a:ea typeface="楷体_GB2312" pitchFamily="49" charset="-122"/>
              </a:rPr>
              <a:t>来确定需要使用的二进制数的位数</a:t>
            </a:r>
            <a:r>
              <a:rPr lang="en-US" altLang="zh-CN" sz="2800" b="1">
                <a:solidFill>
                  <a:schemeClr val="accent1"/>
                </a:solidFill>
                <a:ea typeface="楷体_GB2312" pitchFamily="49" charset="-122"/>
              </a:rPr>
              <a:t>n</a:t>
            </a:r>
          </a:p>
          <a:p>
            <a:pPr indent="571500">
              <a:spcBef>
                <a:spcPct val="50000"/>
              </a:spcBef>
              <a:buFont typeface="Arial" pitchFamily="34" charset="0"/>
              <a:buNone/>
            </a:pPr>
            <a:r>
              <a:rPr lang="zh-CN" altLang="en-US" sz="2800" b="1">
                <a:ea typeface="楷体_GB2312" pitchFamily="49" charset="-122"/>
              </a:rPr>
              <a:t>设计过程就是一般组合电路的设计过程。 </a:t>
            </a:r>
          </a:p>
        </p:txBody>
      </p:sp>
      <p:sp>
        <p:nvSpPr>
          <p:cNvPr id="58373" name="文本框 3076"/>
          <p:cNvSpPr txBox="1">
            <a:spLocks noChangeArrowheads="1"/>
          </p:cNvSpPr>
          <p:nvPr/>
        </p:nvSpPr>
        <p:spPr bwMode="auto">
          <a:xfrm>
            <a:off x="612775" y="1905000"/>
            <a:ext cx="3444875" cy="579438"/>
          </a:xfrm>
          <a:prstGeom prst="rect">
            <a:avLst/>
          </a:prstGeom>
          <a:noFill/>
          <a:ln w="38100">
            <a:noFill/>
            <a:miter lim="800000"/>
            <a:headEnd/>
            <a:tailEnd/>
          </a:ln>
        </p:spPr>
        <p:txBody>
          <a:bodyPr wrap="none" lIns="90000" tIns="46800" rIns="90000" bIns="46800">
            <a:spAutoFit/>
          </a:bodyPr>
          <a:lstStyle/>
          <a:p>
            <a:pPr>
              <a:spcBef>
                <a:spcPct val="50000"/>
              </a:spcBef>
              <a:buFont typeface="Arial" pitchFamily="34" charset="0"/>
              <a:buNone/>
            </a:pPr>
            <a:r>
              <a:rPr lang="zh-CN" altLang="en-US" sz="3200" b="1">
                <a:solidFill>
                  <a:srgbClr val="800000"/>
                </a:solidFill>
              </a:rPr>
              <a:t>一、二进制编码器</a:t>
            </a:r>
          </a:p>
        </p:txBody>
      </p:sp>
      <p:sp>
        <p:nvSpPr>
          <p:cNvPr id="58374" name="文本框 3077"/>
          <p:cNvSpPr txBox="1">
            <a:spLocks noChangeArrowheads="1"/>
          </p:cNvSpPr>
          <p:nvPr/>
        </p:nvSpPr>
        <p:spPr bwMode="auto">
          <a:xfrm>
            <a:off x="457200" y="2667000"/>
            <a:ext cx="8305800" cy="9461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i="1">
                <a:ea typeface="楷体_GB2312" pitchFamily="49" charset="-122"/>
              </a:rPr>
              <a:t>n</a:t>
            </a:r>
            <a:r>
              <a:rPr lang="zh-CN" altLang="zh-CN" sz="2800" b="1">
                <a:ea typeface="楷体_GB2312" pitchFamily="49" charset="-122"/>
              </a:rPr>
              <a:t>个二进制代码（</a:t>
            </a:r>
            <a:r>
              <a:rPr lang="en-US" altLang="zh-CN" sz="2800" b="1" i="1">
                <a:ea typeface="楷体_GB2312" pitchFamily="49" charset="-122"/>
              </a:rPr>
              <a:t>n</a:t>
            </a:r>
            <a:r>
              <a:rPr lang="zh-CN" altLang="zh-CN" sz="2800" b="1">
                <a:ea typeface="楷体_GB2312" pitchFamily="49" charset="-122"/>
              </a:rPr>
              <a:t>位二进制数）有2</a:t>
            </a:r>
            <a:r>
              <a:rPr lang="en-US" altLang="zh-CN" sz="2800" b="1" i="1" baseline="50000">
                <a:ea typeface="楷体_GB2312" pitchFamily="49" charset="-122"/>
              </a:rPr>
              <a:t>n</a:t>
            </a:r>
            <a:r>
              <a:rPr lang="zh-CN" altLang="zh-CN" sz="2800" b="1">
                <a:ea typeface="楷体_GB2312" pitchFamily="49" charset="-122"/>
              </a:rPr>
              <a:t>种不同的组合，可以表示2</a:t>
            </a:r>
            <a:r>
              <a:rPr lang="en-US" altLang="zh-CN" sz="2800" b="1" i="1" baseline="50000">
                <a:ea typeface="楷体_GB2312" pitchFamily="49" charset="-122"/>
              </a:rPr>
              <a:t>n</a:t>
            </a:r>
            <a:r>
              <a:rPr lang="zh-CN" altLang="en-US" sz="2800" b="1">
                <a:ea typeface="楷体_GB2312" pitchFamily="49" charset="-122"/>
              </a:rPr>
              <a:t>个信号。</a:t>
            </a:r>
            <a:endParaRPr lang="zh-CN" altLang="en-US" sz="2800" b="1"/>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6145"/>
          <p:cNvSpPr txBox="1">
            <a:spLocks noChangeArrowheads="1"/>
          </p:cNvSpPr>
          <p:nvPr/>
        </p:nvSpPr>
        <p:spPr bwMode="auto">
          <a:xfrm>
            <a:off x="666750" y="476250"/>
            <a:ext cx="8097838" cy="9461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例：</a:t>
            </a:r>
            <a:r>
              <a:rPr lang="zh-CN" altLang="en-US" sz="2800" b="1"/>
              <a:t>将</a:t>
            </a:r>
            <a:r>
              <a:rPr lang="en-US" altLang="zh-CN" sz="2800" b="1"/>
              <a:t>0</a:t>
            </a:r>
            <a:r>
              <a:rPr lang="zh-CN" altLang="en-US" sz="2800" b="1"/>
              <a:t>、</a:t>
            </a:r>
            <a:r>
              <a:rPr lang="en-US" altLang="zh-CN" sz="2800" b="1"/>
              <a:t>1</a:t>
            </a:r>
            <a:r>
              <a:rPr lang="zh-CN" altLang="en-US" sz="2800" b="1"/>
              <a:t>、</a:t>
            </a:r>
            <a:r>
              <a:rPr lang="en-US" altLang="zh-CN" sz="2800" b="1"/>
              <a:t>2</a:t>
            </a:r>
            <a:r>
              <a:rPr lang="zh-CN" altLang="en-US" sz="2800" b="1"/>
              <a:t>、</a:t>
            </a:r>
            <a:r>
              <a:rPr lang="en-US" altLang="zh-CN" sz="2800" b="1"/>
              <a:t>…</a:t>
            </a:r>
            <a:r>
              <a:rPr lang="zh-CN" altLang="en-US" sz="2800" b="1"/>
              <a:t>、</a:t>
            </a:r>
            <a:r>
              <a:rPr lang="en-US" altLang="zh-CN" sz="2800" b="1"/>
              <a:t>7</a:t>
            </a:r>
            <a:r>
              <a:rPr lang="zh-CN" altLang="en-US" sz="2800" b="1"/>
              <a:t>这八个十进制数码编成二进制代码。 </a:t>
            </a:r>
          </a:p>
        </p:txBody>
      </p:sp>
      <p:sp>
        <p:nvSpPr>
          <p:cNvPr id="59395" name="矩形 6146"/>
          <p:cNvSpPr>
            <a:spLocks noChangeArrowheads="1"/>
          </p:cNvSpPr>
          <p:nvPr/>
        </p:nvSpPr>
        <p:spPr bwMode="auto">
          <a:xfrm>
            <a:off x="457200" y="4349750"/>
            <a:ext cx="2971800" cy="519113"/>
          </a:xfrm>
          <a:prstGeom prst="rect">
            <a:avLst/>
          </a:prstGeom>
          <a:noFill/>
          <a:ln w="38100">
            <a:noFill/>
            <a:miter lim="800000"/>
            <a:headEnd/>
            <a:tailEnd/>
          </a:ln>
        </p:spPr>
        <p:txBody>
          <a:bodyPr lIns="90000" tIns="46800" rIns="90000" bIns="46800" anchor="ctr">
            <a:spAutoFit/>
          </a:bodyPr>
          <a:lstStyle/>
          <a:p>
            <a:pPr>
              <a:buFont typeface="Arial" pitchFamily="34" charset="0"/>
              <a:buNone/>
            </a:pPr>
            <a:r>
              <a:rPr lang="zh-CN" altLang="en-US" sz="2800" b="1">
                <a:solidFill>
                  <a:srgbClr val="CC0000"/>
                </a:solidFill>
              </a:rPr>
              <a:t>八线</a:t>
            </a:r>
            <a:r>
              <a:rPr lang="en-US" altLang="zh-CN" sz="2800" b="1">
                <a:solidFill>
                  <a:srgbClr val="CC0000"/>
                </a:solidFill>
              </a:rPr>
              <a:t>-</a:t>
            </a:r>
            <a:r>
              <a:rPr lang="zh-CN" altLang="en-US" sz="2800" b="1">
                <a:solidFill>
                  <a:srgbClr val="CC0000"/>
                </a:solidFill>
              </a:rPr>
              <a:t>三线编码器</a:t>
            </a:r>
            <a:endParaRPr lang="zh-CN" altLang="en-US" sz="2800" b="1" u="sng"/>
          </a:p>
        </p:txBody>
      </p:sp>
      <p:sp>
        <p:nvSpPr>
          <p:cNvPr id="59396" name="文本框 6147"/>
          <p:cNvSpPr txBox="1">
            <a:spLocks noChangeArrowheads="1"/>
          </p:cNvSpPr>
          <p:nvPr/>
        </p:nvSpPr>
        <p:spPr bwMode="auto">
          <a:xfrm>
            <a:off x="685800" y="1524000"/>
            <a:ext cx="2819400" cy="2654300"/>
          </a:xfrm>
          <a:prstGeom prst="rect">
            <a:avLst/>
          </a:prstGeom>
          <a:noFill/>
          <a:ln w="38100">
            <a:noFill/>
            <a:miter lim="800000"/>
            <a:headEnd/>
            <a:tailEnd/>
          </a:ln>
        </p:spPr>
        <p:txBody>
          <a:bodyPr lIns="90000" tIns="46800" rIns="90000" bIns="46800">
            <a:spAutoFit/>
          </a:bodyPr>
          <a:lstStyle/>
          <a:p>
            <a:pPr indent="571500">
              <a:spcBef>
                <a:spcPct val="50000"/>
              </a:spcBef>
              <a:buFont typeface="Arial" pitchFamily="34" charset="0"/>
              <a:buNone/>
            </a:pPr>
            <a:r>
              <a:rPr lang="zh-CN" altLang="en-US" sz="2800" b="1"/>
              <a:t>设八个输入端为</a:t>
            </a:r>
            <a:r>
              <a:rPr lang="en-US" altLang="zh-CN" sz="2800" b="1"/>
              <a:t>I</a:t>
            </a:r>
            <a:r>
              <a:rPr lang="en-US" altLang="zh-CN" sz="2800" b="1" baseline="-25000"/>
              <a:t>1</a:t>
            </a:r>
            <a:r>
              <a:rPr lang="en-US" altLang="zh-CN" sz="2800" b="1">
                <a:sym typeface="Symbol" pitchFamily="18" charset="2"/>
              </a:rPr>
              <a:t>I</a:t>
            </a:r>
            <a:r>
              <a:rPr lang="en-US" altLang="zh-CN" sz="2800" b="1" baseline="-25000">
                <a:sym typeface="Symbol" pitchFamily="18" charset="2"/>
              </a:rPr>
              <a:t>8</a:t>
            </a:r>
            <a:r>
              <a:rPr lang="zh-CN" altLang="en-US" sz="2800" b="1">
                <a:sym typeface="Symbol" pitchFamily="18" charset="2"/>
              </a:rPr>
              <a:t>八种状态，与之对应的输出设为</a:t>
            </a:r>
            <a:r>
              <a:rPr lang="en-US" altLang="zh-CN" sz="2800" b="1">
                <a:sym typeface="Symbol" pitchFamily="18" charset="2"/>
              </a:rPr>
              <a:t>F</a:t>
            </a:r>
            <a:r>
              <a:rPr lang="en-US" altLang="zh-CN" sz="2800" b="1" baseline="-25000">
                <a:sym typeface="Symbol" pitchFamily="18" charset="2"/>
              </a:rPr>
              <a:t>1</a:t>
            </a:r>
            <a:r>
              <a:rPr lang="zh-CN" altLang="en-US" sz="2800" b="1">
                <a:sym typeface="Symbol" pitchFamily="18" charset="2"/>
              </a:rPr>
              <a:t>、</a:t>
            </a:r>
            <a:r>
              <a:rPr lang="en-US" altLang="zh-CN" sz="2800" b="1">
                <a:sym typeface="Symbol" pitchFamily="18" charset="2"/>
              </a:rPr>
              <a:t>F</a:t>
            </a:r>
            <a:r>
              <a:rPr lang="en-US" altLang="zh-CN" sz="2800" b="1" baseline="-25000">
                <a:sym typeface="Symbol" pitchFamily="18" charset="2"/>
              </a:rPr>
              <a:t>2</a:t>
            </a:r>
            <a:r>
              <a:rPr lang="zh-CN" altLang="en-US" sz="2800" b="1">
                <a:sym typeface="Symbol" pitchFamily="18" charset="2"/>
              </a:rPr>
              <a:t>、</a:t>
            </a:r>
            <a:r>
              <a:rPr lang="en-US" altLang="zh-CN" sz="2800" b="1">
                <a:sym typeface="Symbol" pitchFamily="18" charset="2"/>
              </a:rPr>
              <a:t>F</a:t>
            </a:r>
            <a:r>
              <a:rPr lang="en-US" altLang="zh-CN" sz="2800" b="1" baseline="-25000">
                <a:sym typeface="Symbol" pitchFamily="18" charset="2"/>
              </a:rPr>
              <a:t>3</a:t>
            </a:r>
            <a:r>
              <a:rPr lang="zh-CN" altLang="en-US" sz="2800" b="1">
                <a:sym typeface="Symbol" pitchFamily="18" charset="2"/>
              </a:rPr>
              <a:t>，共三位二进制数。</a:t>
            </a:r>
            <a:endParaRPr lang="zh-CN" altLang="en-US" sz="2800" b="1"/>
          </a:p>
        </p:txBody>
      </p:sp>
      <p:sp>
        <p:nvSpPr>
          <p:cNvPr id="59397" name="文本框 6148"/>
          <p:cNvSpPr txBox="1">
            <a:spLocks noChangeArrowheads="1"/>
          </p:cNvSpPr>
          <p:nvPr/>
        </p:nvSpPr>
        <p:spPr bwMode="auto">
          <a:xfrm>
            <a:off x="609600" y="5027613"/>
            <a:ext cx="8153400" cy="1373187"/>
          </a:xfrm>
          <a:prstGeom prst="rect">
            <a:avLst/>
          </a:prstGeom>
          <a:noFill/>
          <a:ln w="38100">
            <a:noFill/>
            <a:miter lim="800000"/>
            <a:headEnd/>
            <a:tailEnd/>
          </a:ln>
        </p:spPr>
        <p:txBody>
          <a:bodyPr lIns="90000" tIns="46800" rIns="90000" bIns="46800">
            <a:spAutoFit/>
          </a:bodyPr>
          <a:lstStyle/>
          <a:p>
            <a:pPr indent="571500">
              <a:spcBef>
                <a:spcPct val="50000"/>
              </a:spcBef>
              <a:buFont typeface="Arial" pitchFamily="34" charset="0"/>
              <a:buNone/>
            </a:pPr>
            <a:r>
              <a:rPr lang="zh-CN" altLang="en-US" sz="2800" b="1"/>
              <a:t>设计编码器的过程与设计一般的组合逻辑电路相同，首先要列出状态表（即真值表），然后写出逻辑表达式并进行化简，最后画出逻辑图</a:t>
            </a:r>
            <a:r>
              <a:rPr lang="zh-CN" altLang="en-US" sz="2800" b="1">
                <a:sym typeface="Symbol" pitchFamily="18" charset="2"/>
              </a:rPr>
              <a:t>。</a:t>
            </a:r>
            <a:endParaRPr lang="zh-CN" altLang="en-US" sz="2800" b="1"/>
          </a:p>
        </p:txBody>
      </p:sp>
      <p:grpSp>
        <p:nvGrpSpPr>
          <p:cNvPr id="59398" name="组合 6149"/>
          <p:cNvGrpSpPr>
            <a:grpSpLocks/>
          </p:cNvGrpSpPr>
          <p:nvPr/>
        </p:nvGrpSpPr>
        <p:grpSpPr bwMode="auto">
          <a:xfrm>
            <a:off x="4572000" y="1371600"/>
            <a:ext cx="3352800" cy="3505200"/>
            <a:chOff x="2880" y="768"/>
            <a:chExt cx="2112" cy="1968"/>
          </a:xfrm>
        </p:grpSpPr>
        <p:sp>
          <p:nvSpPr>
            <p:cNvPr id="59412" name="矩形 6150"/>
            <p:cNvSpPr>
              <a:spLocks noChangeArrowheads="1"/>
            </p:cNvSpPr>
            <p:nvPr/>
          </p:nvSpPr>
          <p:spPr bwMode="auto">
            <a:xfrm>
              <a:off x="3360" y="768"/>
              <a:ext cx="1152" cy="1968"/>
            </a:xfrm>
            <a:prstGeom prst="rect">
              <a:avLst/>
            </a:prstGeom>
            <a:noFill/>
            <a:ln w="9525">
              <a:solidFill>
                <a:schemeClr val="tx1"/>
              </a:solidFill>
              <a:miter lim="800000"/>
              <a:headEnd/>
              <a:tailEnd/>
            </a:ln>
          </p:spPr>
          <p:txBody>
            <a:bodyPr/>
            <a:lstStyle/>
            <a:p>
              <a:pPr>
                <a:buFont typeface="Arial" pitchFamily="34" charset="0"/>
                <a:buNone/>
              </a:pPr>
              <a:endParaRPr lang="zh-CN" altLang="en-US"/>
            </a:p>
          </p:txBody>
        </p:sp>
        <p:sp>
          <p:nvSpPr>
            <p:cNvPr id="59413" name="直接连接符 6151"/>
            <p:cNvSpPr>
              <a:spLocks noChangeShapeType="1"/>
            </p:cNvSpPr>
            <p:nvPr/>
          </p:nvSpPr>
          <p:spPr bwMode="auto">
            <a:xfrm flipH="1">
              <a:off x="2880" y="912"/>
              <a:ext cx="480" cy="0"/>
            </a:xfrm>
            <a:prstGeom prst="line">
              <a:avLst/>
            </a:prstGeom>
            <a:noFill/>
            <a:ln w="9525">
              <a:solidFill>
                <a:schemeClr val="tx1"/>
              </a:solidFill>
              <a:round/>
              <a:headEnd/>
              <a:tailEnd/>
            </a:ln>
          </p:spPr>
          <p:txBody>
            <a:bodyPr/>
            <a:lstStyle/>
            <a:p>
              <a:endParaRPr lang="zh-CN" altLang="en-US"/>
            </a:p>
          </p:txBody>
        </p:sp>
        <p:sp>
          <p:nvSpPr>
            <p:cNvPr id="59414" name="直接连接符 6152"/>
            <p:cNvSpPr>
              <a:spLocks noChangeShapeType="1"/>
            </p:cNvSpPr>
            <p:nvPr/>
          </p:nvSpPr>
          <p:spPr bwMode="auto">
            <a:xfrm flipH="1">
              <a:off x="2880" y="1152"/>
              <a:ext cx="480" cy="0"/>
            </a:xfrm>
            <a:prstGeom prst="line">
              <a:avLst/>
            </a:prstGeom>
            <a:noFill/>
            <a:ln w="9525">
              <a:solidFill>
                <a:schemeClr val="tx1"/>
              </a:solidFill>
              <a:round/>
              <a:headEnd/>
              <a:tailEnd/>
            </a:ln>
          </p:spPr>
          <p:txBody>
            <a:bodyPr/>
            <a:lstStyle/>
            <a:p>
              <a:endParaRPr lang="zh-CN" altLang="en-US"/>
            </a:p>
          </p:txBody>
        </p:sp>
        <p:sp>
          <p:nvSpPr>
            <p:cNvPr id="59415" name="直接连接符 6153"/>
            <p:cNvSpPr>
              <a:spLocks noChangeShapeType="1"/>
            </p:cNvSpPr>
            <p:nvPr/>
          </p:nvSpPr>
          <p:spPr bwMode="auto">
            <a:xfrm flipH="1">
              <a:off x="2880" y="1392"/>
              <a:ext cx="480" cy="0"/>
            </a:xfrm>
            <a:prstGeom prst="line">
              <a:avLst/>
            </a:prstGeom>
            <a:noFill/>
            <a:ln w="9525">
              <a:solidFill>
                <a:schemeClr val="tx1"/>
              </a:solidFill>
              <a:round/>
              <a:headEnd/>
              <a:tailEnd/>
            </a:ln>
          </p:spPr>
          <p:txBody>
            <a:bodyPr/>
            <a:lstStyle/>
            <a:p>
              <a:endParaRPr lang="zh-CN" altLang="en-US"/>
            </a:p>
          </p:txBody>
        </p:sp>
        <p:sp>
          <p:nvSpPr>
            <p:cNvPr id="59416" name="直接连接符 6154"/>
            <p:cNvSpPr>
              <a:spLocks noChangeShapeType="1"/>
            </p:cNvSpPr>
            <p:nvPr/>
          </p:nvSpPr>
          <p:spPr bwMode="auto">
            <a:xfrm flipH="1">
              <a:off x="2880" y="2592"/>
              <a:ext cx="480" cy="0"/>
            </a:xfrm>
            <a:prstGeom prst="line">
              <a:avLst/>
            </a:prstGeom>
            <a:noFill/>
            <a:ln w="9525">
              <a:solidFill>
                <a:schemeClr val="tx1"/>
              </a:solidFill>
              <a:round/>
              <a:headEnd/>
              <a:tailEnd/>
            </a:ln>
          </p:spPr>
          <p:txBody>
            <a:bodyPr/>
            <a:lstStyle/>
            <a:p>
              <a:endParaRPr lang="zh-CN" altLang="en-US"/>
            </a:p>
          </p:txBody>
        </p:sp>
        <p:sp>
          <p:nvSpPr>
            <p:cNvPr id="59417" name="直接连接符 6155"/>
            <p:cNvSpPr>
              <a:spLocks noChangeShapeType="1"/>
            </p:cNvSpPr>
            <p:nvPr/>
          </p:nvSpPr>
          <p:spPr bwMode="auto">
            <a:xfrm flipH="1">
              <a:off x="2880" y="1632"/>
              <a:ext cx="480" cy="0"/>
            </a:xfrm>
            <a:prstGeom prst="line">
              <a:avLst/>
            </a:prstGeom>
            <a:noFill/>
            <a:ln w="9525">
              <a:solidFill>
                <a:schemeClr val="tx1"/>
              </a:solidFill>
              <a:round/>
              <a:headEnd/>
              <a:tailEnd/>
            </a:ln>
          </p:spPr>
          <p:txBody>
            <a:bodyPr/>
            <a:lstStyle/>
            <a:p>
              <a:endParaRPr lang="zh-CN" altLang="en-US"/>
            </a:p>
          </p:txBody>
        </p:sp>
        <p:sp>
          <p:nvSpPr>
            <p:cNvPr id="59418" name="直接连接符 6156"/>
            <p:cNvSpPr>
              <a:spLocks noChangeShapeType="1"/>
            </p:cNvSpPr>
            <p:nvPr/>
          </p:nvSpPr>
          <p:spPr bwMode="auto">
            <a:xfrm flipH="1">
              <a:off x="2880" y="1872"/>
              <a:ext cx="480" cy="0"/>
            </a:xfrm>
            <a:prstGeom prst="line">
              <a:avLst/>
            </a:prstGeom>
            <a:noFill/>
            <a:ln w="9525">
              <a:solidFill>
                <a:schemeClr val="tx1"/>
              </a:solidFill>
              <a:round/>
              <a:headEnd/>
              <a:tailEnd/>
            </a:ln>
          </p:spPr>
          <p:txBody>
            <a:bodyPr/>
            <a:lstStyle/>
            <a:p>
              <a:endParaRPr lang="zh-CN" altLang="en-US"/>
            </a:p>
          </p:txBody>
        </p:sp>
        <p:sp>
          <p:nvSpPr>
            <p:cNvPr id="59419" name="直接连接符 6157"/>
            <p:cNvSpPr>
              <a:spLocks noChangeShapeType="1"/>
            </p:cNvSpPr>
            <p:nvPr/>
          </p:nvSpPr>
          <p:spPr bwMode="auto">
            <a:xfrm flipH="1">
              <a:off x="4512" y="1392"/>
              <a:ext cx="480" cy="0"/>
            </a:xfrm>
            <a:prstGeom prst="line">
              <a:avLst/>
            </a:prstGeom>
            <a:noFill/>
            <a:ln w="9525">
              <a:solidFill>
                <a:schemeClr val="tx1"/>
              </a:solidFill>
              <a:round/>
              <a:headEnd/>
              <a:tailEnd/>
            </a:ln>
          </p:spPr>
          <p:txBody>
            <a:bodyPr/>
            <a:lstStyle/>
            <a:p>
              <a:endParaRPr lang="zh-CN" altLang="en-US"/>
            </a:p>
          </p:txBody>
        </p:sp>
        <p:sp>
          <p:nvSpPr>
            <p:cNvPr id="59420" name="直接连接符 6158"/>
            <p:cNvSpPr>
              <a:spLocks noChangeShapeType="1"/>
            </p:cNvSpPr>
            <p:nvPr/>
          </p:nvSpPr>
          <p:spPr bwMode="auto">
            <a:xfrm flipH="1">
              <a:off x="4512" y="2160"/>
              <a:ext cx="480" cy="0"/>
            </a:xfrm>
            <a:prstGeom prst="line">
              <a:avLst/>
            </a:prstGeom>
            <a:noFill/>
            <a:ln w="9525">
              <a:solidFill>
                <a:schemeClr val="tx1"/>
              </a:solidFill>
              <a:round/>
              <a:headEnd/>
              <a:tailEnd/>
            </a:ln>
          </p:spPr>
          <p:txBody>
            <a:bodyPr/>
            <a:lstStyle/>
            <a:p>
              <a:endParaRPr lang="zh-CN" altLang="en-US"/>
            </a:p>
          </p:txBody>
        </p:sp>
        <p:sp>
          <p:nvSpPr>
            <p:cNvPr id="59421" name="直接连接符 6159"/>
            <p:cNvSpPr>
              <a:spLocks noChangeShapeType="1"/>
            </p:cNvSpPr>
            <p:nvPr/>
          </p:nvSpPr>
          <p:spPr bwMode="auto">
            <a:xfrm flipH="1">
              <a:off x="2880" y="2112"/>
              <a:ext cx="480" cy="0"/>
            </a:xfrm>
            <a:prstGeom prst="line">
              <a:avLst/>
            </a:prstGeom>
            <a:noFill/>
            <a:ln w="9525">
              <a:solidFill>
                <a:schemeClr val="tx1"/>
              </a:solidFill>
              <a:round/>
              <a:headEnd/>
              <a:tailEnd/>
            </a:ln>
          </p:spPr>
          <p:txBody>
            <a:bodyPr/>
            <a:lstStyle/>
            <a:p>
              <a:endParaRPr lang="zh-CN" altLang="en-US"/>
            </a:p>
          </p:txBody>
        </p:sp>
        <p:sp>
          <p:nvSpPr>
            <p:cNvPr id="59422" name="直接连接符 6160"/>
            <p:cNvSpPr>
              <a:spLocks noChangeShapeType="1"/>
            </p:cNvSpPr>
            <p:nvPr/>
          </p:nvSpPr>
          <p:spPr bwMode="auto">
            <a:xfrm flipH="1">
              <a:off x="4512" y="1776"/>
              <a:ext cx="480" cy="0"/>
            </a:xfrm>
            <a:prstGeom prst="line">
              <a:avLst/>
            </a:prstGeom>
            <a:noFill/>
            <a:ln w="9525">
              <a:solidFill>
                <a:schemeClr val="tx1"/>
              </a:solidFill>
              <a:round/>
              <a:headEnd/>
              <a:tailEnd/>
            </a:ln>
          </p:spPr>
          <p:txBody>
            <a:bodyPr/>
            <a:lstStyle/>
            <a:p>
              <a:endParaRPr lang="zh-CN" altLang="en-US"/>
            </a:p>
          </p:txBody>
        </p:sp>
        <p:sp>
          <p:nvSpPr>
            <p:cNvPr id="59423" name="直接连接符 6161"/>
            <p:cNvSpPr>
              <a:spLocks noChangeShapeType="1"/>
            </p:cNvSpPr>
            <p:nvPr/>
          </p:nvSpPr>
          <p:spPr bwMode="auto">
            <a:xfrm flipH="1">
              <a:off x="2880" y="2352"/>
              <a:ext cx="480" cy="0"/>
            </a:xfrm>
            <a:prstGeom prst="line">
              <a:avLst/>
            </a:prstGeom>
            <a:noFill/>
            <a:ln w="9525">
              <a:solidFill>
                <a:schemeClr val="tx1"/>
              </a:solidFill>
              <a:round/>
              <a:headEnd/>
              <a:tailEnd/>
            </a:ln>
          </p:spPr>
          <p:txBody>
            <a:bodyPr/>
            <a:lstStyle/>
            <a:p>
              <a:endParaRPr lang="zh-CN" altLang="en-US"/>
            </a:p>
          </p:txBody>
        </p:sp>
      </p:grpSp>
      <p:grpSp>
        <p:nvGrpSpPr>
          <p:cNvPr id="59399" name="组合 6162"/>
          <p:cNvGrpSpPr>
            <a:grpSpLocks/>
          </p:cNvGrpSpPr>
          <p:nvPr/>
        </p:nvGrpSpPr>
        <p:grpSpPr bwMode="auto">
          <a:xfrm>
            <a:off x="8001000" y="2286000"/>
            <a:ext cx="457200" cy="1828800"/>
            <a:chOff x="5040" y="1440"/>
            <a:chExt cx="288" cy="1152"/>
          </a:xfrm>
        </p:grpSpPr>
        <p:sp>
          <p:nvSpPr>
            <p:cNvPr id="59409" name="文本框 6163"/>
            <p:cNvSpPr txBox="1">
              <a:spLocks noChangeArrowheads="1"/>
            </p:cNvSpPr>
            <p:nvPr/>
          </p:nvSpPr>
          <p:spPr bwMode="auto">
            <a:xfrm>
              <a:off x="5040" y="230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1</a:t>
              </a:r>
              <a:endParaRPr lang="en-US" altLang="zh-CN"/>
            </a:p>
          </p:txBody>
        </p:sp>
        <p:sp>
          <p:nvSpPr>
            <p:cNvPr id="59410" name="文本框 6164"/>
            <p:cNvSpPr txBox="1">
              <a:spLocks noChangeArrowheads="1"/>
            </p:cNvSpPr>
            <p:nvPr/>
          </p:nvSpPr>
          <p:spPr bwMode="auto">
            <a:xfrm>
              <a:off x="5040" y="187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2</a:t>
              </a:r>
              <a:endParaRPr lang="en-US" altLang="zh-CN"/>
            </a:p>
          </p:txBody>
        </p:sp>
        <p:sp>
          <p:nvSpPr>
            <p:cNvPr id="59411" name="文本框 6165"/>
            <p:cNvSpPr txBox="1">
              <a:spLocks noChangeArrowheads="1"/>
            </p:cNvSpPr>
            <p:nvPr/>
          </p:nvSpPr>
          <p:spPr bwMode="auto">
            <a:xfrm>
              <a:off x="5040" y="1440"/>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p:txBody>
        </p:sp>
      </p:grpSp>
      <p:grpSp>
        <p:nvGrpSpPr>
          <p:cNvPr id="59400" name="组合 6166"/>
          <p:cNvGrpSpPr>
            <a:grpSpLocks/>
          </p:cNvGrpSpPr>
          <p:nvPr/>
        </p:nvGrpSpPr>
        <p:grpSpPr bwMode="auto">
          <a:xfrm>
            <a:off x="4267200" y="1371600"/>
            <a:ext cx="457200" cy="3505200"/>
            <a:chOff x="2688" y="864"/>
            <a:chExt cx="288" cy="2208"/>
          </a:xfrm>
        </p:grpSpPr>
        <p:sp>
          <p:nvSpPr>
            <p:cNvPr id="59401" name="文本框 6167"/>
            <p:cNvSpPr txBox="1">
              <a:spLocks noChangeArrowheads="1"/>
            </p:cNvSpPr>
            <p:nvPr/>
          </p:nvSpPr>
          <p:spPr bwMode="auto">
            <a:xfrm>
              <a:off x="2688" y="115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1</a:t>
              </a:r>
              <a:endParaRPr lang="en-US" altLang="zh-CN"/>
            </a:p>
          </p:txBody>
        </p:sp>
        <p:sp>
          <p:nvSpPr>
            <p:cNvPr id="59402" name="文本框 6168"/>
            <p:cNvSpPr txBox="1">
              <a:spLocks noChangeArrowheads="1"/>
            </p:cNvSpPr>
            <p:nvPr/>
          </p:nvSpPr>
          <p:spPr bwMode="auto">
            <a:xfrm>
              <a:off x="2688" y="19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4</a:t>
              </a:r>
              <a:endParaRPr lang="en-US" altLang="zh-CN"/>
            </a:p>
          </p:txBody>
        </p:sp>
        <p:sp>
          <p:nvSpPr>
            <p:cNvPr id="59403" name="文本框 6169"/>
            <p:cNvSpPr txBox="1">
              <a:spLocks noChangeArrowheads="1"/>
            </p:cNvSpPr>
            <p:nvPr/>
          </p:nvSpPr>
          <p:spPr bwMode="auto">
            <a:xfrm>
              <a:off x="2688" y="86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0</a:t>
              </a:r>
              <a:endParaRPr lang="en-US" altLang="zh-CN"/>
            </a:p>
          </p:txBody>
        </p:sp>
        <p:sp>
          <p:nvSpPr>
            <p:cNvPr id="59404" name="文本框 6170"/>
            <p:cNvSpPr txBox="1">
              <a:spLocks noChangeArrowheads="1"/>
            </p:cNvSpPr>
            <p:nvPr/>
          </p:nvSpPr>
          <p:spPr bwMode="auto">
            <a:xfrm>
              <a:off x="2688" y="249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6</a:t>
              </a:r>
              <a:endParaRPr lang="en-US" altLang="zh-CN"/>
            </a:p>
          </p:txBody>
        </p:sp>
        <p:sp>
          <p:nvSpPr>
            <p:cNvPr id="59405" name="文本框 6171"/>
            <p:cNvSpPr txBox="1">
              <a:spLocks noChangeArrowheads="1"/>
            </p:cNvSpPr>
            <p:nvPr/>
          </p:nvSpPr>
          <p:spPr bwMode="auto">
            <a:xfrm>
              <a:off x="2688" y="2784"/>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7</a:t>
              </a:r>
              <a:endParaRPr lang="en-US" altLang="zh-CN"/>
            </a:p>
          </p:txBody>
        </p:sp>
        <p:sp>
          <p:nvSpPr>
            <p:cNvPr id="59406" name="文本框 6172"/>
            <p:cNvSpPr txBox="1">
              <a:spLocks noChangeArrowheads="1"/>
            </p:cNvSpPr>
            <p:nvPr/>
          </p:nvSpPr>
          <p:spPr bwMode="auto">
            <a:xfrm>
              <a:off x="2688" y="1392"/>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2</a:t>
              </a:r>
              <a:endParaRPr lang="en-US" altLang="zh-CN"/>
            </a:p>
          </p:txBody>
        </p:sp>
        <p:sp>
          <p:nvSpPr>
            <p:cNvPr id="59407" name="文本框 6173"/>
            <p:cNvSpPr txBox="1">
              <a:spLocks noChangeArrowheads="1"/>
            </p:cNvSpPr>
            <p:nvPr/>
          </p:nvSpPr>
          <p:spPr bwMode="auto">
            <a:xfrm>
              <a:off x="2688" y="1680"/>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3</a:t>
              </a:r>
              <a:endParaRPr lang="en-US" altLang="zh-CN"/>
            </a:p>
          </p:txBody>
        </p:sp>
        <p:sp>
          <p:nvSpPr>
            <p:cNvPr id="59408" name="文本框 6174"/>
            <p:cNvSpPr txBox="1">
              <a:spLocks noChangeArrowheads="1"/>
            </p:cNvSpPr>
            <p:nvPr/>
          </p:nvSpPr>
          <p:spPr bwMode="auto">
            <a:xfrm>
              <a:off x="2688" y="2256"/>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I</a:t>
              </a:r>
              <a:r>
                <a:rPr lang="en-US" altLang="zh-CN" baseline="-25000"/>
                <a:t>5</a:t>
              </a:r>
              <a:endParaRPr lang="en-US" altLang="zh-CN"/>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对象 7169"/>
          <p:cNvGraphicFramePr>
            <a:graphicFrameLocks/>
          </p:cNvGraphicFramePr>
          <p:nvPr/>
        </p:nvGraphicFramePr>
        <p:xfrm>
          <a:off x="1323975" y="714375"/>
          <a:ext cx="6677025" cy="4238625"/>
        </p:xfrm>
        <a:graphic>
          <a:graphicData uri="http://schemas.openxmlformats.org/presentationml/2006/ole">
            <mc:AlternateContent xmlns:mc="http://schemas.openxmlformats.org/markup-compatibility/2006">
              <mc:Choice xmlns:v="urn:schemas-microsoft-com:vml" Requires="v">
                <p:oleObj spid="_x0000_s17615" r:id="rId3" imgW="7968996" imgH="5053584" progId="">
                  <p:embed/>
                </p:oleObj>
              </mc:Choice>
              <mc:Fallback>
                <p:oleObj r:id="rId3" imgW="7968996" imgH="5053584" progId="">
                  <p:embed/>
                  <p:pic>
                    <p:nvPicPr>
                      <p:cNvPr id="0" name="Picture 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975" y="714375"/>
                        <a:ext cx="6677025"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415" name="文本框 7170"/>
          <p:cNvSpPr txBox="1">
            <a:spLocks noChangeArrowheads="1"/>
          </p:cNvSpPr>
          <p:nvPr/>
        </p:nvSpPr>
        <p:spPr bwMode="auto">
          <a:xfrm>
            <a:off x="3581400" y="95250"/>
            <a:ext cx="15621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真值表</a:t>
            </a:r>
          </a:p>
        </p:txBody>
      </p:sp>
      <p:graphicFrame>
        <p:nvGraphicFramePr>
          <p:cNvPr id="17411" name="对象 7171"/>
          <p:cNvGraphicFramePr>
            <a:graphicFrameLocks/>
          </p:cNvGraphicFramePr>
          <p:nvPr/>
        </p:nvGraphicFramePr>
        <p:xfrm>
          <a:off x="1820863" y="4694238"/>
          <a:ext cx="3173412" cy="600075"/>
        </p:xfrm>
        <a:graphic>
          <a:graphicData uri="http://schemas.openxmlformats.org/presentationml/2006/ole">
            <mc:AlternateContent xmlns:mc="http://schemas.openxmlformats.org/markup-compatibility/2006">
              <mc:Choice xmlns:v="urn:schemas-microsoft-com:vml" Requires="v">
                <p:oleObj spid="_x0000_s17616" r:id="rId5" imgW="1206500" imgH="228600" progId="Equation.3">
                  <p:embed/>
                </p:oleObj>
              </mc:Choice>
              <mc:Fallback>
                <p:oleObj r:id="rId5" imgW="1206500" imgH="228600" progId="Equation.3">
                  <p:embed/>
                  <p:pic>
                    <p:nvPicPr>
                      <p:cNvPr id="0" name="Picture 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863" y="4694238"/>
                        <a:ext cx="31734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2" name="对象 7172"/>
          <p:cNvGraphicFramePr>
            <a:graphicFrameLocks/>
          </p:cNvGraphicFramePr>
          <p:nvPr/>
        </p:nvGraphicFramePr>
        <p:xfrm>
          <a:off x="5081588" y="4648200"/>
          <a:ext cx="1638300" cy="701675"/>
        </p:xfrm>
        <a:graphic>
          <a:graphicData uri="http://schemas.openxmlformats.org/presentationml/2006/ole">
            <mc:AlternateContent xmlns:mc="http://schemas.openxmlformats.org/markup-compatibility/2006">
              <mc:Choice xmlns:v="urn:schemas-microsoft-com:vml" Requires="v">
                <p:oleObj spid="_x0000_s17617" r:id="rId7" imgW="621491" imgH="266353" progId="Equation.3">
                  <p:embed/>
                </p:oleObj>
              </mc:Choice>
              <mc:Fallback>
                <p:oleObj r:id="rId7" imgW="621491" imgH="266353" progId="Equation.3">
                  <p:embed/>
                  <p:pic>
                    <p:nvPicPr>
                      <p:cNvPr id="0" name="Picture 1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4648200"/>
                        <a:ext cx="1638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对象 7173"/>
          <p:cNvGraphicFramePr>
            <a:graphicFrameLocks/>
          </p:cNvGraphicFramePr>
          <p:nvPr/>
        </p:nvGraphicFramePr>
        <p:xfrm>
          <a:off x="1828800" y="5318125"/>
          <a:ext cx="4978400" cy="701675"/>
        </p:xfrm>
        <a:graphic>
          <a:graphicData uri="http://schemas.openxmlformats.org/presentationml/2006/ole">
            <mc:AlternateContent xmlns:mc="http://schemas.openxmlformats.org/markup-compatibility/2006">
              <mc:Choice xmlns:v="urn:schemas-microsoft-com:vml" Requires="v">
                <p:oleObj spid="_x0000_s17618" r:id="rId9" imgW="1889839" imgH="266353" progId="Equation.3">
                  <p:embed/>
                </p:oleObj>
              </mc:Choice>
              <mc:Fallback>
                <p:oleObj r:id="rId9" imgW="1889839" imgH="266353" progId="Equation.3">
                  <p:embed/>
                  <p:pic>
                    <p:nvPicPr>
                      <p:cNvPr id="0" name="Picture 1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5318125"/>
                        <a:ext cx="497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4" name="对象 7174"/>
          <p:cNvGraphicFramePr>
            <a:graphicFrameLocks/>
          </p:cNvGraphicFramePr>
          <p:nvPr/>
        </p:nvGraphicFramePr>
        <p:xfrm>
          <a:off x="1828800" y="5927725"/>
          <a:ext cx="4978400" cy="701675"/>
        </p:xfrm>
        <a:graphic>
          <a:graphicData uri="http://schemas.openxmlformats.org/presentationml/2006/ole">
            <mc:AlternateContent xmlns:mc="http://schemas.openxmlformats.org/markup-compatibility/2006">
              <mc:Choice xmlns:v="urn:schemas-microsoft-com:vml" Requires="v">
                <p:oleObj spid="_x0000_s17619" r:id="rId11" imgW="1889839" imgH="266353" progId="Equation.3">
                  <p:embed/>
                </p:oleObj>
              </mc:Choice>
              <mc:Fallback>
                <p:oleObj r:id="rId11" imgW="1889839" imgH="266353" progId="Equation.3">
                  <p:embed/>
                  <p:pic>
                    <p:nvPicPr>
                      <p:cNvPr id="0" name="Picture 1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5927725"/>
                        <a:ext cx="497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对象 8193"/>
          <p:cNvGraphicFramePr>
            <a:graphicFrameLocks/>
          </p:cNvGraphicFramePr>
          <p:nvPr/>
        </p:nvGraphicFramePr>
        <p:xfrm>
          <a:off x="5867400" y="381000"/>
          <a:ext cx="2073275" cy="701675"/>
        </p:xfrm>
        <a:graphic>
          <a:graphicData uri="http://schemas.openxmlformats.org/presentationml/2006/ole">
            <mc:AlternateContent xmlns:mc="http://schemas.openxmlformats.org/markup-compatibility/2006">
              <mc:Choice xmlns:v="urn:schemas-microsoft-com:vml" Requires="v">
                <p:oleObj spid="_x0000_s18557" r:id="rId3" imgW="786376" imgH="266353" progId="Equation.3">
                  <p:embed/>
                </p:oleObj>
              </mc:Choice>
              <mc:Fallback>
                <p:oleObj r:id="rId3" imgW="786376" imgH="266353" progId="Equation.3">
                  <p:embed/>
                  <p:pic>
                    <p:nvPicPr>
                      <p:cNvPr id="0" name="Picture 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81000"/>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5" name="对象 8194"/>
          <p:cNvGraphicFramePr>
            <a:graphicFrameLocks/>
          </p:cNvGraphicFramePr>
          <p:nvPr/>
        </p:nvGraphicFramePr>
        <p:xfrm>
          <a:off x="3200400" y="381000"/>
          <a:ext cx="2171700" cy="701675"/>
        </p:xfrm>
        <a:graphic>
          <a:graphicData uri="http://schemas.openxmlformats.org/presentationml/2006/ole">
            <mc:AlternateContent xmlns:mc="http://schemas.openxmlformats.org/markup-compatibility/2006">
              <mc:Choice xmlns:v="urn:schemas-microsoft-com:vml" Requires="v">
                <p:oleObj spid="_x0000_s18558" r:id="rId5" imgW="824427" imgH="266353" progId="Equation.3">
                  <p:embed/>
                </p:oleObj>
              </mc:Choice>
              <mc:Fallback>
                <p:oleObj r:id="rId5" imgW="824427" imgH="266353" progId="Equation.3">
                  <p:embed/>
                  <p:pic>
                    <p:nvPicPr>
                      <p:cNvPr id="0" name="Picture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81000"/>
                        <a:ext cx="217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36" name="对象 8195"/>
          <p:cNvGraphicFramePr>
            <a:graphicFrameLocks/>
          </p:cNvGraphicFramePr>
          <p:nvPr/>
        </p:nvGraphicFramePr>
        <p:xfrm>
          <a:off x="609600" y="381000"/>
          <a:ext cx="2171700" cy="701675"/>
        </p:xfrm>
        <a:graphic>
          <a:graphicData uri="http://schemas.openxmlformats.org/presentationml/2006/ole">
            <mc:AlternateContent xmlns:mc="http://schemas.openxmlformats.org/markup-compatibility/2006">
              <mc:Choice xmlns:v="urn:schemas-microsoft-com:vml" Requires="v">
                <p:oleObj spid="_x0000_s18559" r:id="rId7" imgW="824427" imgH="266353" progId="Equation.3">
                  <p:embed/>
                </p:oleObj>
              </mc:Choice>
              <mc:Fallback>
                <p:oleObj r:id="rId7" imgW="824427" imgH="266353" progId="Equation.3">
                  <p:embed/>
                  <p:pic>
                    <p:nvPicPr>
                      <p:cNvPr id="0" name="Picture 1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381000"/>
                        <a:ext cx="217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8437" name="组合 8196"/>
          <p:cNvGrpSpPr>
            <a:grpSpLocks/>
          </p:cNvGrpSpPr>
          <p:nvPr/>
        </p:nvGrpSpPr>
        <p:grpSpPr bwMode="auto">
          <a:xfrm>
            <a:off x="762000" y="1295400"/>
            <a:ext cx="7543800" cy="5284788"/>
            <a:chOff x="480" y="900"/>
            <a:chExt cx="4752" cy="3329"/>
          </a:xfrm>
        </p:grpSpPr>
        <p:sp>
          <p:nvSpPr>
            <p:cNvPr id="18438" name="直接连接符 8197"/>
            <p:cNvSpPr>
              <a:spLocks noChangeShapeType="1"/>
            </p:cNvSpPr>
            <p:nvPr/>
          </p:nvSpPr>
          <p:spPr bwMode="auto">
            <a:xfrm>
              <a:off x="804" y="2412"/>
              <a:ext cx="4416" cy="0"/>
            </a:xfrm>
            <a:prstGeom prst="line">
              <a:avLst/>
            </a:prstGeom>
            <a:noFill/>
            <a:ln w="38100">
              <a:solidFill>
                <a:schemeClr val="tx1"/>
              </a:solidFill>
              <a:round/>
              <a:headEnd/>
              <a:tailEnd/>
            </a:ln>
          </p:spPr>
          <p:txBody>
            <a:bodyPr/>
            <a:lstStyle/>
            <a:p>
              <a:endParaRPr lang="zh-CN" altLang="en-US"/>
            </a:p>
          </p:txBody>
        </p:sp>
        <p:sp>
          <p:nvSpPr>
            <p:cNvPr id="18439" name="直接连接符 8198"/>
            <p:cNvSpPr>
              <a:spLocks noChangeShapeType="1"/>
            </p:cNvSpPr>
            <p:nvPr/>
          </p:nvSpPr>
          <p:spPr bwMode="auto">
            <a:xfrm>
              <a:off x="804" y="2196"/>
              <a:ext cx="4416" cy="0"/>
            </a:xfrm>
            <a:prstGeom prst="line">
              <a:avLst/>
            </a:prstGeom>
            <a:noFill/>
            <a:ln w="38100">
              <a:solidFill>
                <a:schemeClr val="tx1"/>
              </a:solidFill>
              <a:round/>
              <a:headEnd/>
              <a:tailEnd/>
            </a:ln>
          </p:spPr>
          <p:txBody>
            <a:bodyPr/>
            <a:lstStyle/>
            <a:p>
              <a:endParaRPr lang="zh-CN" altLang="en-US"/>
            </a:p>
          </p:txBody>
        </p:sp>
        <p:sp>
          <p:nvSpPr>
            <p:cNvPr id="18440" name="直接连接符 8199"/>
            <p:cNvSpPr>
              <a:spLocks noChangeShapeType="1"/>
            </p:cNvSpPr>
            <p:nvPr/>
          </p:nvSpPr>
          <p:spPr bwMode="auto">
            <a:xfrm>
              <a:off x="816" y="2640"/>
              <a:ext cx="4416" cy="0"/>
            </a:xfrm>
            <a:prstGeom prst="line">
              <a:avLst/>
            </a:prstGeom>
            <a:noFill/>
            <a:ln w="38100">
              <a:solidFill>
                <a:schemeClr val="tx1"/>
              </a:solidFill>
              <a:round/>
              <a:headEnd/>
              <a:tailEnd/>
            </a:ln>
          </p:spPr>
          <p:txBody>
            <a:bodyPr/>
            <a:lstStyle/>
            <a:p>
              <a:endParaRPr lang="zh-CN" altLang="en-US"/>
            </a:p>
          </p:txBody>
        </p:sp>
        <p:sp>
          <p:nvSpPr>
            <p:cNvPr id="18441" name="直接连接符 8200"/>
            <p:cNvSpPr>
              <a:spLocks noChangeShapeType="1"/>
            </p:cNvSpPr>
            <p:nvPr/>
          </p:nvSpPr>
          <p:spPr bwMode="auto">
            <a:xfrm>
              <a:off x="804" y="2880"/>
              <a:ext cx="4416" cy="0"/>
            </a:xfrm>
            <a:prstGeom prst="line">
              <a:avLst/>
            </a:prstGeom>
            <a:noFill/>
            <a:ln w="38100">
              <a:solidFill>
                <a:schemeClr val="tx1"/>
              </a:solidFill>
              <a:round/>
              <a:headEnd/>
              <a:tailEnd/>
            </a:ln>
          </p:spPr>
          <p:txBody>
            <a:bodyPr/>
            <a:lstStyle/>
            <a:p>
              <a:endParaRPr lang="zh-CN" altLang="en-US"/>
            </a:p>
          </p:txBody>
        </p:sp>
        <p:sp>
          <p:nvSpPr>
            <p:cNvPr id="18442" name="直接连接符 8201"/>
            <p:cNvSpPr>
              <a:spLocks noChangeShapeType="1"/>
            </p:cNvSpPr>
            <p:nvPr/>
          </p:nvSpPr>
          <p:spPr bwMode="auto">
            <a:xfrm>
              <a:off x="804" y="3132"/>
              <a:ext cx="4416" cy="0"/>
            </a:xfrm>
            <a:prstGeom prst="line">
              <a:avLst/>
            </a:prstGeom>
            <a:noFill/>
            <a:ln w="38100">
              <a:solidFill>
                <a:schemeClr val="tx1"/>
              </a:solidFill>
              <a:round/>
              <a:headEnd/>
              <a:tailEnd/>
            </a:ln>
          </p:spPr>
          <p:txBody>
            <a:bodyPr/>
            <a:lstStyle/>
            <a:p>
              <a:endParaRPr lang="zh-CN" altLang="en-US"/>
            </a:p>
          </p:txBody>
        </p:sp>
        <p:sp>
          <p:nvSpPr>
            <p:cNvPr id="18443" name="直接连接符 8202"/>
            <p:cNvSpPr>
              <a:spLocks noChangeShapeType="1"/>
            </p:cNvSpPr>
            <p:nvPr/>
          </p:nvSpPr>
          <p:spPr bwMode="auto">
            <a:xfrm>
              <a:off x="804" y="3372"/>
              <a:ext cx="4416" cy="0"/>
            </a:xfrm>
            <a:prstGeom prst="line">
              <a:avLst/>
            </a:prstGeom>
            <a:noFill/>
            <a:ln w="38100">
              <a:solidFill>
                <a:schemeClr val="tx1"/>
              </a:solidFill>
              <a:round/>
              <a:headEnd/>
              <a:tailEnd/>
            </a:ln>
          </p:spPr>
          <p:txBody>
            <a:bodyPr/>
            <a:lstStyle/>
            <a:p>
              <a:endParaRPr lang="zh-CN" altLang="en-US"/>
            </a:p>
          </p:txBody>
        </p:sp>
        <p:sp>
          <p:nvSpPr>
            <p:cNvPr id="18444" name="直接连接符 8203"/>
            <p:cNvSpPr>
              <a:spLocks noChangeShapeType="1"/>
            </p:cNvSpPr>
            <p:nvPr/>
          </p:nvSpPr>
          <p:spPr bwMode="auto">
            <a:xfrm>
              <a:off x="804" y="3624"/>
              <a:ext cx="4416" cy="0"/>
            </a:xfrm>
            <a:prstGeom prst="line">
              <a:avLst/>
            </a:prstGeom>
            <a:noFill/>
            <a:ln w="38100">
              <a:solidFill>
                <a:schemeClr val="tx1"/>
              </a:solidFill>
              <a:round/>
              <a:headEnd/>
              <a:tailEnd/>
            </a:ln>
          </p:spPr>
          <p:txBody>
            <a:bodyPr/>
            <a:lstStyle/>
            <a:p>
              <a:endParaRPr lang="zh-CN" altLang="en-US"/>
            </a:p>
          </p:txBody>
        </p:sp>
        <p:sp>
          <p:nvSpPr>
            <p:cNvPr id="18445" name="直接连接符 8204"/>
            <p:cNvSpPr>
              <a:spLocks noChangeShapeType="1"/>
            </p:cNvSpPr>
            <p:nvPr/>
          </p:nvSpPr>
          <p:spPr bwMode="auto">
            <a:xfrm>
              <a:off x="804" y="3840"/>
              <a:ext cx="4416" cy="0"/>
            </a:xfrm>
            <a:prstGeom prst="line">
              <a:avLst/>
            </a:prstGeom>
            <a:noFill/>
            <a:ln w="38100">
              <a:solidFill>
                <a:schemeClr val="tx1"/>
              </a:solidFill>
              <a:round/>
              <a:headEnd/>
              <a:tailEnd/>
            </a:ln>
          </p:spPr>
          <p:txBody>
            <a:bodyPr/>
            <a:lstStyle/>
            <a:p>
              <a:endParaRPr lang="zh-CN" altLang="en-US"/>
            </a:p>
          </p:txBody>
        </p:sp>
        <p:sp>
          <p:nvSpPr>
            <p:cNvPr id="18446" name="文本框 8205"/>
            <p:cNvSpPr txBox="1">
              <a:spLocks noChangeArrowheads="1"/>
            </p:cNvSpPr>
            <p:nvPr/>
          </p:nvSpPr>
          <p:spPr bwMode="auto">
            <a:xfrm>
              <a:off x="480" y="222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1</a:t>
              </a:r>
              <a:endParaRPr lang="en-US" altLang="zh-CN" sz="3200" b="1">
                <a:ea typeface="长城楷体"/>
                <a:cs typeface="长城楷体"/>
              </a:endParaRPr>
            </a:p>
          </p:txBody>
        </p:sp>
        <p:sp>
          <p:nvSpPr>
            <p:cNvPr id="18447" name="文本框 8206"/>
            <p:cNvSpPr txBox="1">
              <a:spLocks noChangeArrowheads="1"/>
            </p:cNvSpPr>
            <p:nvPr/>
          </p:nvSpPr>
          <p:spPr bwMode="auto">
            <a:xfrm>
              <a:off x="480" y="2472"/>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2</a:t>
              </a:r>
              <a:endParaRPr lang="en-US" altLang="zh-CN" sz="3200" b="1">
                <a:ea typeface="长城楷体"/>
                <a:cs typeface="长城楷体"/>
              </a:endParaRPr>
            </a:p>
          </p:txBody>
        </p:sp>
        <p:sp>
          <p:nvSpPr>
            <p:cNvPr id="18448" name="文本框 8207"/>
            <p:cNvSpPr txBox="1">
              <a:spLocks noChangeArrowheads="1"/>
            </p:cNvSpPr>
            <p:nvPr/>
          </p:nvSpPr>
          <p:spPr bwMode="auto">
            <a:xfrm>
              <a:off x="480" y="270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3</a:t>
              </a:r>
              <a:endParaRPr lang="en-US" altLang="zh-CN" sz="3200" b="1">
                <a:ea typeface="长城楷体"/>
                <a:cs typeface="长城楷体"/>
              </a:endParaRPr>
            </a:p>
          </p:txBody>
        </p:sp>
        <p:sp>
          <p:nvSpPr>
            <p:cNvPr id="18449" name="文本框 8208"/>
            <p:cNvSpPr txBox="1">
              <a:spLocks noChangeArrowheads="1"/>
            </p:cNvSpPr>
            <p:nvPr/>
          </p:nvSpPr>
          <p:spPr bwMode="auto">
            <a:xfrm>
              <a:off x="480" y="2940"/>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4</a:t>
              </a:r>
              <a:endParaRPr lang="en-US" altLang="zh-CN" sz="3200" b="1">
                <a:ea typeface="长城楷体"/>
                <a:cs typeface="长城楷体"/>
              </a:endParaRPr>
            </a:p>
          </p:txBody>
        </p:sp>
        <p:sp>
          <p:nvSpPr>
            <p:cNvPr id="18450" name="文本框 8209"/>
            <p:cNvSpPr txBox="1">
              <a:spLocks noChangeArrowheads="1"/>
            </p:cNvSpPr>
            <p:nvPr/>
          </p:nvSpPr>
          <p:spPr bwMode="auto">
            <a:xfrm>
              <a:off x="480" y="3192"/>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5</a:t>
              </a:r>
              <a:endParaRPr lang="en-US" altLang="zh-CN" sz="3200" b="1">
                <a:ea typeface="长城楷体"/>
                <a:cs typeface="长城楷体"/>
              </a:endParaRPr>
            </a:p>
          </p:txBody>
        </p:sp>
        <p:sp>
          <p:nvSpPr>
            <p:cNvPr id="18451" name="文本框 8210"/>
            <p:cNvSpPr txBox="1">
              <a:spLocks noChangeArrowheads="1"/>
            </p:cNvSpPr>
            <p:nvPr/>
          </p:nvSpPr>
          <p:spPr bwMode="auto">
            <a:xfrm>
              <a:off x="480" y="345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6</a:t>
              </a:r>
              <a:endParaRPr lang="en-US" altLang="zh-CN" sz="3200" b="1">
                <a:ea typeface="长城楷体"/>
                <a:cs typeface="长城楷体"/>
              </a:endParaRPr>
            </a:p>
          </p:txBody>
        </p:sp>
        <p:sp>
          <p:nvSpPr>
            <p:cNvPr id="18452" name="文本框 8211"/>
            <p:cNvSpPr txBox="1">
              <a:spLocks noChangeArrowheads="1"/>
            </p:cNvSpPr>
            <p:nvPr/>
          </p:nvSpPr>
          <p:spPr bwMode="auto">
            <a:xfrm>
              <a:off x="480" y="369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7</a:t>
              </a:r>
              <a:endParaRPr lang="en-US" altLang="zh-CN" sz="3200" b="1">
                <a:ea typeface="长城楷体"/>
                <a:cs typeface="长城楷体"/>
              </a:endParaRPr>
            </a:p>
          </p:txBody>
        </p:sp>
        <p:sp>
          <p:nvSpPr>
            <p:cNvPr id="18453" name="文本框 8212"/>
            <p:cNvSpPr txBox="1">
              <a:spLocks noChangeArrowheads="1"/>
            </p:cNvSpPr>
            <p:nvPr/>
          </p:nvSpPr>
          <p:spPr bwMode="auto">
            <a:xfrm>
              <a:off x="480" y="2016"/>
              <a:ext cx="312"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I</a:t>
              </a:r>
              <a:r>
                <a:rPr lang="en-US" altLang="zh-CN" b="1" baseline="-25000">
                  <a:ea typeface="长城楷体"/>
                  <a:cs typeface="长城楷体"/>
                </a:rPr>
                <a:t>0</a:t>
              </a:r>
              <a:endParaRPr lang="en-US" altLang="zh-CN" sz="3200" b="1">
                <a:ea typeface="长城楷体"/>
                <a:cs typeface="长城楷体"/>
              </a:endParaRPr>
            </a:p>
          </p:txBody>
        </p:sp>
        <p:sp>
          <p:nvSpPr>
            <p:cNvPr id="18454" name="矩形 8213"/>
            <p:cNvSpPr>
              <a:spLocks noChangeArrowheads="1"/>
            </p:cNvSpPr>
            <p:nvPr/>
          </p:nvSpPr>
          <p:spPr bwMode="auto">
            <a:xfrm rot="-5400000">
              <a:off x="1809"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55" name="直接连接符 8214"/>
            <p:cNvSpPr>
              <a:spLocks noChangeShapeType="1"/>
            </p:cNvSpPr>
            <p:nvPr/>
          </p:nvSpPr>
          <p:spPr bwMode="auto">
            <a:xfrm rot="-5400000">
              <a:off x="1865" y="1235"/>
              <a:ext cx="192" cy="0"/>
            </a:xfrm>
            <a:prstGeom prst="line">
              <a:avLst/>
            </a:prstGeom>
            <a:noFill/>
            <a:ln w="38100">
              <a:solidFill>
                <a:schemeClr val="tx1"/>
              </a:solidFill>
              <a:round/>
              <a:headEnd/>
              <a:tailEnd/>
            </a:ln>
          </p:spPr>
          <p:txBody>
            <a:bodyPr/>
            <a:lstStyle/>
            <a:p>
              <a:endParaRPr lang="zh-CN" altLang="en-US"/>
            </a:p>
          </p:txBody>
        </p:sp>
        <p:sp>
          <p:nvSpPr>
            <p:cNvPr id="18456" name="椭圆 8215"/>
            <p:cNvSpPr>
              <a:spLocks noChangeArrowheads="1"/>
            </p:cNvSpPr>
            <p:nvPr/>
          </p:nvSpPr>
          <p:spPr bwMode="auto">
            <a:xfrm rot="-5400000">
              <a:off x="1937"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57" name="直接连接符 8216"/>
            <p:cNvSpPr>
              <a:spLocks noChangeShapeType="1"/>
            </p:cNvSpPr>
            <p:nvPr/>
          </p:nvSpPr>
          <p:spPr bwMode="auto">
            <a:xfrm rot="-5400000">
              <a:off x="1673" y="1793"/>
              <a:ext cx="192" cy="0"/>
            </a:xfrm>
            <a:prstGeom prst="line">
              <a:avLst/>
            </a:prstGeom>
            <a:noFill/>
            <a:ln w="38100">
              <a:solidFill>
                <a:schemeClr val="tx1"/>
              </a:solidFill>
              <a:round/>
              <a:headEnd/>
              <a:tailEnd/>
            </a:ln>
          </p:spPr>
          <p:txBody>
            <a:bodyPr/>
            <a:lstStyle/>
            <a:p>
              <a:endParaRPr lang="zh-CN" altLang="en-US"/>
            </a:p>
          </p:txBody>
        </p:sp>
        <p:sp>
          <p:nvSpPr>
            <p:cNvPr id="18458" name="直接连接符 8217"/>
            <p:cNvSpPr>
              <a:spLocks noChangeShapeType="1"/>
            </p:cNvSpPr>
            <p:nvPr/>
          </p:nvSpPr>
          <p:spPr bwMode="auto">
            <a:xfrm rot="-5400000">
              <a:off x="1805" y="1799"/>
              <a:ext cx="192" cy="0"/>
            </a:xfrm>
            <a:prstGeom prst="line">
              <a:avLst/>
            </a:prstGeom>
            <a:noFill/>
            <a:ln w="38100">
              <a:solidFill>
                <a:schemeClr val="tx1"/>
              </a:solidFill>
              <a:round/>
              <a:headEnd/>
              <a:tailEnd/>
            </a:ln>
          </p:spPr>
          <p:txBody>
            <a:bodyPr/>
            <a:lstStyle/>
            <a:p>
              <a:endParaRPr lang="zh-CN" altLang="en-US"/>
            </a:p>
          </p:txBody>
        </p:sp>
        <p:sp>
          <p:nvSpPr>
            <p:cNvPr id="18459" name="矩形 8218"/>
            <p:cNvSpPr>
              <a:spLocks noChangeArrowheads="1"/>
            </p:cNvSpPr>
            <p:nvPr/>
          </p:nvSpPr>
          <p:spPr bwMode="auto">
            <a:xfrm rot="-5400000">
              <a:off x="2673"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60" name="直接连接符 8219"/>
            <p:cNvSpPr>
              <a:spLocks noChangeShapeType="1"/>
            </p:cNvSpPr>
            <p:nvPr/>
          </p:nvSpPr>
          <p:spPr bwMode="auto">
            <a:xfrm rot="-5400000">
              <a:off x="2729" y="1235"/>
              <a:ext cx="192" cy="0"/>
            </a:xfrm>
            <a:prstGeom prst="line">
              <a:avLst/>
            </a:prstGeom>
            <a:noFill/>
            <a:ln w="38100">
              <a:solidFill>
                <a:schemeClr val="tx1"/>
              </a:solidFill>
              <a:round/>
              <a:headEnd/>
              <a:tailEnd/>
            </a:ln>
          </p:spPr>
          <p:txBody>
            <a:bodyPr/>
            <a:lstStyle/>
            <a:p>
              <a:endParaRPr lang="zh-CN" altLang="en-US"/>
            </a:p>
          </p:txBody>
        </p:sp>
        <p:sp>
          <p:nvSpPr>
            <p:cNvPr id="18461" name="椭圆 8220"/>
            <p:cNvSpPr>
              <a:spLocks noChangeArrowheads="1"/>
            </p:cNvSpPr>
            <p:nvPr/>
          </p:nvSpPr>
          <p:spPr bwMode="auto">
            <a:xfrm rot="-5400000">
              <a:off x="2801"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62" name="直接连接符 8221"/>
            <p:cNvSpPr>
              <a:spLocks noChangeShapeType="1"/>
            </p:cNvSpPr>
            <p:nvPr/>
          </p:nvSpPr>
          <p:spPr bwMode="auto">
            <a:xfrm rot="-5400000">
              <a:off x="2537" y="1793"/>
              <a:ext cx="192" cy="0"/>
            </a:xfrm>
            <a:prstGeom prst="line">
              <a:avLst/>
            </a:prstGeom>
            <a:noFill/>
            <a:ln w="38100">
              <a:solidFill>
                <a:schemeClr val="tx1"/>
              </a:solidFill>
              <a:round/>
              <a:headEnd/>
              <a:tailEnd/>
            </a:ln>
          </p:spPr>
          <p:txBody>
            <a:bodyPr/>
            <a:lstStyle/>
            <a:p>
              <a:endParaRPr lang="zh-CN" altLang="en-US"/>
            </a:p>
          </p:txBody>
        </p:sp>
        <p:sp>
          <p:nvSpPr>
            <p:cNvPr id="18463" name="直接连接符 8222"/>
            <p:cNvSpPr>
              <a:spLocks noChangeShapeType="1"/>
            </p:cNvSpPr>
            <p:nvPr/>
          </p:nvSpPr>
          <p:spPr bwMode="auto">
            <a:xfrm rot="-5400000">
              <a:off x="2545" y="2181"/>
              <a:ext cx="968" cy="0"/>
            </a:xfrm>
            <a:prstGeom prst="line">
              <a:avLst/>
            </a:prstGeom>
            <a:noFill/>
            <a:ln w="38100">
              <a:solidFill>
                <a:schemeClr val="tx1"/>
              </a:solidFill>
              <a:round/>
              <a:headEnd/>
              <a:tailEnd/>
            </a:ln>
          </p:spPr>
          <p:txBody>
            <a:bodyPr/>
            <a:lstStyle/>
            <a:p>
              <a:endParaRPr lang="zh-CN" altLang="en-US"/>
            </a:p>
          </p:txBody>
        </p:sp>
        <p:sp>
          <p:nvSpPr>
            <p:cNvPr id="18464" name="直接连接符 8223"/>
            <p:cNvSpPr>
              <a:spLocks noChangeShapeType="1"/>
            </p:cNvSpPr>
            <p:nvPr/>
          </p:nvSpPr>
          <p:spPr bwMode="auto">
            <a:xfrm rot="-5400000">
              <a:off x="2669" y="1799"/>
              <a:ext cx="192" cy="0"/>
            </a:xfrm>
            <a:prstGeom prst="line">
              <a:avLst/>
            </a:prstGeom>
            <a:noFill/>
            <a:ln w="38100">
              <a:solidFill>
                <a:schemeClr val="tx1"/>
              </a:solidFill>
              <a:round/>
              <a:headEnd/>
              <a:tailEnd/>
            </a:ln>
          </p:spPr>
          <p:txBody>
            <a:bodyPr/>
            <a:lstStyle/>
            <a:p>
              <a:endParaRPr lang="zh-CN" altLang="en-US"/>
            </a:p>
          </p:txBody>
        </p:sp>
        <p:sp>
          <p:nvSpPr>
            <p:cNvPr id="18465" name="矩形 8224"/>
            <p:cNvSpPr>
              <a:spLocks noChangeArrowheads="1"/>
            </p:cNvSpPr>
            <p:nvPr/>
          </p:nvSpPr>
          <p:spPr bwMode="auto">
            <a:xfrm rot="-5400000">
              <a:off x="3537" y="125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18466" name="直接连接符 8225"/>
            <p:cNvSpPr>
              <a:spLocks noChangeShapeType="1"/>
            </p:cNvSpPr>
            <p:nvPr/>
          </p:nvSpPr>
          <p:spPr bwMode="auto">
            <a:xfrm rot="-5400000">
              <a:off x="3593" y="1235"/>
              <a:ext cx="192" cy="0"/>
            </a:xfrm>
            <a:prstGeom prst="line">
              <a:avLst/>
            </a:prstGeom>
            <a:noFill/>
            <a:ln w="38100">
              <a:solidFill>
                <a:schemeClr val="tx1"/>
              </a:solidFill>
              <a:round/>
              <a:headEnd/>
              <a:tailEnd/>
            </a:ln>
          </p:spPr>
          <p:txBody>
            <a:bodyPr/>
            <a:lstStyle/>
            <a:p>
              <a:endParaRPr lang="zh-CN" altLang="en-US"/>
            </a:p>
          </p:txBody>
        </p:sp>
        <p:sp>
          <p:nvSpPr>
            <p:cNvPr id="18467" name="椭圆 8226"/>
            <p:cNvSpPr>
              <a:spLocks noChangeArrowheads="1"/>
            </p:cNvSpPr>
            <p:nvPr/>
          </p:nvSpPr>
          <p:spPr bwMode="auto">
            <a:xfrm rot="-5400000">
              <a:off x="3665" y="1330"/>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18468" name="直接连接符 8227"/>
            <p:cNvSpPr>
              <a:spLocks noChangeShapeType="1"/>
            </p:cNvSpPr>
            <p:nvPr/>
          </p:nvSpPr>
          <p:spPr bwMode="auto">
            <a:xfrm rot="-5400000">
              <a:off x="3401" y="1793"/>
              <a:ext cx="192" cy="0"/>
            </a:xfrm>
            <a:prstGeom prst="line">
              <a:avLst/>
            </a:prstGeom>
            <a:noFill/>
            <a:ln w="38100">
              <a:solidFill>
                <a:schemeClr val="tx1"/>
              </a:solidFill>
              <a:round/>
              <a:headEnd/>
              <a:tailEnd/>
            </a:ln>
          </p:spPr>
          <p:txBody>
            <a:bodyPr/>
            <a:lstStyle/>
            <a:p>
              <a:endParaRPr lang="zh-CN" altLang="en-US"/>
            </a:p>
          </p:txBody>
        </p:sp>
        <p:sp>
          <p:nvSpPr>
            <p:cNvPr id="18469" name="直接连接符 8228"/>
            <p:cNvSpPr>
              <a:spLocks noChangeShapeType="1"/>
            </p:cNvSpPr>
            <p:nvPr/>
          </p:nvSpPr>
          <p:spPr bwMode="auto">
            <a:xfrm rot="-5400000">
              <a:off x="3797" y="1793"/>
              <a:ext cx="192" cy="0"/>
            </a:xfrm>
            <a:prstGeom prst="line">
              <a:avLst/>
            </a:prstGeom>
            <a:noFill/>
            <a:ln w="38100">
              <a:solidFill>
                <a:schemeClr val="tx1"/>
              </a:solidFill>
              <a:round/>
              <a:headEnd/>
              <a:tailEnd/>
            </a:ln>
          </p:spPr>
          <p:txBody>
            <a:bodyPr/>
            <a:lstStyle/>
            <a:p>
              <a:endParaRPr lang="zh-CN" altLang="en-US"/>
            </a:p>
          </p:txBody>
        </p:sp>
        <p:sp>
          <p:nvSpPr>
            <p:cNvPr id="18470" name="直接连接符 8229"/>
            <p:cNvSpPr>
              <a:spLocks noChangeShapeType="1"/>
            </p:cNvSpPr>
            <p:nvPr/>
          </p:nvSpPr>
          <p:spPr bwMode="auto">
            <a:xfrm rot="-5400000">
              <a:off x="3533" y="1799"/>
              <a:ext cx="192" cy="0"/>
            </a:xfrm>
            <a:prstGeom prst="line">
              <a:avLst/>
            </a:prstGeom>
            <a:noFill/>
            <a:ln w="38100">
              <a:solidFill>
                <a:schemeClr val="tx1"/>
              </a:solidFill>
              <a:round/>
              <a:headEnd/>
              <a:tailEnd/>
            </a:ln>
          </p:spPr>
          <p:txBody>
            <a:bodyPr/>
            <a:lstStyle/>
            <a:p>
              <a:endParaRPr lang="zh-CN" altLang="en-US"/>
            </a:p>
          </p:txBody>
        </p:sp>
        <p:sp>
          <p:nvSpPr>
            <p:cNvPr id="18471" name="直接连接符 8230"/>
            <p:cNvSpPr>
              <a:spLocks noChangeShapeType="1"/>
            </p:cNvSpPr>
            <p:nvPr/>
          </p:nvSpPr>
          <p:spPr bwMode="auto">
            <a:xfrm rot="-5400000">
              <a:off x="3677" y="1799"/>
              <a:ext cx="192" cy="0"/>
            </a:xfrm>
            <a:prstGeom prst="line">
              <a:avLst/>
            </a:prstGeom>
            <a:noFill/>
            <a:ln w="38100">
              <a:solidFill>
                <a:schemeClr val="tx1"/>
              </a:solidFill>
              <a:round/>
              <a:headEnd/>
              <a:tailEnd/>
            </a:ln>
          </p:spPr>
          <p:txBody>
            <a:bodyPr/>
            <a:lstStyle/>
            <a:p>
              <a:endParaRPr lang="zh-CN" altLang="en-US"/>
            </a:p>
          </p:txBody>
        </p:sp>
        <p:sp>
          <p:nvSpPr>
            <p:cNvPr id="18472" name="直接连接符 8231"/>
            <p:cNvSpPr>
              <a:spLocks noChangeShapeType="1"/>
            </p:cNvSpPr>
            <p:nvPr/>
          </p:nvSpPr>
          <p:spPr bwMode="auto">
            <a:xfrm>
              <a:off x="1769" y="1847"/>
              <a:ext cx="0" cy="1992"/>
            </a:xfrm>
            <a:prstGeom prst="line">
              <a:avLst/>
            </a:prstGeom>
            <a:noFill/>
            <a:ln w="38100">
              <a:solidFill>
                <a:schemeClr val="tx1"/>
              </a:solidFill>
              <a:round/>
              <a:headEnd/>
              <a:tailEnd/>
            </a:ln>
          </p:spPr>
          <p:txBody>
            <a:bodyPr/>
            <a:lstStyle/>
            <a:p>
              <a:endParaRPr lang="zh-CN" altLang="en-US"/>
            </a:p>
          </p:txBody>
        </p:sp>
        <p:sp>
          <p:nvSpPr>
            <p:cNvPr id="18473" name="直接连接符 8232"/>
            <p:cNvSpPr>
              <a:spLocks noChangeShapeType="1"/>
            </p:cNvSpPr>
            <p:nvPr/>
          </p:nvSpPr>
          <p:spPr bwMode="auto">
            <a:xfrm flipH="1">
              <a:off x="1900" y="1896"/>
              <a:ext cx="2" cy="1744"/>
            </a:xfrm>
            <a:prstGeom prst="line">
              <a:avLst/>
            </a:prstGeom>
            <a:noFill/>
            <a:ln w="38100">
              <a:solidFill>
                <a:schemeClr val="tx1"/>
              </a:solidFill>
              <a:round/>
              <a:headEnd/>
              <a:tailEnd/>
            </a:ln>
          </p:spPr>
          <p:txBody>
            <a:bodyPr/>
            <a:lstStyle/>
            <a:p>
              <a:endParaRPr lang="zh-CN" altLang="en-US"/>
            </a:p>
          </p:txBody>
        </p:sp>
        <p:sp>
          <p:nvSpPr>
            <p:cNvPr id="18474" name="直接连接符 8233"/>
            <p:cNvSpPr>
              <a:spLocks noChangeShapeType="1"/>
            </p:cNvSpPr>
            <p:nvPr/>
          </p:nvSpPr>
          <p:spPr bwMode="auto">
            <a:xfrm>
              <a:off x="2040" y="1713"/>
              <a:ext cx="0" cy="1659"/>
            </a:xfrm>
            <a:prstGeom prst="line">
              <a:avLst/>
            </a:prstGeom>
            <a:noFill/>
            <a:ln w="38100">
              <a:solidFill>
                <a:schemeClr val="tx1"/>
              </a:solidFill>
              <a:round/>
              <a:headEnd/>
              <a:tailEnd/>
            </a:ln>
          </p:spPr>
          <p:txBody>
            <a:bodyPr/>
            <a:lstStyle/>
            <a:p>
              <a:endParaRPr lang="zh-CN" altLang="en-US"/>
            </a:p>
          </p:txBody>
        </p:sp>
        <p:sp>
          <p:nvSpPr>
            <p:cNvPr id="18475" name="直接连接符 8234"/>
            <p:cNvSpPr>
              <a:spLocks noChangeShapeType="1"/>
            </p:cNvSpPr>
            <p:nvPr/>
          </p:nvSpPr>
          <p:spPr bwMode="auto">
            <a:xfrm flipH="1">
              <a:off x="2164" y="1718"/>
              <a:ext cx="2" cy="1410"/>
            </a:xfrm>
            <a:prstGeom prst="line">
              <a:avLst/>
            </a:prstGeom>
            <a:noFill/>
            <a:ln w="38100">
              <a:solidFill>
                <a:schemeClr val="tx1"/>
              </a:solidFill>
              <a:round/>
              <a:headEnd/>
              <a:tailEnd/>
            </a:ln>
          </p:spPr>
          <p:txBody>
            <a:bodyPr/>
            <a:lstStyle/>
            <a:p>
              <a:endParaRPr lang="zh-CN" altLang="en-US"/>
            </a:p>
          </p:txBody>
        </p:sp>
        <p:sp>
          <p:nvSpPr>
            <p:cNvPr id="18476" name="直接连接符 8235"/>
            <p:cNvSpPr>
              <a:spLocks noChangeShapeType="1"/>
            </p:cNvSpPr>
            <p:nvPr/>
          </p:nvSpPr>
          <p:spPr bwMode="auto">
            <a:xfrm>
              <a:off x="2634" y="1860"/>
              <a:ext cx="0" cy="1980"/>
            </a:xfrm>
            <a:prstGeom prst="line">
              <a:avLst/>
            </a:prstGeom>
            <a:noFill/>
            <a:ln w="38100">
              <a:solidFill>
                <a:schemeClr val="tx1"/>
              </a:solidFill>
              <a:round/>
              <a:headEnd/>
              <a:tailEnd/>
            </a:ln>
          </p:spPr>
          <p:txBody>
            <a:bodyPr/>
            <a:lstStyle/>
            <a:p>
              <a:endParaRPr lang="zh-CN" altLang="en-US"/>
            </a:p>
          </p:txBody>
        </p:sp>
        <p:sp>
          <p:nvSpPr>
            <p:cNvPr id="18477" name="直接连接符 8236"/>
            <p:cNvSpPr>
              <a:spLocks noChangeShapeType="1"/>
            </p:cNvSpPr>
            <p:nvPr/>
          </p:nvSpPr>
          <p:spPr bwMode="auto">
            <a:xfrm>
              <a:off x="2766" y="1836"/>
              <a:ext cx="0" cy="1788"/>
            </a:xfrm>
            <a:prstGeom prst="line">
              <a:avLst/>
            </a:prstGeom>
            <a:noFill/>
            <a:ln w="38100">
              <a:solidFill>
                <a:schemeClr val="tx1"/>
              </a:solidFill>
              <a:round/>
              <a:headEnd/>
              <a:tailEnd/>
            </a:ln>
          </p:spPr>
          <p:txBody>
            <a:bodyPr/>
            <a:lstStyle/>
            <a:p>
              <a:endParaRPr lang="zh-CN" altLang="en-US"/>
            </a:p>
          </p:txBody>
        </p:sp>
        <p:sp>
          <p:nvSpPr>
            <p:cNvPr id="18478" name="直接连接符 8237"/>
            <p:cNvSpPr>
              <a:spLocks noChangeShapeType="1"/>
            </p:cNvSpPr>
            <p:nvPr/>
          </p:nvSpPr>
          <p:spPr bwMode="auto">
            <a:xfrm>
              <a:off x="2910" y="1707"/>
              <a:ext cx="0" cy="1179"/>
            </a:xfrm>
            <a:prstGeom prst="line">
              <a:avLst/>
            </a:prstGeom>
            <a:noFill/>
            <a:ln w="38100">
              <a:solidFill>
                <a:schemeClr val="tx1"/>
              </a:solidFill>
              <a:round/>
              <a:headEnd/>
              <a:tailEnd/>
            </a:ln>
          </p:spPr>
          <p:txBody>
            <a:bodyPr/>
            <a:lstStyle/>
            <a:p>
              <a:endParaRPr lang="zh-CN" altLang="en-US"/>
            </a:p>
          </p:txBody>
        </p:sp>
        <p:sp>
          <p:nvSpPr>
            <p:cNvPr id="18479" name="直接连接符 8238"/>
            <p:cNvSpPr>
              <a:spLocks noChangeShapeType="1"/>
            </p:cNvSpPr>
            <p:nvPr/>
          </p:nvSpPr>
          <p:spPr bwMode="auto">
            <a:xfrm flipH="1">
              <a:off x="3498" y="1872"/>
              <a:ext cx="0" cy="1992"/>
            </a:xfrm>
            <a:prstGeom prst="line">
              <a:avLst/>
            </a:prstGeom>
            <a:noFill/>
            <a:ln w="38100">
              <a:solidFill>
                <a:schemeClr val="tx1"/>
              </a:solidFill>
              <a:round/>
              <a:headEnd/>
              <a:tailEnd/>
            </a:ln>
          </p:spPr>
          <p:txBody>
            <a:bodyPr/>
            <a:lstStyle/>
            <a:p>
              <a:endParaRPr lang="zh-CN" altLang="en-US"/>
            </a:p>
          </p:txBody>
        </p:sp>
        <p:sp>
          <p:nvSpPr>
            <p:cNvPr id="18480" name="直接连接符 8239"/>
            <p:cNvSpPr>
              <a:spLocks noChangeShapeType="1"/>
            </p:cNvSpPr>
            <p:nvPr/>
          </p:nvSpPr>
          <p:spPr bwMode="auto">
            <a:xfrm>
              <a:off x="3630" y="1824"/>
              <a:ext cx="0" cy="1548"/>
            </a:xfrm>
            <a:prstGeom prst="line">
              <a:avLst/>
            </a:prstGeom>
            <a:noFill/>
            <a:ln w="38100">
              <a:solidFill>
                <a:schemeClr val="tx1"/>
              </a:solidFill>
              <a:round/>
              <a:headEnd/>
              <a:tailEnd/>
            </a:ln>
          </p:spPr>
          <p:txBody>
            <a:bodyPr/>
            <a:lstStyle/>
            <a:p>
              <a:endParaRPr lang="zh-CN" altLang="en-US"/>
            </a:p>
          </p:txBody>
        </p:sp>
        <p:sp>
          <p:nvSpPr>
            <p:cNvPr id="18481" name="直接连接符 8240"/>
            <p:cNvSpPr>
              <a:spLocks noChangeShapeType="1"/>
            </p:cNvSpPr>
            <p:nvPr/>
          </p:nvSpPr>
          <p:spPr bwMode="auto">
            <a:xfrm>
              <a:off x="3774" y="1836"/>
              <a:ext cx="0" cy="1044"/>
            </a:xfrm>
            <a:prstGeom prst="line">
              <a:avLst/>
            </a:prstGeom>
            <a:noFill/>
            <a:ln w="38100">
              <a:solidFill>
                <a:schemeClr val="tx1"/>
              </a:solidFill>
              <a:round/>
              <a:headEnd/>
              <a:tailEnd/>
            </a:ln>
          </p:spPr>
          <p:txBody>
            <a:bodyPr/>
            <a:lstStyle/>
            <a:p>
              <a:endParaRPr lang="zh-CN" altLang="en-US"/>
            </a:p>
          </p:txBody>
        </p:sp>
        <p:sp>
          <p:nvSpPr>
            <p:cNvPr id="18482" name="直接连接符 8241"/>
            <p:cNvSpPr>
              <a:spLocks noChangeShapeType="1"/>
            </p:cNvSpPr>
            <p:nvPr/>
          </p:nvSpPr>
          <p:spPr bwMode="auto">
            <a:xfrm>
              <a:off x="3894" y="1824"/>
              <a:ext cx="0" cy="588"/>
            </a:xfrm>
            <a:prstGeom prst="line">
              <a:avLst/>
            </a:prstGeom>
            <a:noFill/>
            <a:ln w="38100">
              <a:solidFill>
                <a:schemeClr val="tx1"/>
              </a:solidFill>
              <a:round/>
              <a:headEnd/>
              <a:tailEnd/>
            </a:ln>
          </p:spPr>
          <p:txBody>
            <a:bodyPr/>
            <a:lstStyle/>
            <a:p>
              <a:endParaRPr lang="zh-CN" altLang="en-US"/>
            </a:p>
          </p:txBody>
        </p:sp>
        <p:sp>
          <p:nvSpPr>
            <p:cNvPr id="18483" name="椭圆 8242"/>
            <p:cNvSpPr>
              <a:spLocks noChangeArrowheads="1"/>
            </p:cNvSpPr>
            <p:nvPr/>
          </p:nvSpPr>
          <p:spPr bwMode="auto">
            <a:xfrm>
              <a:off x="2016" y="334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4" name="椭圆 8243"/>
            <p:cNvSpPr>
              <a:spLocks noChangeArrowheads="1"/>
            </p:cNvSpPr>
            <p:nvPr/>
          </p:nvSpPr>
          <p:spPr bwMode="auto">
            <a:xfrm>
              <a:off x="2616" y="380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5" name="椭圆 8244"/>
            <p:cNvSpPr>
              <a:spLocks noChangeArrowheads="1"/>
            </p:cNvSpPr>
            <p:nvPr/>
          </p:nvSpPr>
          <p:spPr bwMode="auto">
            <a:xfrm>
              <a:off x="2142" y="310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6" name="椭圆 8245"/>
            <p:cNvSpPr>
              <a:spLocks noChangeArrowheads="1"/>
            </p:cNvSpPr>
            <p:nvPr/>
          </p:nvSpPr>
          <p:spPr bwMode="auto">
            <a:xfrm>
              <a:off x="1746" y="38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7" name="椭圆 8246"/>
            <p:cNvSpPr>
              <a:spLocks noChangeArrowheads="1"/>
            </p:cNvSpPr>
            <p:nvPr/>
          </p:nvSpPr>
          <p:spPr bwMode="auto">
            <a:xfrm>
              <a:off x="1878" y="35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8" name="椭圆 8247"/>
            <p:cNvSpPr>
              <a:spLocks noChangeArrowheads="1"/>
            </p:cNvSpPr>
            <p:nvPr/>
          </p:nvSpPr>
          <p:spPr bwMode="auto">
            <a:xfrm>
              <a:off x="2748" y="358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89" name="椭圆 8248"/>
            <p:cNvSpPr>
              <a:spLocks noChangeArrowheads="1"/>
            </p:cNvSpPr>
            <p:nvPr/>
          </p:nvSpPr>
          <p:spPr bwMode="auto">
            <a:xfrm>
              <a:off x="2892" y="285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0" name="椭圆 8249"/>
            <p:cNvSpPr>
              <a:spLocks noChangeArrowheads="1"/>
            </p:cNvSpPr>
            <p:nvPr/>
          </p:nvSpPr>
          <p:spPr bwMode="auto">
            <a:xfrm>
              <a:off x="3000" y="26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1" name="椭圆 8250"/>
            <p:cNvSpPr>
              <a:spLocks noChangeArrowheads="1"/>
            </p:cNvSpPr>
            <p:nvPr/>
          </p:nvSpPr>
          <p:spPr bwMode="auto">
            <a:xfrm>
              <a:off x="3474" y="381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2" name="椭圆 8251"/>
            <p:cNvSpPr>
              <a:spLocks noChangeArrowheads="1"/>
            </p:cNvSpPr>
            <p:nvPr/>
          </p:nvSpPr>
          <p:spPr bwMode="auto">
            <a:xfrm>
              <a:off x="3606" y="334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3" name="椭圆 8252"/>
            <p:cNvSpPr>
              <a:spLocks noChangeArrowheads="1"/>
            </p:cNvSpPr>
            <p:nvPr/>
          </p:nvSpPr>
          <p:spPr bwMode="auto">
            <a:xfrm>
              <a:off x="3750" y="2850"/>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4" name="椭圆 8253"/>
            <p:cNvSpPr>
              <a:spLocks noChangeArrowheads="1"/>
            </p:cNvSpPr>
            <p:nvPr/>
          </p:nvSpPr>
          <p:spPr bwMode="auto">
            <a:xfrm>
              <a:off x="3870" y="2382"/>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18495" name="文本框 8254"/>
            <p:cNvSpPr txBox="1">
              <a:spLocks noChangeArrowheads="1"/>
            </p:cNvSpPr>
            <p:nvPr/>
          </p:nvSpPr>
          <p:spPr bwMode="auto">
            <a:xfrm>
              <a:off x="1608" y="900"/>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3</a:t>
              </a:r>
              <a:endParaRPr lang="en-US" altLang="zh-CN" sz="3200" b="1">
                <a:ea typeface="长城楷体"/>
                <a:cs typeface="长城楷体"/>
              </a:endParaRPr>
            </a:p>
          </p:txBody>
        </p:sp>
        <p:sp>
          <p:nvSpPr>
            <p:cNvPr id="18496" name="文本框 8255"/>
            <p:cNvSpPr txBox="1">
              <a:spLocks noChangeArrowheads="1"/>
            </p:cNvSpPr>
            <p:nvPr/>
          </p:nvSpPr>
          <p:spPr bwMode="auto">
            <a:xfrm>
              <a:off x="2412" y="900"/>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2</a:t>
              </a:r>
              <a:endParaRPr lang="en-US" altLang="zh-CN" sz="3200" b="1">
                <a:ea typeface="长城楷体"/>
                <a:cs typeface="长城楷体"/>
              </a:endParaRPr>
            </a:p>
          </p:txBody>
        </p:sp>
        <p:sp>
          <p:nvSpPr>
            <p:cNvPr id="18497" name="文本框 8256"/>
            <p:cNvSpPr txBox="1">
              <a:spLocks noChangeArrowheads="1"/>
            </p:cNvSpPr>
            <p:nvPr/>
          </p:nvSpPr>
          <p:spPr bwMode="auto">
            <a:xfrm>
              <a:off x="3288" y="907"/>
              <a:ext cx="69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F</a:t>
              </a:r>
              <a:r>
                <a:rPr lang="en-US" altLang="zh-CN" sz="3200" b="1" baseline="-25000">
                  <a:ea typeface="长城楷体"/>
                  <a:cs typeface="长城楷体"/>
                </a:rPr>
                <a:t>1</a:t>
              </a:r>
              <a:endParaRPr lang="en-US" altLang="zh-CN" sz="3200" b="1">
                <a:ea typeface="长城楷体"/>
                <a:cs typeface="长城楷体"/>
              </a:endParaRPr>
            </a:p>
          </p:txBody>
        </p:sp>
        <p:sp>
          <p:nvSpPr>
            <p:cNvPr id="18498" name="文本框 8257"/>
            <p:cNvSpPr txBox="1">
              <a:spLocks noChangeArrowheads="1"/>
            </p:cNvSpPr>
            <p:nvPr/>
          </p:nvSpPr>
          <p:spPr bwMode="auto">
            <a:xfrm>
              <a:off x="1896" y="3864"/>
              <a:ext cx="253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长城楷体"/>
                  <a:cs typeface="长城楷体"/>
                </a:rPr>
                <a:t>8-3</a:t>
              </a:r>
              <a:r>
                <a:rPr lang="en-US" altLang="zh-CN" sz="3200" b="1">
                  <a:ea typeface="楷体_GB2312" pitchFamily="49" charset="-122"/>
                </a:rPr>
                <a:t> </a:t>
              </a:r>
              <a:r>
                <a:rPr lang="zh-CN" altLang="en-US" sz="3200" b="1">
                  <a:ea typeface="楷体_GB2312" pitchFamily="49" charset="-122"/>
                </a:rPr>
                <a:t>编码器逻辑图</a:t>
              </a:r>
            </a:p>
          </p:txBody>
        </p:sp>
        <p:sp>
          <p:nvSpPr>
            <p:cNvPr id="18499" name="文本框 8258"/>
            <p:cNvSpPr txBox="1">
              <a:spLocks noChangeArrowheads="1"/>
            </p:cNvSpPr>
            <p:nvPr/>
          </p:nvSpPr>
          <p:spPr bwMode="auto">
            <a:xfrm>
              <a:off x="3600"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8500" name="文本框 8259"/>
            <p:cNvSpPr txBox="1">
              <a:spLocks noChangeArrowheads="1"/>
            </p:cNvSpPr>
            <p:nvPr/>
          </p:nvSpPr>
          <p:spPr bwMode="auto">
            <a:xfrm>
              <a:off x="2736"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8501" name="文本框 8260"/>
            <p:cNvSpPr txBox="1">
              <a:spLocks noChangeArrowheads="1"/>
            </p:cNvSpPr>
            <p:nvPr/>
          </p:nvSpPr>
          <p:spPr bwMode="auto">
            <a:xfrm>
              <a:off x="1824" y="1392"/>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grpSp>
          <p:nvGrpSpPr>
            <p:cNvPr id="18502" name="组合 8261"/>
            <p:cNvGrpSpPr>
              <a:grpSpLocks/>
            </p:cNvGrpSpPr>
            <p:nvPr/>
          </p:nvGrpSpPr>
          <p:grpSpPr bwMode="auto">
            <a:xfrm>
              <a:off x="912" y="3216"/>
              <a:ext cx="336" cy="336"/>
              <a:chOff x="4416" y="1200"/>
              <a:chExt cx="336" cy="336"/>
            </a:xfrm>
          </p:grpSpPr>
          <p:sp>
            <p:nvSpPr>
              <p:cNvPr id="18521" name="矩形 8262"/>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22" name="椭圆 8263"/>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3" name="组合 8264"/>
            <p:cNvGrpSpPr>
              <a:grpSpLocks/>
            </p:cNvGrpSpPr>
            <p:nvPr/>
          </p:nvGrpSpPr>
          <p:grpSpPr bwMode="auto">
            <a:xfrm>
              <a:off x="1344" y="2976"/>
              <a:ext cx="336" cy="336"/>
              <a:chOff x="4416" y="1200"/>
              <a:chExt cx="336" cy="336"/>
            </a:xfrm>
          </p:grpSpPr>
          <p:sp>
            <p:nvSpPr>
              <p:cNvPr id="18519" name="矩形 8265"/>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20" name="椭圆 8266"/>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4" name="组合 8267"/>
            <p:cNvGrpSpPr>
              <a:grpSpLocks/>
            </p:cNvGrpSpPr>
            <p:nvPr/>
          </p:nvGrpSpPr>
          <p:grpSpPr bwMode="auto">
            <a:xfrm>
              <a:off x="912" y="2736"/>
              <a:ext cx="336" cy="336"/>
              <a:chOff x="4416" y="1200"/>
              <a:chExt cx="336" cy="336"/>
            </a:xfrm>
          </p:grpSpPr>
          <p:sp>
            <p:nvSpPr>
              <p:cNvPr id="18517" name="矩形 8268"/>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8" name="椭圆 8269"/>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5" name="组合 8270"/>
            <p:cNvGrpSpPr>
              <a:grpSpLocks/>
            </p:cNvGrpSpPr>
            <p:nvPr/>
          </p:nvGrpSpPr>
          <p:grpSpPr bwMode="auto">
            <a:xfrm>
              <a:off x="1344" y="2448"/>
              <a:ext cx="336" cy="336"/>
              <a:chOff x="4416" y="1200"/>
              <a:chExt cx="336" cy="336"/>
            </a:xfrm>
          </p:grpSpPr>
          <p:sp>
            <p:nvSpPr>
              <p:cNvPr id="18515" name="矩形 8271"/>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6" name="椭圆 8272"/>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6" name="组合 8273"/>
            <p:cNvGrpSpPr>
              <a:grpSpLocks/>
            </p:cNvGrpSpPr>
            <p:nvPr/>
          </p:nvGrpSpPr>
          <p:grpSpPr bwMode="auto">
            <a:xfrm>
              <a:off x="912" y="2256"/>
              <a:ext cx="336" cy="336"/>
              <a:chOff x="4416" y="1200"/>
              <a:chExt cx="336" cy="336"/>
            </a:xfrm>
          </p:grpSpPr>
          <p:sp>
            <p:nvSpPr>
              <p:cNvPr id="18513" name="矩形 8274"/>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4" name="椭圆 8275"/>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7" name="组合 8276"/>
            <p:cNvGrpSpPr>
              <a:grpSpLocks/>
            </p:cNvGrpSpPr>
            <p:nvPr/>
          </p:nvGrpSpPr>
          <p:grpSpPr bwMode="auto">
            <a:xfrm>
              <a:off x="1344" y="3456"/>
              <a:ext cx="336" cy="336"/>
              <a:chOff x="4416" y="1200"/>
              <a:chExt cx="336" cy="336"/>
            </a:xfrm>
          </p:grpSpPr>
          <p:sp>
            <p:nvSpPr>
              <p:cNvPr id="18511" name="矩形 8277"/>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2" name="椭圆 8278"/>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nvGrpSpPr>
            <p:cNvPr id="18508" name="组合 8279"/>
            <p:cNvGrpSpPr>
              <a:grpSpLocks/>
            </p:cNvGrpSpPr>
            <p:nvPr/>
          </p:nvGrpSpPr>
          <p:grpSpPr bwMode="auto">
            <a:xfrm>
              <a:off x="912" y="3696"/>
              <a:ext cx="336" cy="336"/>
              <a:chOff x="4416" y="1200"/>
              <a:chExt cx="336" cy="336"/>
            </a:xfrm>
          </p:grpSpPr>
          <p:sp>
            <p:nvSpPr>
              <p:cNvPr id="18509" name="矩形 8280"/>
              <p:cNvSpPr>
                <a:spLocks noChangeArrowheads="1"/>
              </p:cNvSpPr>
              <p:nvPr/>
            </p:nvSpPr>
            <p:spPr bwMode="auto">
              <a:xfrm>
                <a:off x="4416" y="1200"/>
                <a:ext cx="252" cy="336"/>
              </a:xfrm>
              <a:prstGeom prst="rect">
                <a:avLst/>
              </a:prstGeom>
              <a:solidFill>
                <a:schemeClr val="bg1"/>
              </a:solidFill>
              <a:ln w="38100">
                <a:solidFill>
                  <a:schemeClr val="tx1"/>
                </a:solidFill>
                <a:miter lim="800000"/>
                <a:headEnd/>
                <a:tailEnd/>
              </a:ln>
            </p:spPr>
            <p:txBody>
              <a:bodyPr wrap="none" anchor="ctr"/>
              <a:lstStyle/>
              <a:p>
                <a:pPr algn="ctr">
                  <a:buFont typeface="Arial" pitchFamily="34" charset="0"/>
                  <a:buNone/>
                </a:pPr>
                <a:r>
                  <a:rPr lang="en-US" altLang="zh-CN" sz="2000"/>
                  <a:t>1</a:t>
                </a:r>
              </a:p>
            </p:txBody>
          </p:sp>
          <p:sp>
            <p:nvSpPr>
              <p:cNvPr id="18510" name="椭圆 8281"/>
              <p:cNvSpPr>
                <a:spLocks noChangeArrowheads="1"/>
              </p:cNvSpPr>
              <p:nvPr/>
            </p:nvSpPr>
            <p:spPr bwMode="auto">
              <a:xfrm>
                <a:off x="4668" y="1326"/>
                <a:ext cx="84" cy="84"/>
              </a:xfrm>
              <a:prstGeom prst="ellipse">
                <a:avLst/>
              </a:prstGeom>
              <a:solidFill>
                <a:schemeClr val="bg1"/>
              </a:solidFill>
              <a:ln w="38100">
                <a:solidFill>
                  <a:schemeClr val="tx1"/>
                </a:solidFill>
                <a:round/>
                <a:headEnd/>
                <a:tailEnd/>
              </a:ln>
            </p:spPr>
            <p:txBody>
              <a:bodyPr/>
              <a:lstStyle/>
              <a:p>
                <a:pPr>
                  <a:buFont typeface="Arial" pitchFamily="34" charset="0"/>
                  <a:buNone/>
                </a:pPr>
                <a:endParaRPr lang="zh-CN" altLang="en-US"/>
              </a:p>
            </p:txBody>
          </p:sp>
        </p:gr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框 9217"/>
          <p:cNvSpPr txBox="1">
            <a:spLocks noChangeArrowheads="1"/>
          </p:cNvSpPr>
          <p:nvPr/>
        </p:nvSpPr>
        <p:spPr bwMode="auto">
          <a:xfrm>
            <a:off x="484188" y="487363"/>
            <a:ext cx="4271962" cy="579437"/>
          </a:xfrm>
          <a:prstGeom prst="rect">
            <a:avLst/>
          </a:prstGeom>
          <a:noFill/>
          <a:ln w="38100">
            <a:noFill/>
            <a:miter lim="800000"/>
            <a:headEnd/>
            <a:tailEnd/>
          </a:ln>
        </p:spPr>
        <p:txBody>
          <a:bodyPr wrap="none" lIns="90000" tIns="46800" rIns="90000" bIns="46800">
            <a:spAutoFit/>
          </a:bodyPr>
          <a:lstStyle/>
          <a:p>
            <a:pPr>
              <a:spcBef>
                <a:spcPct val="50000"/>
              </a:spcBef>
              <a:buFont typeface="Arial" pitchFamily="34" charset="0"/>
              <a:buNone/>
            </a:pPr>
            <a:r>
              <a:rPr lang="zh-CN" altLang="en-US" sz="3200" b="1">
                <a:solidFill>
                  <a:srgbClr val="800000"/>
                </a:solidFill>
              </a:rPr>
              <a:t>二、二</a:t>
            </a:r>
            <a:r>
              <a:rPr lang="en-US" altLang="zh-CN" sz="3200" b="1">
                <a:solidFill>
                  <a:srgbClr val="800000"/>
                </a:solidFill>
              </a:rPr>
              <a:t>---</a:t>
            </a:r>
            <a:r>
              <a:rPr lang="zh-CN" altLang="en-US" sz="3200" b="1">
                <a:solidFill>
                  <a:srgbClr val="800000"/>
                </a:solidFill>
              </a:rPr>
              <a:t>十进制编码器</a:t>
            </a:r>
          </a:p>
        </p:txBody>
      </p:sp>
      <p:sp>
        <p:nvSpPr>
          <p:cNvPr id="19460" name="文本框 9218"/>
          <p:cNvSpPr txBox="1">
            <a:spLocks noChangeArrowheads="1"/>
          </p:cNvSpPr>
          <p:nvPr/>
        </p:nvSpPr>
        <p:spPr bwMode="auto">
          <a:xfrm>
            <a:off x="693738" y="990600"/>
            <a:ext cx="7962900" cy="1150938"/>
          </a:xfrm>
          <a:prstGeom prst="rect">
            <a:avLst/>
          </a:prstGeom>
          <a:noFill/>
          <a:ln w="38100">
            <a:noFill/>
            <a:miter lim="800000"/>
            <a:headEnd/>
            <a:tailEnd/>
          </a:ln>
        </p:spPr>
        <p:txBody>
          <a:bodyPr lIns="90000" tIns="46800" rIns="90000" bIns="46800"/>
          <a:lstStyle/>
          <a:p>
            <a:pPr marL="673100" indent="-673100">
              <a:lnSpc>
                <a:spcPct val="120000"/>
              </a:lnSpc>
              <a:spcBef>
                <a:spcPct val="50000"/>
              </a:spcBef>
              <a:buFont typeface="Arial" pitchFamily="34" charset="0"/>
              <a:buNone/>
            </a:pPr>
            <a:r>
              <a:rPr lang="zh-CN" altLang="en-US" b="1" u="sng">
                <a:solidFill>
                  <a:srgbClr val="0000FF"/>
                </a:solidFill>
              </a:rPr>
              <a:t>二</a:t>
            </a:r>
            <a:r>
              <a:rPr lang="en-US" altLang="zh-CN" b="1" u="sng">
                <a:solidFill>
                  <a:srgbClr val="0000FF"/>
                </a:solidFill>
              </a:rPr>
              <a:t>---</a:t>
            </a:r>
            <a:r>
              <a:rPr lang="zh-CN" altLang="en-US" b="1" u="sng">
                <a:solidFill>
                  <a:srgbClr val="0000FF"/>
                </a:solidFill>
              </a:rPr>
              <a:t>十进制编码器的作用：</a:t>
            </a:r>
            <a:r>
              <a:rPr lang="zh-CN" altLang="en-US" b="1"/>
              <a:t>将十个状态（对应于十进制的十个代码）编制成</a:t>
            </a:r>
            <a:r>
              <a:rPr lang="en-US" altLang="zh-CN" b="1"/>
              <a:t>BCD</a:t>
            </a:r>
            <a:r>
              <a:rPr lang="zh-CN" altLang="en-US" b="1"/>
              <a:t>码。</a:t>
            </a:r>
          </a:p>
        </p:txBody>
      </p:sp>
      <p:sp>
        <p:nvSpPr>
          <p:cNvPr id="19461" name="文本框 9219"/>
          <p:cNvSpPr txBox="1">
            <a:spLocks noChangeArrowheads="1"/>
          </p:cNvSpPr>
          <p:nvPr/>
        </p:nvSpPr>
        <p:spPr bwMode="auto">
          <a:xfrm>
            <a:off x="1733550" y="2000250"/>
            <a:ext cx="1885950" cy="557213"/>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2800" b="1"/>
              <a:t>十个输入</a:t>
            </a:r>
          </a:p>
        </p:txBody>
      </p:sp>
      <p:grpSp>
        <p:nvGrpSpPr>
          <p:cNvPr id="19462" name="组合 9220"/>
          <p:cNvGrpSpPr>
            <a:grpSpLocks/>
          </p:cNvGrpSpPr>
          <p:nvPr/>
        </p:nvGrpSpPr>
        <p:grpSpPr bwMode="auto">
          <a:xfrm>
            <a:off x="3752850" y="1828800"/>
            <a:ext cx="3200400" cy="552450"/>
            <a:chOff x="2280" y="1560"/>
            <a:chExt cx="2016" cy="348"/>
          </a:xfrm>
        </p:grpSpPr>
        <p:sp>
          <p:nvSpPr>
            <p:cNvPr id="19484" name="直接连接符 9221"/>
            <p:cNvSpPr>
              <a:spLocks noChangeShapeType="1"/>
            </p:cNvSpPr>
            <p:nvPr/>
          </p:nvSpPr>
          <p:spPr bwMode="auto">
            <a:xfrm flipV="1">
              <a:off x="2280" y="1902"/>
              <a:ext cx="2016" cy="6"/>
            </a:xfrm>
            <a:prstGeom prst="line">
              <a:avLst/>
            </a:prstGeom>
            <a:noFill/>
            <a:ln w="38100">
              <a:solidFill>
                <a:srgbClr val="CC0000"/>
              </a:solidFill>
              <a:round/>
              <a:headEnd/>
              <a:tailEnd type="triangle" w="med" len="med"/>
            </a:ln>
          </p:spPr>
          <p:txBody>
            <a:bodyPr/>
            <a:lstStyle/>
            <a:p>
              <a:endParaRPr lang="zh-CN" altLang="en-US"/>
            </a:p>
          </p:txBody>
        </p:sp>
        <p:sp>
          <p:nvSpPr>
            <p:cNvPr id="19485" name="文本框 9222"/>
            <p:cNvSpPr txBox="1">
              <a:spLocks noChangeArrowheads="1"/>
            </p:cNvSpPr>
            <p:nvPr/>
          </p:nvSpPr>
          <p:spPr bwMode="auto">
            <a:xfrm>
              <a:off x="2316" y="1560"/>
              <a:ext cx="189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需要几位输出？</a:t>
              </a:r>
            </a:p>
          </p:txBody>
        </p:sp>
      </p:grpSp>
      <p:sp>
        <p:nvSpPr>
          <p:cNvPr id="19463" name="文本框 9223"/>
          <p:cNvSpPr txBox="1">
            <a:spLocks noChangeArrowheads="1"/>
          </p:cNvSpPr>
          <p:nvPr/>
        </p:nvSpPr>
        <p:spPr bwMode="auto">
          <a:xfrm>
            <a:off x="6991350" y="2000250"/>
            <a:ext cx="1085850" cy="557213"/>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2800" b="1"/>
              <a:t>四位</a:t>
            </a:r>
          </a:p>
        </p:txBody>
      </p:sp>
      <p:sp>
        <p:nvSpPr>
          <p:cNvPr id="19464" name="文本框 9224"/>
          <p:cNvSpPr txBox="1">
            <a:spLocks noChangeArrowheads="1"/>
          </p:cNvSpPr>
          <p:nvPr/>
        </p:nvSpPr>
        <p:spPr bwMode="auto">
          <a:xfrm>
            <a:off x="1752600" y="4419600"/>
            <a:ext cx="11430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输入</a:t>
            </a:r>
            <a:endParaRPr lang="zh-CN" altLang="en-US" sz="2800" b="1" baseline="-25000"/>
          </a:p>
        </p:txBody>
      </p:sp>
      <p:sp>
        <p:nvSpPr>
          <p:cNvPr id="19465" name="文本框 9225"/>
          <p:cNvSpPr txBox="1">
            <a:spLocks noChangeArrowheads="1"/>
          </p:cNvSpPr>
          <p:nvPr/>
        </p:nvSpPr>
        <p:spPr bwMode="auto">
          <a:xfrm>
            <a:off x="6324600" y="4343400"/>
            <a:ext cx="1238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输出</a:t>
            </a:r>
          </a:p>
        </p:txBody>
      </p:sp>
      <p:graphicFrame>
        <p:nvGraphicFramePr>
          <p:cNvPr id="19458" name="对象 9226"/>
          <p:cNvGraphicFramePr>
            <a:graphicFrameLocks/>
          </p:cNvGraphicFramePr>
          <p:nvPr/>
        </p:nvGraphicFramePr>
        <p:xfrm>
          <a:off x="4184650" y="2393950"/>
          <a:ext cx="1700213" cy="446088"/>
        </p:xfrm>
        <a:graphic>
          <a:graphicData uri="http://schemas.openxmlformats.org/presentationml/2006/ole">
            <mc:AlternateContent xmlns:mc="http://schemas.openxmlformats.org/markup-compatibility/2006">
              <mc:Choice xmlns:v="urn:schemas-microsoft-com:vml" Requires="v">
                <p:oleObj spid="_x0000_s19499" r:id="rId3" imgW="774028" imgH="203024" progId="Equation.3">
                  <p:embed/>
                </p:oleObj>
              </mc:Choice>
              <mc:Fallback>
                <p:oleObj r:id="rId3" imgW="774028" imgH="203024" progId="Equation.3">
                  <p:embed/>
                  <p:pic>
                    <p:nvPicPr>
                      <p:cNvPr id="0"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2393950"/>
                        <a:ext cx="17002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9466" name="组合 9227"/>
          <p:cNvGrpSpPr>
            <a:grpSpLocks/>
          </p:cNvGrpSpPr>
          <p:nvPr/>
        </p:nvGrpSpPr>
        <p:grpSpPr bwMode="auto">
          <a:xfrm>
            <a:off x="3124200" y="2819400"/>
            <a:ext cx="2895600" cy="3733800"/>
            <a:chOff x="2400" y="1872"/>
            <a:chExt cx="1824" cy="2112"/>
          </a:xfrm>
        </p:grpSpPr>
        <p:sp>
          <p:nvSpPr>
            <p:cNvPr id="19469" name="矩形 9228"/>
            <p:cNvSpPr>
              <a:spLocks noChangeArrowheads="1"/>
            </p:cNvSpPr>
            <p:nvPr/>
          </p:nvSpPr>
          <p:spPr bwMode="auto">
            <a:xfrm>
              <a:off x="2815" y="1872"/>
              <a:ext cx="994" cy="2112"/>
            </a:xfrm>
            <a:prstGeom prst="rect">
              <a:avLst/>
            </a:prstGeom>
            <a:noFill/>
            <a:ln w="9525">
              <a:solidFill>
                <a:schemeClr val="tx1"/>
              </a:solidFill>
              <a:miter lim="800000"/>
              <a:headEnd/>
              <a:tailEnd/>
            </a:ln>
          </p:spPr>
          <p:txBody>
            <a:bodyPr/>
            <a:lstStyle/>
            <a:p>
              <a:pPr>
                <a:buFont typeface="Arial" pitchFamily="34" charset="0"/>
                <a:buNone/>
              </a:pPr>
              <a:endParaRPr lang="zh-CN" altLang="en-US"/>
            </a:p>
          </p:txBody>
        </p:sp>
        <p:sp>
          <p:nvSpPr>
            <p:cNvPr id="19470" name="直接连接符 9229"/>
            <p:cNvSpPr>
              <a:spLocks noChangeShapeType="1"/>
            </p:cNvSpPr>
            <p:nvPr/>
          </p:nvSpPr>
          <p:spPr bwMode="auto">
            <a:xfrm flipH="1">
              <a:off x="2400" y="2427"/>
              <a:ext cx="415" cy="0"/>
            </a:xfrm>
            <a:prstGeom prst="line">
              <a:avLst/>
            </a:prstGeom>
            <a:noFill/>
            <a:ln w="9525">
              <a:solidFill>
                <a:schemeClr val="tx1"/>
              </a:solidFill>
              <a:round/>
              <a:headEnd/>
              <a:tailEnd/>
            </a:ln>
          </p:spPr>
          <p:txBody>
            <a:bodyPr/>
            <a:lstStyle/>
            <a:p>
              <a:endParaRPr lang="zh-CN" altLang="en-US"/>
            </a:p>
          </p:txBody>
        </p:sp>
        <p:sp>
          <p:nvSpPr>
            <p:cNvPr id="19471" name="直接连接符 9230"/>
            <p:cNvSpPr>
              <a:spLocks noChangeShapeType="1"/>
            </p:cNvSpPr>
            <p:nvPr/>
          </p:nvSpPr>
          <p:spPr bwMode="auto">
            <a:xfrm flipH="1">
              <a:off x="2400" y="2632"/>
              <a:ext cx="415" cy="0"/>
            </a:xfrm>
            <a:prstGeom prst="line">
              <a:avLst/>
            </a:prstGeom>
            <a:noFill/>
            <a:ln w="9525">
              <a:solidFill>
                <a:schemeClr val="tx1"/>
              </a:solidFill>
              <a:round/>
              <a:headEnd/>
              <a:tailEnd/>
            </a:ln>
          </p:spPr>
          <p:txBody>
            <a:bodyPr/>
            <a:lstStyle/>
            <a:p>
              <a:endParaRPr lang="zh-CN" altLang="en-US"/>
            </a:p>
          </p:txBody>
        </p:sp>
        <p:sp>
          <p:nvSpPr>
            <p:cNvPr id="19472" name="直接连接符 9231"/>
            <p:cNvSpPr>
              <a:spLocks noChangeShapeType="1"/>
            </p:cNvSpPr>
            <p:nvPr/>
          </p:nvSpPr>
          <p:spPr bwMode="auto">
            <a:xfrm flipH="1">
              <a:off x="2400" y="2837"/>
              <a:ext cx="415" cy="0"/>
            </a:xfrm>
            <a:prstGeom prst="line">
              <a:avLst/>
            </a:prstGeom>
            <a:noFill/>
            <a:ln w="9525">
              <a:solidFill>
                <a:schemeClr val="tx1"/>
              </a:solidFill>
              <a:round/>
              <a:headEnd/>
              <a:tailEnd/>
            </a:ln>
          </p:spPr>
          <p:txBody>
            <a:bodyPr/>
            <a:lstStyle/>
            <a:p>
              <a:endParaRPr lang="zh-CN" altLang="en-US"/>
            </a:p>
          </p:txBody>
        </p:sp>
        <p:sp>
          <p:nvSpPr>
            <p:cNvPr id="19473" name="直接连接符 9232"/>
            <p:cNvSpPr>
              <a:spLocks noChangeShapeType="1"/>
            </p:cNvSpPr>
            <p:nvPr/>
          </p:nvSpPr>
          <p:spPr bwMode="auto">
            <a:xfrm flipH="1">
              <a:off x="2400" y="3861"/>
              <a:ext cx="415" cy="0"/>
            </a:xfrm>
            <a:prstGeom prst="line">
              <a:avLst/>
            </a:prstGeom>
            <a:noFill/>
            <a:ln w="9525">
              <a:solidFill>
                <a:schemeClr val="tx1"/>
              </a:solidFill>
              <a:round/>
              <a:headEnd/>
              <a:tailEnd/>
            </a:ln>
          </p:spPr>
          <p:txBody>
            <a:bodyPr/>
            <a:lstStyle/>
            <a:p>
              <a:endParaRPr lang="zh-CN" altLang="en-US"/>
            </a:p>
          </p:txBody>
        </p:sp>
        <p:sp>
          <p:nvSpPr>
            <p:cNvPr id="19474" name="直接连接符 9233"/>
            <p:cNvSpPr>
              <a:spLocks noChangeShapeType="1"/>
            </p:cNvSpPr>
            <p:nvPr/>
          </p:nvSpPr>
          <p:spPr bwMode="auto">
            <a:xfrm flipH="1">
              <a:off x="2400" y="3042"/>
              <a:ext cx="415" cy="0"/>
            </a:xfrm>
            <a:prstGeom prst="line">
              <a:avLst/>
            </a:prstGeom>
            <a:noFill/>
            <a:ln w="9525">
              <a:solidFill>
                <a:schemeClr val="tx1"/>
              </a:solidFill>
              <a:round/>
              <a:headEnd/>
              <a:tailEnd/>
            </a:ln>
          </p:spPr>
          <p:txBody>
            <a:bodyPr/>
            <a:lstStyle/>
            <a:p>
              <a:endParaRPr lang="zh-CN" altLang="en-US"/>
            </a:p>
          </p:txBody>
        </p:sp>
        <p:sp>
          <p:nvSpPr>
            <p:cNvPr id="19475" name="直接连接符 9234"/>
            <p:cNvSpPr>
              <a:spLocks noChangeShapeType="1"/>
            </p:cNvSpPr>
            <p:nvPr/>
          </p:nvSpPr>
          <p:spPr bwMode="auto">
            <a:xfrm flipH="1">
              <a:off x="2400" y="3246"/>
              <a:ext cx="415" cy="0"/>
            </a:xfrm>
            <a:prstGeom prst="line">
              <a:avLst/>
            </a:prstGeom>
            <a:noFill/>
            <a:ln w="9525">
              <a:solidFill>
                <a:schemeClr val="tx1"/>
              </a:solidFill>
              <a:round/>
              <a:headEnd/>
              <a:tailEnd/>
            </a:ln>
          </p:spPr>
          <p:txBody>
            <a:bodyPr/>
            <a:lstStyle/>
            <a:p>
              <a:endParaRPr lang="zh-CN" altLang="en-US"/>
            </a:p>
          </p:txBody>
        </p:sp>
        <p:sp>
          <p:nvSpPr>
            <p:cNvPr id="19476" name="直接连接符 9235"/>
            <p:cNvSpPr>
              <a:spLocks noChangeShapeType="1"/>
            </p:cNvSpPr>
            <p:nvPr/>
          </p:nvSpPr>
          <p:spPr bwMode="auto">
            <a:xfrm flipH="1">
              <a:off x="3809" y="2688"/>
              <a:ext cx="415" cy="0"/>
            </a:xfrm>
            <a:prstGeom prst="line">
              <a:avLst/>
            </a:prstGeom>
            <a:noFill/>
            <a:ln w="9525">
              <a:solidFill>
                <a:schemeClr val="tx1"/>
              </a:solidFill>
              <a:round/>
              <a:headEnd/>
              <a:tailEnd/>
            </a:ln>
          </p:spPr>
          <p:txBody>
            <a:bodyPr/>
            <a:lstStyle/>
            <a:p>
              <a:endParaRPr lang="zh-CN" altLang="en-US"/>
            </a:p>
          </p:txBody>
        </p:sp>
        <p:sp>
          <p:nvSpPr>
            <p:cNvPr id="19477" name="直接连接符 9236"/>
            <p:cNvSpPr>
              <a:spLocks noChangeShapeType="1"/>
            </p:cNvSpPr>
            <p:nvPr/>
          </p:nvSpPr>
          <p:spPr bwMode="auto">
            <a:xfrm flipH="1">
              <a:off x="3809" y="3360"/>
              <a:ext cx="415" cy="0"/>
            </a:xfrm>
            <a:prstGeom prst="line">
              <a:avLst/>
            </a:prstGeom>
            <a:noFill/>
            <a:ln w="9525">
              <a:solidFill>
                <a:schemeClr val="tx1"/>
              </a:solidFill>
              <a:round/>
              <a:headEnd/>
              <a:tailEnd/>
            </a:ln>
          </p:spPr>
          <p:txBody>
            <a:bodyPr/>
            <a:lstStyle/>
            <a:p>
              <a:endParaRPr lang="zh-CN" altLang="en-US"/>
            </a:p>
          </p:txBody>
        </p:sp>
        <p:sp>
          <p:nvSpPr>
            <p:cNvPr id="19478" name="直接连接符 9237"/>
            <p:cNvSpPr>
              <a:spLocks noChangeShapeType="1"/>
            </p:cNvSpPr>
            <p:nvPr/>
          </p:nvSpPr>
          <p:spPr bwMode="auto">
            <a:xfrm flipH="1">
              <a:off x="2400" y="3451"/>
              <a:ext cx="415" cy="0"/>
            </a:xfrm>
            <a:prstGeom prst="line">
              <a:avLst/>
            </a:prstGeom>
            <a:noFill/>
            <a:ln w="9525">
              <a:solidFill>
                <a:schemeClr val="tx1"/>
              </a:solidFill>
              <a:round/>
              <a:headEnd/>
              <a:tailEnd/>
            </a:ln>
          </p:spPr>
          <p:txBody>
            <a:bodyPr/>
            <a:lstStyle/>
            <a:p>
              <a:endParaRPr lang="zh-CN" altLang="en-US"/>
            </a:p>
          </p:txBody>
        </p:sp>
        <p:sp>
          <p:nvSpPr>
            <p:cNvPr id="19479" name="直接连接符 9238"/>
            <p:cNvSpPr>
              <a:spLocks noChangeShapeType="1"/>
            </p:cNvSpPr>
            <p:nvPr/>
          </p:nvSpPr>
          <p:spPr bwMode="auto">
            <a:xfrm flipH="1">
              <a:off x="3809" y="3024"/>
              <a:ext cx="415" cy="0"/>
            </a:xfrm>
            <a:prstGeom prst="line">
              <a:avLst/>
            </a:prstGeom>
            <a:noFill/>
            <a:ln w="9525">
              <a:solidFill>
                <a:schemeClr val="tx1"/>
              </a:solidFill>
              <a:round/>
              <a:headEnd/>
              <a:tailEnd/>
            </a:ln>
          </p:spPr>
          <p:txBody>
            <a:bodyPr/>
            <a:lstStyle/>
            <a:p>
              <a:endParaRPr lang="zh-CN" altLang="en-US"/>
            </a:p>
          </p:txBody>
        </p:sp>
        <p:sp>
          <p:nvSpPr>
            <p:cNvPr id="19480" name="直接连接符 9239"/>
            <p:cNvSpPr>
              <a:spLocks noChangeShapeType="1"/>
            </p:cNvSpPr>
            <p:nvPr/>
          </p:nvSpPr>
          <p:spPr bwMode="auto">
            <a:xfrm flipH="1">
              <a:off x="2400" y="3656"/>
              <a:ext cx="415" cy="0"/>
            </a:xfrm>
            <a:prstGeom prst="line">
              <a:avLst/>
            </a:prstGeom>
            <a:noFill/>
            <a:ln w="9525">
              <a:solidFill>
                <a:schemeClr val="tx1"/>
              </a:solidFill>
              <a:round/>
              <a:headEnd/>
              <a:tailEnd/>
            </a:ln>
          </p:spPr>
          <p:txBody>
            <a:bodyPr/>
            <a:lstStyle/>
            <a:p>
              <a:endParaRPr lang="zh-CN" altLang="en-US"/>
            </a:p>
          </p:txBody>
        </p:sp>
        <p:sp>
          <p:nvSpPr>
            <p:cNvPr id="19481" name="直接连接符 9240"/>
            <p:cNvSpPr>
              <a:spLocks noChangeShapeType="1"/>
            </p:cNvSpPr>
            <p:nvPr/>
          </p:nvSpPr>
          <p:spPr bwMode="auto">
            <a:xfrm flipH="1">
              <a:off x="2400" y="2016"/>
              <a:ext cx="415" cy="0"/>
            </a:xfrm>
            <a:prstGeom prst="line">
              <a:avLst/>
            </a:prstGeom>
            <a:noFill/>
            <a:ln w="9525">
              <a:solidFill>
                <a:schemeClr val="tx1"/>
              </a:solidFill>
              <a:round/>
              <a:headEnd/>
              <a:tailEnd/>
            </a:ln>
          </p:spPr>
          <p:txBody>
            <a:bodyPr/>
            <a:lstStyle/>
            <a:p>
              <a:endParaRPr lang="zh-CN" altLang="en-US"/>
            </a:p>
          </p:txBody>
        </p:sp>
        <p:sp>
          <p:nvSpPr>
            <p:cNvPr id="19482" name="直接连接符 9241"/>
            <p:cNvSpPr>
              <a:spLocks noChangeShapeType="1"/>
            </p:cNvSpPr>
            <p:nvPr/>
          </p:nvSpPr>
          <p:spPr bwMode="auto">
            <a:xfrm flipH="1">
              <a:off x="2400" y="2221"/>
              <a:ext cx="415" cy="0"/>
            </a:xfrm>
            <a:prstGeom prst="line">
              <a:avLst/>
            </a:prstGeom>
            <a:noFill/>
            <a:ln w="9525">
              <a:solidFill>
                <a:schemeClr val="tx1"/>
              </a:solidFill>
              <a:round/>
              <a:headEnd/>
              <a:tailEnd/>
            </a:ln>
          </p:spPr>
          <p:txBody>
            <a:bodyPr/>
            <a:lstStyle/>
            <a:p>
              <a:endParaRPr lang="zh-CN" altLang="en-US"/>
            </a:p>
          </p:txBody>
        </p:sp>
        <p:sp>
          <p:nvSpPr>
            <p:cNvPr id="19483" name="直接连接符 9242"/>
            <p:cNvSpPr>
              <a:spLocks noChangeShapeType="1"/>
            </p:cNvSpPr>
            <p:nvPr/>
          </p:nvSpPr>
          <p:spPr bwMode="auto">
            <a:xfrm flipH="1">
              <a:off x="3792" y="2400"/>
              <a:ext cx="415" cy="0"/>
            </a:xfrm>
            <a:prstGeom prst="line">
              <a:avLst/>
            </a:prstGeom>
            <a:noFill/>
            <a:ln w="9525">
              <a:solidFill>
                <a:schemeClr val="tx1"/>
              </a:solidFill>
              <a:round/>
              <a:headEnd/>
              <a:tailEnd/>
            </a:ln>
          </p:spPr>
          <p:txBody>
            <a:bodyPr/>
            <a:lstStyle/>
            <a:p>
              <a:endParaRPr lang="zh-CN" altLang="en-US"/>
            </a:p>
          </p:txBody>
        </p:sp>
      </p:grpSp>
      <p:sp>
        <p:nvSpPr>
          <p:cNvPr id="19467" name="文本框 9243"/>
          <p:cNvSpPr txBox="1">
            <a:spLocks noChangeArrowheads="1"/>
          </p:cNvSpPr>
          <p:nvPr/>
        </p:nvSpPr>
        <p:spPr bwMode="auto">
          <a:xfrm>
            <a:off x="2743200" y="2971800"/>
            <a:ext cx="838200" cy="3590925"/>
          </a:xfrm>
          <a:prstGeom prst="rect">
            <a:avLst/>
          </a:prstGeom>
          <a:noFill/>
          <a:ln w="9525">
            <a:noFill/>
            <a:miter lim="800000"/>
            <a:headEnd/>
            <a:tailEnd/>
          </a:ln>
        </p:spPr>
        <p:txBody>
          <a:bodyPr>
            <a:spAutoFit/>
          </a:bodyPr>
          <a:lstStyle/>
          <a:p>
            <a:pPr>
              <a:lnSpc>
                <a:spcPct val="70000"/>
              </a:lnSpc>
              <a:spcBef>
                <a:spcPct val="50000"/>
              </a:spcBef>
              <a:buFont typeface="Arial" pitchFamily="34" charset="0"/>
              <a:buNone/>
            </a:pPr>
            <a:r>
              <a:rPr lang="en-US" altLang="zh-CN" sz="2000"/>
              <a:t>I</a:t>
            </a:r>
            <a:r>
              <a:rPr lang="en-US" altLang="zh-CN" sz="2000" baseline="-25000"/>
              <a:t>0</a:t>
            </a:r>
          </a:p>
          <a:p>
            <a:pPr>
              <a:lnSpc>
                <a:spcPct val="70000"/>
              </a:lnSpc>
              <a:spcBef>
                <a:spcPct val="50000"/>
              </a:spcBef>
              <a:buFont typeface="Arial" pitchFamily="34" charset="0"/>
              <a:buNone/>
            </a:pPr>
            <a:r>
              <a:rPr lang="en-US" altLang="zh-CN" sz="2000"/>
              <a:t>I</a:t>
            </a:r>
            <a:r>
              <a:rPr lang="en-US" altLang="zh-CN" sz="2000" baseline="-25000"/>
              <a:t>1</a:t>
            </a:r>
            <a:endParaRPr lang="en-US" altLang="zh-CN" sz="2000"/>
          </a:p>
          <a:p>
            <a:pPr>
              <a:lnSpc>
                <a:spcPct val="70000"/>
              </a:lnSpc>
              <a:spcBef>
                <a:spcPct val="50000"/>
              </a:spcBef>
              <a:buFont typeface="Arial" pitchFamily="34" charset="0"/>
              <a:buNone/>
            </a:pPr>
            <a:r>
              <a:rPr lang="en-US" altLang="zh-CN" sz="2000"/>
              <a:t>I</a:t>
            </a:r>
            <a:r>
              <a:rPr lang="en-US" altLang="zh-CN" sz="2000" baseline="-25000"/>
              <a:t>2</a:t>
            </a:r>
            <a:endParaRPr lang="en-US" altLang="zh-CN" sz="2000"/>
          </a:p>
          <a:p>
            <a:pPr>
              <a:lnSpc>
                <a:spcPct val="70000"/>
              </a:lnSpc>
              <a:spcBef>
                <a:spcPct val="50000"/>
              </a:spcBef>
              <a:buFont typeface="Arial" pitchFamily="34" charset="0"/>
              <a:buNone/>
            </a:pPr>
            <a:r>
              <a:rPr lang="en-US" altLang="zh-CN" sz="2000"/>
              <a:t>I</a:t>
            </a:r>
            <a:r>
              <a:rPr lang="en-US" altLang="zh-CN" sz="2000" baseline="-25000"/>
              <a:t>3</a:t>
            </a:r>
            <a:endParaRPr lang="en-US" altLang="zh-CN" sz="2000"/>
          </a:p>
          <a:p>
            <a:pPr>
              <a:lnSpc>
                <a:spcPct val="70000"/>
              </a:lnSpc>
              <a:spcBef>
                <a:spcPct val="50000"/>
              </a:spcBef>
              <a:buFont typeface="Arial" pitchFamily="34" charset="0"/>
              <a:buNone/>
            </a:pPr>
            <a:r>
              <a:rPr lang="en-US" altLang="zh-CN" sz="2000"/>
              <a:t>I</a:t>
            </a:r>
            <a:r>
              <a:rPr lang="en-US" altLang="zh-CN" sz="2000" baseline="-25000"/>
              <a:t>4</a:t>
            </a:r>
            <a:endParaRPr lang="en-US" altLang="zh-CN" sz="2000"/>
          </a:p>
          <a:p>
            <a:pPr>
              <a:lnSpc>
                <a:spcPct val="70000"/>
              </a:lnSpc>
              <a:spcBef>
                <a:spcPct val="50000"/>
              </a:spcBef>
              <a:buFont typeface="Arial" pitchFamily="34" charset="0"/>
              <a:buNone/>
            </a:pPr>
            <a:r>
              <a:rPr lang="en-US" altLang="zh-CN" sz="2000"/>
              <a:t>I</a:t>
            </a:r>
            <a:r>
              <a:rPr lang="en-US" altLang="zh-CN" sz="2000" baseline="-25000"/>
              <a:t>5</a:t>
            </a:r>
            <a:endParaRPr lang="en-US" altLang="zh-CN" sz="2000"/>
          </a:p>
          <a:p>
            <a:pPr>
              <a:lnSpc>
                <a:spcPct val="70000"/>
              </a:lnSpc>
              <a:spcBef>
                <a:spcPct val="50000"/>
              </a:spcBef>
              <a:buFont typeface="Arial" pitchFamily="34" charset="0"/>
              <a:buNone/>
            </a:pPr>
            <a:r>
              <a:rPr lang="en-US" altLang="zh-CN" sz="2000"/>
              <a:t>I</a:t>
            </a:r>
            <a:r>
              <a:rPr lang="en-US" altLang="zh-CN" sz="2000" baseline="-25000"/>
              <a:t>6</a:t>
            </a:r>
            <a:endParaRPr lang="en-US" altLang="zh-CN" sz="2000"/>
          </a:p>
          <a:p>
            <a:pPr>
              <a:lnSpc>
                <a:spcPct val="70000"/>
              </a:lnSpc>
              <a:spcBef>
                <a:spcPct val="50000"/>
              </a:spcBef>
              <a:buFont typeface="Arial" pitchFamily="34" charset="0"/>
              <a:buNone/>
            </a:pPr>
            <a:r>
              <a:rPr lang="en-US" altLang="zh-CN" sz="2000"/>
              <a:t>I</a:t>
            </a:r>
            <a:r>
              <a:rPr lang="en-US" altLang="zh-CN" sz="2000" baseline="-25000"/>
              <a:t>7</a:t>
            </a:r>
            <a:endParaRPr lang="en-US" altLang="zh-CN" sz="2000"/>
          </a:p>
          <a:p>
            <a:pPr>
              <a:lnSpc>
                <a:spcPct val="70000"/>
              </a:lnSpc>
              <a:spcBef>
                <a:spcPct val="50000"/>
              </a:spcBef>
              <a:buFont typeface="Arial" pitchFamily="34" charset="0"/>
              <a:buNone/>
            </a:pPr>
            <a:r>
              <a:rPr lang="en-US" altLang="zh-CN" sz="2000"/>
              <a:t>I</a:t>
            </a:r>
            <a:r>
              <a:rPr lang="en-US" altLang="zh-CN" sz="2000" baseline="-25000"/>
              <a:t>8</a:t>
            </a:r>
            <a:endParaRPr lang="en-US" altLang="zh-CN" sz="2000"/>
          </a:p>
          <a:p>
            <a:pPr>
              <a:lnSpc>
                <a:spcPct val="70000"/>
              </a:lnSpc>
              <a:spcBef>
                <a:spcPct val="50000"/>
              </a:spcBef>
              <a:buFont typeface="Arial" pitchFamily="34" charset="0"/>
              <a:buNone/>
            </a:pPr>
            <a:r>
              <a:rPr lang="en-US" altLang="zh-CN" sz="2000"/>
              <a:t>I</a:t>
            </a:r>
            <a:r>
              <a:rPr lang="en-US" altLang="zh-CN" sz="2000" baseline="-25000"/>
              <a:t>9</a:t>
            </a:r>
            <a:endParaRPr lang="en-US" altLang="zh-CN" sz="2000"/>
          </a:p>
        </p:txBody>
      </p:sp>
      <p:sp>
        <p:nvSpPr>
          <p:cNvPr id="19468" name="文本框 9244"/>
          <p:cNvSpPr txBox="1">
            <a:spLocks noChangeArrowheads="1"/>
          </p:cNvSpPr>
          <p:nvPr/>
        </p:nvSpPr>
        <p:spPr bwMode="auto">
          <a:xfrm>
            <a:off x="6019800" y="3538538"/>
            <a:ext cx="609600" cy="2100262"/>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a:p>
            <a:pPr>
              <a:spcBef>
                <a:spcPct val="50000"/>
              </a:spcBef>
              <a:buFont typeface="Arial" pitchFamily="34" charset="0"/>
              <a:buNone/>
            </a:pPr>
            <a:r>
              <a:rPr lang="en-US" altLang="zh-CN"/>
              <a:t>F</a:t>
            </a:r>
            <a:r>
              <a:rPr lang="en-US" altLang="zh-CN" baseline="-25000"/>
              <a:t>2</a:t>
            </a:r>
            <a:endParaRPr lang="en-US" altLang="zh-CN"/>
          </a:p>
          <a:p>
            <a:pPr>
              <a:spcBef>
                <a:spcPct val="50000"/>
              </a:spcBef>
              <a:buFont typeface="Arial" pitchFamily="34" charset="0"/>
              <a:buNone/>
            </a:pPr>
            <a:r>
              <a:rPr lang="en-US" altLang="zh-CN"/>
              <a:t>F</a:t>
            </a:r>
            <a:r>
              <a:rPr lang="en-US" altLang="zh-CN" baseline="-25000"/>
              <a:t>1</a:t>
            </a:r>
            <a:endParaRPr lang="en-US" altLang="zh-CN"/>
          </a:p>
          <a:p>
            <a:pPr>
              <a:spcBef>
                <a:spcPct val="50000"/>
              </a:spcBef>
              <a:buFont typeface="Arial" pitchFamily="34" charset="0"/>
              <a:buNone/>
            </a:pPr>
            <a:r>
              <a:rPr lang="en-US" altLang="zh-CN"/>
              <a:t>F</a:t>
            </a:r>
            <a:r>
              <a:rPr lang="en-US" altLang="zh-CN" baseline="-25000"/>
              <a:t>0</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对象 10241"/>
          <p:cNvGraphicFramePr>
            <a:graphicFrameLocks/>
          </p:cNvGraphicFramePr>
          <p:nvPr/>
        </p:nvGraphicFramePr>
        <p:xfrm>
          <a:off x="304800" y="1524000"/>
          <a:ext cx="3200400" cy="4343400"/>
        </p:xfrm>
        <a:graphic>
          <a:graphicData uri="http://schemas.openxmlformats.org/presentationml/2006/ole">
            <mc:AlternateContent xmlns:mc="http://schemas.openxmlformats.org/markup-compatibility/2006">
              <mc:Choice xmlns:v="urn:schemas-microsoft-com:vml" Requires="v">
                <p:oleObj spid="_x0000_s20564" r:id="rId3" imgW="4076700" imgH="6467475" progId="">
                  <p:embed/>
                </p:oleObj>
              </mc:Choice>
              <mc:Fallback>
                <p:oleObj r:id="rId3" imgW="4076700" imgH="6467475" progId="">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r="11186" b="17241"/>
                      <a:stretch>
                        <a:fillRect/>
                      </a:stretch>
                    </p:blipFill>
                    <p:spPr bwMode="auto">
                      <a:xfrm>
                        <a:off x="304800" y="1524000"/>
                        <a:ext cx="3200400" cy="4343400"/>
                      </a:xfrm>
                      <a:prstGeom prst="rect">
                        <a:avLst/>
                      </a:prstGeom>
                      <a:solidFill>
                        <a:schemeClr val="hlink"/>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83" name="对象 10242"/>
          <p:cNvGraphicFramePr>
            <a:graphicFrameLocks/>
          </p:cNvGraphicFramePr>
          <p:nvPr/>
        </p:nvGraphicFramePr>
        <p:xfrm>
          <a:off x="4464050" y="3200400"/>
          <a:ext cx="214313" cy="457200"/>
        </p:xfrm>
        <a:graphic>
          <a:graphicData uri="http://schemas.openxmlformats.org/presentationml/2006/ole">
            <mc:AlternateContent xmlns:mc="http://schemas.openxmlformats.org/markup-compatibility/2006">
              <mc:Choice xmlns:v="urn:schemas-microsoft-com:vml" Requires="v">
                <p:oleObj spid="_x0000_s20565" r:id="rId5" imgW="215619" imgH="456605" progId="Equation.3">
                  <p:embed/>
                </p:oleObj>
              </mc:Choice>
              <mc:Fallback>
                <p:oleObj r:id="rId5" imgW="215619" imgH="456605"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050" y="3200400"/>
                        <a:ext cx="21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84" name="文本框 10243"/>
          <p:cNvSpPr txBox="1">
            <a:spLocks noChangeArrowheads="1"/>
          </p:cNvSpPr>
          <p:nvPr/>
        </p:nvSpPr>
        <p:spPr bwMode="auto">
          <a:xfrm>
            <a:off x="1276350" y="639763"/>
            <a:ext cx="1847850"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状态表</a:t>
            </a:r>
          </a:p>
        </p:txBody>
      </p:sp>
      <p:graphicFrame>
        <p:nvGraphicFramePr>
          <p:cNvPr id="10245" name="表格 10244"/>
          <p:cNvGraphicFramePr/>
          <p:nvPr/>
        </p:nvGraphicFramePr>
        <p:xfrm>
          <a:off x="3810000" y="685800"/>
          <a:ext cx="4953000" cy="5818188"/>
        </p:xfrm>
        <a:graphic>
          <a:graphicData uri="http://schemas.openxmlformats.org/drawingml/2006/table">
            <a:tbl>
              <a:tblPr/>
              <a:tblGrid>
                <a:gridCol w="3200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I</a:t>
                      </a:r>
                      <a:r>
                        <a:rPr lang="en-US" altLang="zh-CN" sz="2400" baseline="-25000"/>
                        <a:t>0 </a:t>
                      </a:r>
                      <a:r>
                        <a:rPr lang="en-US" altLang="zh-CN" sz="2400"/>
                        <a:t>I</a:t>
                      </a:r>
                      <a:r>
                        <a:rPr lang="en-US" altLang="zh-CN" sz="2400" baseline="-25000"/>
                        <a:t>1 </a:t>
                      </a:r>
                      <a:r>
                        <a:rPr lang="en-US" altLang="zh-CN" sz="2400"/>
                        <a:t>I</a:t>
                      </a:r>
                      <a:r>
                        <a:rPr lang="en-US" altLang="zh-CN" sz="2400" baseline="-25000"/>
                        <a:t>2 </a:t>
                      </a:r>
                      <a:r>
                        <a:rPr lang="en-US" altLang="zh-CN" sz="2400"/>
                        <a:t>I</a:t>
                      </a:r>
                      <a:r>
                        <a:rPr lang="en-US" altLang="zh-CN" sz="2400" baseline="-25000"/>
                        <a:t>3 </a:t>
                      </a:r>
                      <a:r>
                        <a:rPr lang="en-US" altLang="zh-CN" sz="2400"/>
                        <a:t>I</a:t>
                      </a:r>
                      <a:r>
                        <a:rPr lang="en-US" altLang="zh-CN" sz="2400" baseline="-25000"/>
                        <a:t>4</a:t>
                      </a:r>
                      <a:r>
                        <a:rPr lang="en-US" altLang="zh-CN" sz="2400"/>
                        <a:t>I</a:t>
                      </a:r>
                      <a:r>
                        <a:rPr lang="en-US" altLang="zh-CN" sz="2400" baseline="-25000"/>
                        <a:t>5 </a:t>
                      </a:r>
                      <a:r>
                        <a:rPr lang="en-US" altLang="zh-CN" sz="2400"/>
                        <a:t>I</a:t>
                      </a:r>
                      <a:r>
                        <a:rPr lang="en-US" altLang="zh-CN" sz="2400" baseline="-25000"/>
                        <a:t>6 </a:t>
                      </a:r>
                      <a:r>
                        <a:rPr lang="en-US" altLang="zh-CN" sz="2400"/>
                        <a:t>I</a:t>
                      </a:r>
                      <a:r>
                        <a:rPr lang="en-US" altLang="zh-CN" sz="2400" baseline="-25000"/>
                        <a:t>7 </a:t>
                      </a:r>
                      <a:r>
                        <a:rPr lang="en-US" altLang="zh-CN" sz="2400"/>
                        <a:t>I</a:t>
                      </a:r>
                      <a:r>
                        <a:rPr lang="en-US" altLang="zh-CN" sz="2400" baseline="-25000"/>
                        <a:t>8 </a:t>
                      </a:r>
                      <a:r>
                        <a:rPr lang="en-US" altLang="zh-CN" sz="2400"/>
                        <a:t>I</a:t>
                      </a:r>
                      <a:r>
                        <a:rPr lang="en-US" altLang="zh-CN" sz="2400" baseline="-25000"/>
                        <a:t>9</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a:t>
                      </a:r>
                      <a:r>
                        <a:rPr lang="en-US" altLang="zh-CN" sz="2400" baseline="-25000"/>
                        <a:t>3</a:t>
                      </a:r>
                      <a:r>
                        <a:rPr lang="en-US" altLang="zh-CN" sz="2400"/>
                        <a:t>F</a:t>
                      </a:r>
                      <a:r>
                        <a:rPr lang="en-US" altLang="zh-CN" sz="2400" baseline="-25000"/>
                        <a:t>2</a:t>
                      </a:r>
                      <a:r>
                        <a:rPr lang="en-US" altLang="zh-CN" sz="2400"/>
                        <a:t>F</a:t>
                      </a:r>
                      <a:r>
                        <a:rPr lang="en-US" altLang="zh-CN" sz="2400" baseline="-25000"/>
                        <a:t>1</a:t>
                      </a:r>
                      <a:r>
                        <a:rPr lang="en-US" altLang="zh-CN" sz="2400"/>
                        <a:t>F</a:t>
                      </a:r>
                      <a:r>
                        <a:rPr lang="en-US" altLang="zh-CN" sz="2400" baseline="-25000"/>
                        <a:t>0</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323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en-US" altLang="zh-CN" dirty="0"/>
                        <a:t>0 1 1 1 1 1 1 1 1 1</a:t>
                      </a:r>
                    </a:p>
                    <a:p>
                      <a:pPr marL="533400" lvl="0" indent="-533400" algn="ctr">
                        <a:buNone/>
                      </a:pPr>
                      <a:r>
                        <a:rPr lang="en-US" altLang="zh-CN" dirty="0"/>
                        <a:t>1 0 1 1 1 1 1 1 1 1</a:t>
                      </a:r>
                    </a:p>
                    <a:p>
                      <a:pPr marL="533400" lvl="0" indent="-533400" algn="ctr">
                        <a:buNone/>
                      </a:pPr>
                      <a:r>
                        <a:rPr lang="en-US" altLang="zh-CN" dirty="0"/>
                        <a:t>1 1 0 1 1 1 1 1 1 1</a:t>
                      </a:r>
                    </a:p>
                    <a:p>
                      <a:pPr marL="533400" lvl="0" indent="-533400" algn="ctr">
                        <a:buNone/>
                      </a:pPr>
                      <a:r>
                        <a:rPr lang="en-US" altLang="zh-CN" dirty="0"/>
                        <a:t>1 1 1 0 1 1 1 1 1 1</a:t>
                      </a:r>
                    </a:p>
                    <a:p>
                      <a:pPr marL="533400" lvl="0" indent="-533400" algn="ctr">
                        <a:buNone/>
                      </a:pPr>
                      <a:r>
                        <a:rPr lang="en-US" altLang="zh-CN" dirty="0"/>
                        <a:t>1 1 1 1 0 1 1 1 1 1</a:t>
                      </a:r>
                    </a:p>
                    <a:p>
                      <a:pPr marL="533400" lvl="0" indent="-533400" algn="ctr">
                        <a:buNone/>
                      </a:pPr>
                      <a:r>
                        <a:rPr lang="en-US" altLang="zh-CN" dirty="0"/>
                        <a:t>1 1 1 1 1 0 1 1 1 1</a:t>
                      </a:r>
                    </a:p>
                    <a:p>
                      <a:pPr marL="533400" lvl="0" indent="-533400" algn="ctr">
                        <a:buNone/>
                      </a:pPr>
                      <a:r>
                        <a:rPr lang="en-US" altLang="zh-CN" dirty="0"/>
                        <a:t>1 1 1 1 1 1 0 1 1 1</a:t>
                      </a:r>
                    </a:p>
                    <a:p>
                      <a:pPr marL="533400" lvl="0" indent="-533400" algn="ctr">
                        <a:buNone/>
                      </a:pPr>
                      <a:r>
                        <a:rPr lang="en-US" altLang="zh-CN" dirty="0"/>
                        <a:t>1 1 1 1 1 1 1 0 1 1</a:t>
                      </a:r>
                    </a:p>
                    <a:p>
                      <a:pPr marL="533400" lvl="0" indent="-533400" algn="ctr">
                        <a:buNone/>
                      </a:pPr>
                      <a:r>
                        <a:rPr lang="en-US" altLang="zh-CN" dirty="0"/>
                        <a:t>1 1 1 1 1 1 1 1 0 1</a:t>
                      </a:r>
                    </a:p>
                    <a:p>
                      <a:pPr marL="533400" lvl="0" indent="-533400" algn="ctr">
                        <a:buNone/>
                      </a:pPr>
                      <a:r>
                        <a:rPr lang="en-US" altLang="zh-CN" dirty="0"/>
                        <a:t>1 1 1 1 1 1 1 1 1 0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0 0 0 0</a:t>
                      </a:r>
                    </a:p>
                    <a:p>
                      <a:pPr marL="0" lvl="0" indent="0" algn="ctr">
                        <a:buNone/>
                      </a:pPr>
                      <a:r>
                        <a:rPr lang="en-US" altLang="zh-CN" dirty="0"/>
                        <a:t>0 0 0 1</a:t>
                      </a:r>
                    </a:p>
                    <a:p>
                      <a:pPr marL="0" lvl="0" indent="0" algn="ctr">
                        <a:buNone/>
                      </a:pPr>
                      <a:r>
                        <a:rPr lang="en-US" altLang="zh-CN" dirty="0"/>
                        <a:t>0 0 1 0</a:t>
                      </a:r>
                    </a:p>
                    <a:p>
                      <a:pPr marL="0" lvl="0" indent="0" algn="ctr">
                        <a:buNone/>
                      </a:pPr>
                      <a:r>
                        <a:rPr lang="en-US" altLang="zh-CN" dirty="0"/>
                        <a:t>0 0 1 1</a:t>
                      </a:r>
                    </a:p>
                    <a:p>
                      <a:pPr marL="0" lvl="0" indent="0" algn="ctr">
                        <a:buNone/>
                      </a:pPr>
                      <a:r>
                        <a:rPr lang="en-US" altLang="zh-CN" dirty="0"/>
                        <a:t>0 1 0 0</a:t>
                      </a:r>
                    </a:p>
                    <a:p>
                      <a:pPr marL="0" lvl="0" indent="0" algn="ctr">
                        <a:buNone/>
                      </a:pPr>
                      <a:r>
                        <a:rPr lang="en-US" altLang="zh-CN" dirty="0"/>
                        <a:t>0 1 0 1</a:t>
                      </a:r>
                    </a:p>
                    <a:p>
                      <a:pPr marL="0" lvl="0" indent="0" algn="ctr">
                        <a:buNone/>
                      </a:pPr>
                      <a:r>
                        <a:rPr lang="en-US" altLang="zh-CN" dirty="0"/>
                        <a:t>0 1 1 0</a:t>
                      </a:r>
                    </a:p>
                    <a:p>
                      <a:pPr marL="0" lvl="0" indent="0" algn="ctr">
                        <a:buNone/>
                      </a:pPr>
                      <a:r>
                        <a:rPr lang="en-US" altLang="zh-CN" dirty="0"/>
                        <a:t>0 1 1 1</a:t>
                      </a:r>
                    </a:p>
                    <a:p>
                      <a:pPr marL="0" lvl="0" indent="0" algn="ctr">
                        <a:buNone/>
                      </a:pPr>
                      <a:r>
                        <a:rPr lang="en-US" altLang="zh-CN" dirty="0"/>
                        <a:t>1 0 0 0</a:t>
                      </a:r>
                    </a:p>
                    <a:p>
                      <a:pPr marL="0" lvl="0" indent="0" algn="ctr">
                        <a:buNone/>
                      </a:pPr>
                      <a:r>
                        <a:rPr lang="en-US" altLang="zh-CN" dirty="0"/>
                        <a:t>1 0 0 1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对象 11265"/>
          <p:cNvGraphicFramePr>
            <a:graphicFrameLocks/>
          </p:cNvGraphicFramePr>
          <p:nvPr/>
        </p:nvGraphicFramePr>
        <p:xfrm>
          <a:off x="4464050" y="3200400"/>
          <a:ext cx="214313" cy="457200"/>
        </p:xfrm>
        <a:graphic>
          <a:graphicData uri="http://schemas.openxmlformats.org/presentationml/2006/ole">
            <mc:AlternateContent xmlns:mc="http://schemas.openxmlformats.org/markup-compatibility/2006">
              <mc:Choice xmlns:v="urn:schemas-microsoft-com:vml" Requires="v">
                <p:oleObj spid="_x0000_s21711" r:id="rId3" imgW="215619" imgH="456605" progId="Equation.3">
                  <p:embed/>
                </p:oleObj>
              </mc:Choice>
              <mc:Fallback>
                <p:oleObj r:id="rId3" imgW="215619" imgH="456605" progId="Equation.3">
                  <p:embed/>
                  <p:pic>
                    <p:nvPicPr>
                      <p:cNvPr id="0" name="Picture 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200400"/>
                        <a:ext cx="21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67" name="表格 11266"/>
          <p:cNvGraphicFramePr/>
          <p:nvPr/>
        </p:nvGraphicFramePr>
        <p:xfrm>
          <a:off x="3810000" y="685800"/>
          <a:ext cx="4953000" cy="5818188"/>
        </p:xfrm>
        <a:graphic>
          <a:graphicData uri="http://schemas.openxmlformats.org/drawingml/2006/table">
            <a:tbl>
              <a:tblPr/>
              <a:tblGrid>
                <a:gridCol w="32004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6858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I</a:t>
                      </a:r>
                      <a:r>
                        <a:rPr lang="en-US" altLang="zh-CN" sz="2400" baseline="-25000"/>
                        <a:t>0 </a:t>
                      </a:r>
                      <a:r>
                        <a:rPr lang="en-US" altLang="zh-CN" sz="2400"/>
                        <a:t>I</a:t>
                      </a:r>
                      <a:r>
                        <a:rPr lang="en-US" altLang="zh-CN" sz="2400" baseline="-25000"/>
                        <a:t>1 </a:t>
                      </a:r>
                      <a:r>
                        <a:rPr lang="en-US" altLang="zh-CN" sz="2400"/>
                        <a:t>I</a:t>
                      </a:r>
                      <a:r>
                        <a:rPr lang="en-US" altLang="zh-CN" sz="2400" baseline="-25000"/>
                        <a:t>2 </a:t>
                      </a:r>
                      <a:r>
                        <a:rPr lang="en-US" altLang="zh-CN" sz="2400"/>
                        <a:t>I</a:t>
                      </a:r>
                      <a:r>
                        <a:rPr lang="en-US" altLang="zh-CN" sz="2400" baseline="-25000"/>
                        <a:t>3 </a:t>
                      </a:r>
                      <a:r>
                        <a:rPr lang="en-US" altLang="zh-CN" sz="2400"/>
                        <a:t>I</a:t>
                      </a:r>
                      <a:r>
                        <a:rPr lang="en-US" altLang="zh-CN" sz="2400" baseline="-25000"/>
                        <a:t>4</a:t>
                      </a:r>
                      <a:r>
                        <a:rPr lang="en-US" altLang="zh-CN" sz="2400"/>
                        <a:t>I</a:t>
                      </a:r>
                      <a:r>
                        <a:rPr lang="en-US" altLang="zh-CN" sz="2400" baseline="-25000"/>
                        <a:t>5 </a:t>
                      </a:r>
                      <a:r>
                        <a:rPr lang="en-US" altLang="zh-CN" sz="2400"/>
                        <a:t>I</a:t>
                      </a:r>
                      <a:r>
                        <a:rPr lang="en-US" altLang="zh-CN" sz="2400" baseline="-25000"/>
                        <a:t>6 </a:t>
                      </a:r>
                      <a:r>
                        <a:rPr lang="en-US" altLang="zh-CN" sz="2400"/>
                        <a:t>I</a:t>
                      </a:r>
                      <a:r>
                        <a:rPr lang="en-US" altLang="zh-CN" sz="2400" baseline="-25000"/>
                        <a:t>7 </a:t>
                      </a:r>
                      <a:r>
                        <a:rPr lang="en-US" altLang="zh-CN" sz="2400"/>
                        <a:t>I</a:t>
                      </a:r>
                      <a:r>
                        <a:rPr lang="en-US" altLang="zh-CN" sz="2400" baseline="-25000"/>
                        <a:t>8 </a:t>
                      </a:r>
                      <a:r>
                        <a:rPr lang="en-US" altLang="zh-CN" sz="2400"/>
                        <a:t>I</a:t>
                      </a:r>
                      <a:r>
                        <a:rPr lang="en-US" altLang="zh-CN" sz="2400" baseline="-25000"/>
                        <a:t>9</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F</a:t>
                      </a:r>
                      <a:r>
                        <a:rPr lang="en-US" altLang="zh-CN" sz="2400" baseline="-25000"/>
                        <a:t>3</a:t>
                      </a:r>
                      <a:r>
                        <a:rPr lang="en-US" altLang="zh-CN" sz="2400"/>
                        <a:t>F</a:t>
                      </a:r>
                      <a:r>
                        <a:rPr lang="en-US" altLang="zh-CN" sz="2400" baseline="-25000"/>
                        <a:t>2</a:t>
                      </a:r>
                      <a:r>
                        <a:rPr lang="en-US" altLang="zh-CN" sz="2400"/>
                        <a:t>F</a:t>
                      </a:r>
                      <a:r>
                        <a:rPr lang="en-US" altLang="zh-CN" sz="2400" baseline="-25000"/>
                        <a:t>1</a:t>
                      </a:r>
                      <a:r>
                        <a:rPr lang="en-US" altLang="zh-CN" sz="2400"/>
                        <a:t>F</a:t>
                      </a:r>
                      <a:r>
                        <a:rPr lang="en-US" altLang="zh-CN" sz="2400" baseline="-25000"/>
                        <a:t>0</a:t>
                      </a:r>
                      <a:endParaRPr lang="zh-CN" altLang="en-US" sz="2400" baseline="-25000"/>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32388">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533400" lvl="0" indent="-533400" algn="ctr">
                        <a:buNone/>
                      </a:pPr>
                      <a:r>
                        <a:rPr lang="en-US" altLang="zh-CN" dirty="0"/>
                        <a:t>0 1 1 1 1 1 1 1 1 1</a:t>
                      </a:r>
                    </a:p>
                    <a:p>
                      <a:pPr marL="533400" lvl="0" indent="-533400" algn="ctr">
                        <a:buNone/>
                      </a:pPr>
                      <a:r>
                        <a:rPr lang="en-US" altLang="zh-CN" dirty="0"/>
                        <a:t>1 0 1 1 1 1 1 1 1 1</a:t>
                      </a:r>
                    </a:p>
                    <a:p>
                      <a:pPr marL="533400" lvl="0" indent="-533400" algn="ctr">
                        <a:buNone/>
                      </a:pPr>
                      <a:r>
                        <a:rPr lang="en-US" altLang="zh-CN" dirty="0"/>
                        <a:t>1 1 0 1 1 1 1 1 1 1</a:t>
                      </a:r>
                    </a:p>
                    <a:p>
                      <a:pPr marL="533400" lvl="0" indent="-533400" algn="ctr">
                        <a:buNone/>
                      </a:pPr>
                      <a:r>
                        <a:rPr lang="en-US" altLang="zh-CN" dirty="0"/>
                        <a:t>1 1 1 0 1 1 1 1 1 1</a:t>
                      </a:r>
                    </a:p>
                    <a:p>
                      <a:pPr marL="533400" lvl="0" indent="-533400" algn="ctr">
                        <a:buNone/>
                      </a:pPr>
                      <a:r>
                        <a:rPr lang="en-US" altLang="zh-CN" dirty="0"/>
                        <a:t>1 1 1 1 0 1 1 1 1 1</a:t>
                      </a:r>
                    </a:p>
                    <a:p>
                      <a:pPr marL="533400" lvl="0" indent="-533400" algn="ctr">
                        <a:buNone/>
                      </a:pPr>
                      <a:r>
                        <a:rPr lang="en-US" altLang="zh-CN" dirty="0"/>
                        <a:t>1 1 1 1 1 0 1 1 1 1</a:t>
                      </a:r>
                    </a:p>
                    <a:p>
                      <a:pPr marL="533400" lvl="0" indent="-533400" algn="ctr">
                        <a:buNone/>
                      </a:pPr>
                      <a:r>
                        <a:rPr lang="en-US" altLang="zh-CN" dirty="0"/>
                        <a:t>1 1 1 1 1 1 0 1 1 1</a:t>
                      </a:r>
                    </a:p>
                    <a:p>
                      <a:pPr marL="533400" lvl="0" indent="-533400" algn="ctr">
                        <a:buNone/>
                      </a:pPr>
                      <a:r>
                        <a:rPr lang="en-US" altLang="zh-CN" dirty="0"/>
                        <a:t>1 1 1 1 1 1 1 0 1 1</a:t>
                      </a:r>
                    </a:p>
                    <a:p>
                      <a:pPr marL="533400" lvl="0" indent="-533400" algn="ctr">
                        <a:buNone/>
                      </a:pPr>
                      <a:r>
                        <a:rPr lang="en-US" altLang="zh-CN" dirty="0"/>
                        <a:t>1 1 1 1 1 1 1 1 0 1</a:t>
                      </a:r>
                    </a:p>
                    <a:p>
                      <a:pPr marL="533400" lvl="0" indent="-533400" algn="ctr">
                        <a:buNone/>
                      </a:pPr>
                      <a:r>
                        <a:rPr lang="en-US" altLang="zh-CN" dirty="0"/>
                        <a:t>1 1 1 1 1 1 1 1 1 0</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0 0 0 0</a:t>
                      </a:r>
                    </a:p>
                    <a:p>
                      <a:pPr marL="0" lvl="0" indent="0" algn="ctr">
                        <a:buNone/>
                      </a:pPr>
                      <a:r>
                        <a:rPr lang="en-US" altLang="zh-CN" dirty="0"/>
                        <a:t>0 0 0 1</a:t>
                      </a:r>
                    </a:p>
                    <a:p>
                      <a:pPr marL="0" lvl="0" indent="0" algn="ctr">
                        <a:buNone/>
                      </a:pPr>
                      <a:r>
                        <a:rPr lang="en-US" altLang="zh-CN" dirty="0"/>
                        <a:t>0 0 1 0</a:t>
                      </a:r>
                    </a:p>
                    <a:p>
                      <a:pPr marL="0" lvl="0" indent="0" algn="ctr">
                        <a:buNone/>
                      </a:pPr>
                      <a:r>
                        <a:rPr lang="en-US" altLang="zh-CN" dirty="0"/>
                        <a:t>0 0 1 1</a:t>
                      </a:r>
                    </a:p>
                    <a:p>
                      <a:pPr marL="0" lvl="0" indent="0" algn="ctr">
                        <a:buNone/>
                      </a:pPr>
                      <a:r>
                        <a:rPr lang="en-US" altLang="zh-CN" dirty="0"/>
                        <a:t>0 1 0 0</a:t>
                      </a:r>
                    </a:p>
                    <a:p>
                      <a:pPr marL="0" lvl="0" indent="0" algn="ctr">
                        <a:buNone/>
                      </a:pPr>
                      <a:r>
                        <a:rPr lang="en-US" altLang="zh-CN" dirty="0"/>
                        <a:t>0 1 0 1</a:t>
                      </a:r>
                    </a:p>
                    <a:p>
                      <a:pPr marL="0" lvl="0" indent="0" algn="ctr">
                        <a:buNone/>
                      </a:pPr>
                      <a:r>
                        <a:rPr lang="en-US" altLang="zh-CN" dirty="0"/>
                        <a:t>0 1 1 0</a:t>
                      </a:r>
                    </a:p>
                    <a:p>
                      <a:pPr marL="0" lvl="0" indent="0" algn="ctr">
                        <a:buNone/>
                      </a:pPr>
                      <a:r>
                        <a:rPr lang="en-US" altLang="zh-CN" dirty="0"/>
                        <a:t>0 1 1 1</a:t>
                      </a:r>
                    </a:p>
                    <a:p>
                      <a:pPr marL="0" lvl="0" indent="0" algn="ctr">
                        <a:buNone/>
                      </a:pPr>
                      <a:r>
                        <a:rPr lang="en-US" altLang="zh-CN" dirty="0"/>
                        <a:t>1 0 0 0</a:t>
                      </a:r>
                    </a:p>
                    <a:p>
                      <a:pPr marL="0" lvl="0" indent="0" algn="ctr">
                        <a:buNone/>
                      </a:pPr>
                      <a:r>
                        <a:rPr lang="en-US" altLang="zh-CN" dirty="0"/>
                        <a:t>1 0 0 1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21507" name="对象 11277"/>
          <p:cNvGraphicFramePr>
            <a:graphicFrameLocks/>
          </p:cNvGraphicFramePr>
          <p:nvPr/>
        </p:nvGraphicFramePr>
        <p:xfrm>
          <a:off x="533400" y="887413"/>
          <a:ext cx="2789238" cy="628650"/>
        </p:xfrm>
        <a:graphic>
          <a:graphicData uri="http://schemas.openxmlformats.org/presentationml/2006/ole">
            <mc:AlternateContent xmlns:mc="http://schemas.openxmlformats.org/markup-compatibility/2006">
              <mc:Choice xmlns:v="urn:schemas-microsoft-com:vml" Requires="v">
                <p:oleObj spid="_x0000_s21712" r:id="rId5" imgW="1230832" imgH="253780" progId="Equation.3">
                  <p:embed/>
                </p:oleObj>
              </mc:Choice>
              <mc:Fallback>
                <p:oleObj r:id="rId5" imgW="1230832" imgH="253780" progId="Equation.3">
                  <p:embed/>
                  <p:pic>
                    <p:nvPicPr>
                      <p:cNvPr id="0" name="Picture 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887413"/>
                        <a:ext cx="2789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8" name="对象 11278"/>
          <p:cNvGraphicFramePr>
            <a:graphicFrameLocks/>
          </p:cNvGraphicFramePr>
          <p:nvPr/>
        </p:nvGraphicFramePr>
        <p:xfrm>
          <a:off x="544513" y="1812925"/>
          <a:ext cx="1898650" cy="628650"/>
        </p:xfrm>
        <a:graphic>
          <a:graphicData uri="http://schemas.openxmlformats.org/presentationml/2006/ole">
            <mc:AlternateContent xmlns:mc="http://schemas.openxmlformats.org/markup-compatibility/2006">
              <mc:Choice xmlns:v="urn:schemas-microsoft-com:vml" Requires="v">
                <p:oleObj spid="_x0000_s21713" r:id="rId7" imgW="837473" imgH="253780" progId="Equation.3">
                  <p:embed/>
                </p:oleObj>
              </mc:Choice>
              <mc:Fallback>
                <p:oleObj r:id="rId7" imgW="837473" imgH="253780" progId="Equation.3">
                  <p:embed/>
                  <p:pic>
                    <p:nvPicPr>
                      <p:cNvPr id="0" name="Picture 1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1812925"/>
                        <a:ext cx="1898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09" name="对象 11279"/>
          <p:cNvGraphicFramePr>
            <a:graphicFrameLocks/>
          </p:cNvGraphicFramePr>
          <p:nvPr/>
        </p:nvGraphicFramePr>
        <p:xfrm>
          <a:off x="546100" y="2647950"/>
          <a:ext cx="1870075" cy="628650"/>
        </p:xfrm>
        <a:graphic>
          <a:graphicData uri="http://schemas.openxmlformats.org/presentationml/2006/ole">
            <mc:AlternateContent xmlns:mc="http://schemas.openxmlformats.org/markup-compatibility/2006">
              <mc:Choice xmlns:v="urn:schemas-microsoft-com:vml" Requires="v">
                <p:oleObj spid="_x0000_s21714" r:id="rId9" imgW="824784" imgH="253780" progId="Equation.3">
                  <p:embed/>
                </p:oleObj>
              </mc:Choice>
              <mc:Fallback>
                <p:oleObj r:id="rId9" imgW="824784" imgH="253780" progId="Equation.3">
                  <p:embed/>
                  <p:pic>
                    <p:nvPicPr>
                      <p:cNvPr id="0" name="Picture 1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100" y="2647950"/>
                        <a:ext cx="1870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0" name="对象 11280"/>
          <p:cNvGraphicFramePr>
            <a:graphicFrameLocks/>
          </p:cNvGraphicFramePr>
          <p:nvPr/>
        </p:nvGraphicFramePr>
        <p:xfrm>
          <a:off x="557213" y="3578225"/>
          <a:ext cx="2127250" cy="628650"/>
        </p:xfrm>
        <a:graphic>
          <a:graphicData uri="http://schemas.openxmlformats.org/presentationml/2006/ole">
            <mc:AlternateContent xmlns:mc="http://schemas.openxmlformats.org/markup-compatibility/2006">
              <mc:Choice xmlns:v="urn:schemas-microsoft-com:vml" Requires="v">
                <p:oleObj spid="_x0000_s21715" r:id="rId11" imgW="938985" imgH="253780" progId="Equation.3">
                  <p:embed/>
                </p:oleObj>
              </mc:Choice>
              <mc:Fallback>
                <p:oleObj r:id="rId11" imgW="938985" imgH="253780" progId="Equation.3">
                  <p:embed/>
                  <p:pic>
                    <p:nvPicPr>
                      <p:cNvPr id="0" name="Picture 1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 y="3578225"/>
                        <a:ext cx="2127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文本框 12289"/>
          <p:cNvSpPr txBox="1">
            <a:spLocks noChangeArrowheads="1"/>
          </p:cNvSpPr>
          <p:nvPr/>
        </p:nvSpPr>
        <p:spPr bwMode="auto">
          <a:xfrm>
            <a:off x="3352800" y="304800"/>
            <a:ext cx="1447800" cy="617538"/>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逻辑图</a:t>
            </a:r>
          </a:p>
        </p:txBody>
      </p:sp>
      <p:graphicFrame>
        <p:nvGraphicFramePr>
          <p:cNvPr id="22530" name="对象 12290"/>
          <p:cNvGraphicFramePr>
            <a:graphicFrameLocks/>
          </p:cNvGraphicFramePr>
          <p:nvPr/>
        </p:nvGraphicFramePr>
        <p:xfrm>
          <a:off x="533400" y="947738"/>
          <a:ext cx="2789238" cy="628650"/>
        </p:xfrm>
        <a:graphic>
          <a:graphicData uri="http://schemas.openxmlformats.org/presentationml/2006/ole">
            <mc:AlternateContent xmlns:mc="http://schemas.openxmlformats.org/markup-compatibility/2006">
              <mc:Choice xmlns:v="urn:schemas-microsoft-com:vml" Requires="v">
                <p:oleObj spid="_x0000_s22735" r:id="rId3" imgW="1230832" imgH="253780" progId="Equation.3">
                  <p:embed/>
                </p:oleObj>
              </mc:Choice>
              <mc:Fallback>
                <p:oleObj r:id="rId3" imgW="1230832" imgH="253780" progId="Equation.3">
                  <p:embed/>
                  <p:pic>
                    <p:nvPicPr>
                      <p:cNvPr id="0" name="Picture 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47738"/>
                        <a:ext cx="278923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1" name="对象 12291"/>
          <p:cNvGraphicFramePr>
            <a:graphicFrameLocks/>
          </p:cNvGraphicFramePr>
          <p:nvPr/>
        </p:nvGraphicFramePr>
        <p:xfrm>
          <a:off x="544513" y="1873250"/>
          <a:ext cx="1898650" cy="628650"/>
        </p:xfrm>
        <a:graphic>
          <a:graphicData uri="http://schemas.openxmlformats.org/presentationml/2006/ole">
            <mc:AlternateContent xmlns:mc="http://schemas.openxmlformats.org/markup-compatibility/2006">
              <mc:Choice xmlns:v="urn:schemas-microsoft-com:vml" Requires="v">
                <p:oleObj spid="_x0000_s22736" r:id="rId5" imgW="837473" imgH="253780" progId="Equation.3">
                  <p:embed/>
                </p:oleObj>
              </mc:Choice>
              <mc:Fallback>
                <p:oleObj r:id="rId5" imgW="837473" imgH="253780" progId="Equation.3">
                  <p:embed/>
                  <p:pic>
                    <p:nvPicPr>
                      <p:cNvPr id="0" name="Picture 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513" y="1873250"/>
                        <a:ext cx="18986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2" name="对象 12292"/>
          <p:cNvGraphicFramePr>
            <a:graphicFrameLocks/>
          </p:cNvGraphicFramePr>
          <p:nvPr/>
        </p:nvGraphicFramePr>
        <p:xfrm>
          <a:off x="546100" y="2708275"/>
          <a:ext cx="1870075" cy="628650"/>
        </p:xfrm>
        <a:graphic>
          <a:graphicData uri="http://schemas.openxmlformats.org/presentationml/2006/ole">
            <mc:AlternateContent xmlns:mc="http://schemas.openxmlformats.org/markup-compatibility/2006">
              <mc:Choice xmlns:v="urn:schemas-microsoft-com:vml" Requires="v">
                <p:oleObj spid="_x0000_s22737" r:id="rId7" imgW="824784" imgH="253780" progId="Equation.3">
                  <p:embed/>
                </p:oleObj>
              </mc:Choice>
              <mc:Fallback>
                <p:oleObj r:id="rId7" imgW="824784" imgH="253780" progId="Equation.3">
                  <p:embed/>
                  <p:pic>
                    <p:nvPicPr>
                      <p:cNvPr id="0" name="Picture 1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100" y="2708275"/>
                        <a:ext cx="1870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3" name="对象 12293"/>
          <p:cNvGraphicFramePr>
            <a:graphicFrameLocks/>
          </p:cNvGraphicFramePr>
          <p:nvPr/>
        </p:nvGraphicFramePr>
        <p:xfrm>
          <a:off x="557213" y="3638550"/>
          <a:ext cx="2127250" cy="628650"/>
        </p:xfrm>
        <a:graphic>
          <a:graphicData uri="http://schemas.openxmlformats.org/presentationml/2006/ole">
            <mc:AlternateContent xmlns:mc="http://schemas.openxmlformats.org/markup-compatibility/2006">
              <mc:Choice xmlns:v="urn:schemas-microsoft-com:vml" Requires="v">
                <p:oleObj spid="_x0000_s22738" r:id="rId9" imgW="938985" imgH="253780" progId="Equation.3">
                  <p:embed/>
                </p:oleObj>
              </mc:Choice>
              <mc:Fallback>
                <p:oleObj r:id="rId9" imgW="938985" imgH="253780" progId="Equation.3">
                  <p:embed/>
                  <p:pic>
                    <p:nvPicPr>
                      <p:cNvPr id="0" name="Picture 1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213" y="3638550"/>
                        <a:ext cx="2127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6" name="组合 12294"/>
          <p:cNvGrpSpPr>
            <a:grpSpLocks/>
          </p:cNvGrpSpPr>
          <p:nvPr/>
        </p:nvGrpSpPr>
        <p:grpSpPr bwMode="auto">
          <a:xfrm>
            <a:off x="3810000" y="381000"/>
            <a:ext cx="4724400" cy="6172200"/>
            <a:chOff x="2400" y="240"/>
            <a:chExt cx="2976" cy="3888"/>
          </a:xfrm>
        </p:grpSpPr>
        <p:graphicFrame>
          <p:nvGraphicFramePr>
            <p:cNvPr id="22534" name="对象 12295"/>
            <p:cNvGraphicFramePr>
              <a:graphicFrameLocks/>
            </p:cNvGraphicFramePr>
            <p:nvPr/>
          </p:nvGraphicFramePr>
          <p:xfrm>
            <a:off x="2812" y="2016"/>
            <a:ext cx="135" cy="288"/>
          </p:xfrm>
          <a:graphic>
            <a:graphicData uri="http://schemas.openxmlformats.org/presentationml/2006/ole">
              <mc:AlternateContent xmlns:mc="http://schemas.openxmlformats.org/markup-compatibility/2006">
                <mc:Choice xmlns:v="urn:schemas-microsoft-com:vml" Requires="v">
                  <p:oleObj spid="_x0000_s22739" r:id="rId11" imgW="215619" imgH="456605" progId="Equation.3">
                    <p:embed/>
                  </p:oleObj>
                </mc:Choice>
                <mc:Fallback>
                  <p:oleObj r:id="rId11" imgW="215619" imgH="456605" progId="Equation.3">
                    <p:embed/>
                    <p:pic>
                      <p:nvPicPr>
                        <p:cNvPr id="0" name="Picture 1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2" y="2016"/>
                          <a:ext cx="1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2537" name="组合 12296"/>
            <p:cNvGrpSpPr>
              <a:grpSpLocks/>
            </p:cNvGrpSpPr>
            <p:nvPr/>
          </p:nvGrpSpPr>
          <p:grpSpPr bwMode="auto">
            <a:xfrm>
              <a:off x="2592" y="384"/>
              <a:ext cx="2736" cy="3744"/>
              <a:chOff x="2725" y="8450"/>
              <a:chExt cx="4220" cy="5420"/>
            </a:xfrm>
          </p:grpSpPr>
          <p:grpSp>
            <p:nvGrpSpPr>
              <p:cNvPr id="22559" name="组合 12297"/>
              <p:cNvGrpSpPr>
                <a:grpSpLocks/>
              </p:cNvGrpSpPr>
              <p:nvPr/>
            </p:nvGrpSpPr>
            <p:grpSpPr bwMode="auto">
              <a:xfrm>
                <a:off x="2725" y="8450"/>
                <a:ext cx="4220" cy="5420"/>
                <a:chOff x="2725" y="8692"/>
                <a:chExt cx="4220" cy="5420"/>
              </a:xfrm>
            </p:grpSpPr>
            <p:grpSp>
              <p:nvGrpSpPr>
                <p:cNvPr id="22561" name="组合 12298"/>
                <p:cNvGrpSpPr>
                  <a:grpSpLocks/>
                </p:cNvGrpSpPr>
                <p:nvPr/>
              </p:nvGrpSpPr>
              <p:grpSpPr bwMode="auto">
                <a:xfrm>
                  <a:off x="3645" y="9392"/>
                  <a:ext cx="560" cy="200"/>
                  <a:chOff x="4025" y="8612"/>
                  <a:chExt cx="860" cy="320"/>
                </a:xfrm>
              </p:grpSpPr>
              <p:sp>
                <p:nvSpPr>
                  <p:cNvPr id="22729" name="直接连接符 12299"/>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30" name="直接连接符 12300"/>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31" name="矩形 12301"/>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32" name="椭圆 12302"/>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33" name="椭圆 12303"/>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62" name="组合 12304"/>
                <p:cNvGrpSpPr>
                  <a:grpSpLocks/>
                </p:cNvGrpSpPr>
                <p:nvPr/>
              </p:nvGrpSpPr>
              <p:grpSpPr bwMode="auto">
                <a:xfrm>
                  <a:off x="2765" y="9452"/>
                  <a:ext cx="600" cy="180"/>
                  <a:chOff x="6545" y="8832"/>
                  <a:chExt cx="600" cy="180"/>
                </a:xfrm>
              </p:grpSpPr>
              <p:sp>
                <p:nvSpPr>
                  <p:cNvPr id="22724" name="椭圆 12305"/>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25" name="椭圆 12306"/>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26" name="直接连接符 12307"/>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27" name="直接连接符 12308"/>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28" name="椭圆 12309"/>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3" name="组合 12310"/>
                <p:cNvGrpSpPr>
                  <a:grpSpLocks/>
                </p:cNvGrpSpPr>
                <p:nvPr/>
              </p:nvGrpSpPr>
              <p:grpSpPr bwMode="auto">
                <a:xfrm>
                  <a:off x="2765" y="9912"/>
                  <a:ext cx="600" cy="180"/>
                  <a:chOff x="6545" y="8832"/>
                  <a:chExt cx="600" cy="180"/>
                </a:xfrm>
              </p:grpSpPr>
              <p:sp>
                <p:nvSpPr>
                  <p:cNvPr id="22719" name="椭圆 12311"/>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20" name="椭圆 12312"/>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21" name="直接连接符 12313"/>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22" name="直接连接符 12314"/>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23" name="椭圆 12315"/>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4" name="组合 12316"/>
                <p:cNvGrpSpPr>
                  <a:grpSpLocks/>
                </p:cNvGrpSpPr>
                <p:nvPr/>
              </p:nvGrpSpPr>
              <p:grpSpPr bwMode="auto">
                <a:xfrm>
                  <a:off x="2785" y="10312"/>
                  <a:ext cx="600" cy="180"/>
                  <a:chOff x="6545" y="8832"/>
                  <a:chExt cx="600" cy="180"/>
                </a:xfrm>
              </p:grpSpPr>
              <p:sp>
                <p:nvSpPr>
                  <p:cNvPr id="22714" name="椭圆 12317"/>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15" name="椭圆 12318"/>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16" name="直接连接符 12319"/>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17" name="直接连接符 12320"/>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18" name="椭圆 12321"/>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65" name="组合 12322"/>
                <p:cNvGrpSpPr>
                  <a:grpSpLocks/>
                </p:cNvGrpSpPr>
                <p:nvPr/>
              </p:nvGrpSpPr>
              <p:grpSpPr bwMode="auto">
                <a:xfrm>
                  <a:off x="2765" y="10752"/>
                  <a:ext cx="600" cy="180"/>
                  <a:chOff x="6545" y="8832"/>
                  <a:chExt cx="600" cy="180"/>
                </a:xfrm>
              </p:grpSpPr>
              <p:sp>
                <p:nvSpPr>
                  <p:cNvPr id="22709" name="椭圆 1232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710" name="椭圆 1232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11" name="直接连接符 1232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712" name="直接连接符 1232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713" name="椭圆 1232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66" name="直接连接符 12328"/>
                <p:cNvSpPr>
                  <a:spLocks noChangeShapeType="1"/>
                </p:cNvSpPr>
                <p:nvPr/>
              </p:nvSpPr>
              <p:spPr bwMode="auto">
                <a:xfrm>
                  <a:off x="3365" y="9612"/>
                  <a:ext cx="860" cy="0"/>
                </a:xfrm>
                <a:prstGeom prst="line">
                  <a:avLst/>
                </a:prstGeom>
                <a:noFill/>
                <a:ln w="9525">
                  <a:solidFill>
                    <a:srgbClr val="000000"/>
                  </a:solidFill>
                  <a:round/>
                  <a:headEnd/>
                  <a:tailEnd/>
                </a:ln>
              </p:spPr>
              <p:txBody>
                <a:bodyPr/>
                <a:lstStyle/>
                <a:p>
                  <a:endParaRPr lang="zh-CN" altLang="en-US"/>
                </a:p>
              </p:txBody>
            </p:sp>
            <p:sp>
              <p:nvSpPr>
                <p:cNvPr id="22567" name="直接连接符 12329"/>
                <p:cNvSpPr>
                  <a:spLocks noChangeShapeType="1"/>
                </p:cNvSpPr>
                <p:nvPr/>
              </p:nvSpPr>
              <p:spPr bwMode="auto">
                <a:xfrm>
                  <a:off x="3405" y="10052"/>
                  <a:ext cx="3060" cy="0"/>
                </a:xfrm>
                <a:prstGeom prst="line">
                  <a:avLst/>
                </a:prstGeom>
                <a:noFill/>
                <a:ln w="9525">
                  <a:solidFill>
                    <a:srgbClr val="000000"/>
                  </a:solidFill>
                  <a:round/>
                  <a:headEnd/>
                  <a:tailEnd/>
                </a:ln>
              </p:spPr>
              <p:txBody>
                <a:bodyPr/>
                <a:lstStyle/>
                <a:p>
                  <a:endParaRPr lang="zh-CN" altLang="en-US"/>
                </a:p>
              </p:txBody>
            </p:sp>
            <p:sp>
              <p:nvSpPr>
                <p:cNvPr id="22568" name="直接连接符 12330"/>
                <p:cNvSpPr>
                  <a:spLocks noChangeShapeType="1"/>
                </p:cNvSpPr>
                <p:nvPr/>
              </p:nvSpPr>
              <p:spPr bwMode="auto">
                <a:xfrm>
                  <a:off x="3385" y="10912"/>
                  <a:ext cx="3200" cy="0"/>
                </a:xfrm>
                <a:prstGeom prst="line">
                  <a:avLst/>
                </a:prstGeom>
                <a:noFill/>
                <a:ln w="9525">
                  <a:solidFill>
                    <a:srgbClr val="000000"/>
                  </a:solidFill>
                  <a:round/>
                  <a:headEnd/>
                  <a:tailEnd/>
                </a:ln>
              </p:spPr>
              <p:txBody>
                <a:bodyPr/>
                <a:lstStyle/>
                <a:p>
                  <a:endParaRPr lang="zh-CN" altLang="en-US"/>
                </a:p>
              </p:txBody>
            </p:sp>
            <p:sp>
              <p:nvSpPr>
                <p:cNvPr id="22569" name="直接连接符 12331"/>
                <p:cNvSpPr>
                  <a:spLocks noChangeShapeType="1"/>
                </p:cNvSpPr>
                <p:nvPr/>
              </p:nvSpPr>
              <p:spPr bwMode="auto">
                <a:xfrm>
                  <a:off x="2785" y="10472"/>
                  <a:ext cx="3060" cy="0"/>
                </a:xfrm>
                <a:prstGeom prst="line">
                  <a:avLst/>
                </a:prstGeom>
                <a:noFill/>
                <a:ln w="9525">
                  <a:solidFill>
                    <a:srgbClr val="000000"/>
                  </a:solidFill>
                  <a:round/>
                  <a:headEnd/>
                  <a:tailEnd/>
                </a:ln>
              </p:spPr>
              <p:txBody>
                <a:bodyPr/>
                <a:lstStyle/>
                <a:p>
                  <a:endParaRPr lang="zh-CN" altLang="en-US"/>
                </a:p>
              </p:txBody>
            </p:sp>
            <p:sp>
              <p:nvSpPr>
                <p:cNvPr id="22570" name="直接连接符 12332"/>
                <p:cNvSpPr>
                  <a:spLocks noChangeShapeType="1"/>
                </p:cNvSpPr>
                <p:nvPr/>
              </p:nvSpPr>
              <p:spPr bwMode="auto">
                <a:xfrm>
                  <a:off x="3645" y="9052"/>
                  <a:ext cx="0" cy="4780"/>
                </a:xfrm>
                <a:prstGeom prst="line">
                  <a:avLst/>
                </a:prstGeom>
                <a:noFill/>
                <a:ln w="9525">
                  <a:solidFill>
                    <a:srgbClr val="000000"/>
                  </a:solidFill>
                  <a:round/>
                  <a:headEnd/>
                  <a:tailEnd/>
                </a:ln>
              </p:spPr>
              <p:txBody>
                <a:bodyPr/>
                <a:lstStyle/>
                <a:p>
                  <a:endParaRPr lang="zh-CN" altLang="en-US"/>
                </a:p>
              </p:txBody>
            </p:sp>
            <p:grpSp>
              <p:nvGrpSpPr>
                <p:cNvPr id="22571" name="组合 12333"/>
                <p:cNvGrpSpPr>
                  <a:grpSpLocks/>
                </p:cNvGrpSpPr>
                <p:nvPr/>
              </p:nvGrpSpPr>
              <p:grpSpPr bwMode="auto">
                <a:xfrm>
                  <a:off x="3645" y="9872"/>
                  <a:ext cx="560" cy="200"/>
                  <a:chOff x="4025" y="8612"/>
                  <a:chExt cx="860" cy="320"/>
                </a:xfrm>
              </p:grpSpPr>
              <p:sp>
                <p:nvSpPr>
                  <p:cNvPr id="22704" name="直接连接符 12334"/>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05" name="直接连接符 12335"/>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06" name="矩形 12336"/>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07" name="椭圆 12337"/>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08" name="椭圆 12338"/>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2" name="组合 12339"/>
                <p:cNvGrpSpPr>
                  <a:grpSpLocks/>
                </p:cNvGrpSpPr>
                <p:nvPr/>
              </p:nvGrpSpPr>
              <p:grpSpPr bwMode="auto">
                <a:xfrm>
                  <a:off x="3645" y="10292"/>
                  <a:ext cx="560" cy="200"/>
                  <a:chOff x="4025" y="8612"/>
                  <a:chExt cx="860" cy="320"/>
                </a:xfrm>
              </p:grpSpPr>
              <p:sp>
                <p:nvSpPr>
                  <p:cNvPr id="22699" name="直接连接符 1234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700" name="直接连接符 1234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701" name="矩形 1234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702" name="椭圆 1234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703" name="椭圆 1234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3" name="组合 12345"/>
                <p:cNvGrpSpPr>
                  <a:grpSpLocks/>
                </p:cNvGrpSpPr>
                <p:nvPr/>
              </p:nvGrpSpPr>
              <p:grpSpPr bwMode="auto">
                <a:xfrm>
                  <a:off x="3645" y="10712"/>
                  <a:ext cx="560" cy="200"/>
                  <a:chOff x="4025" y="8612"/>
                  <a:chExt cx="860" cy="320"/>
                </a:xfrm>
              </p:grpSpPr>
              <p:sp>
                <p:nvSpPr>
                  <p:cNvPr id="22694" name="直接连接符 12346"/>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95" name="直接连接符 12347"/>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96" name="矩形 12348"/>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97" name="椭圆 12349"/>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98" name="椭圆 12350"/>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nvGrpSpPr>
                <p:cNvPr id="22574" name="组合 12351"/>
                <p:cNvGrpSpPr>
                  <a:grpSpLocks/>
                </p:cNvGrpSpPr>
                <p:nvPr/>
              </p:nvGrpSpPr>
              <p:grpSpPr bwMode="auto">
                <a:xfrm>
                  <a:off x="2785" y="11232"/>
                  <a:ext cx="2420" cy="200"/>
                  <a:chOff x="2765" y="11092"/>
                  <a:chExt cx="2420" cy="200"/>
                </a:xfrm>
              </p:grpSpPr>
              <p:grpSp>
                <p:nvGrpSpPr>
                  <p:cNvPr id="22681" name="组合 12352"/>
                  <p:cNvGrpSpPr>
                    <a:grpSpLocks/>
                  </p:cNvGrpSpPr>
                  <p:nvPr/>
                </p:nvGrpSpPr>
                <p:grpSpPr bwMode="auto">
                  <a:xfrm>
                    <a:off x="2765" y="11112"/>
                    <a:ext cx="600" cy="180"/>
                    <a:chOff x="6545" y="8832"/>
                    <a:chExt cx="600" cy="180"/>
                  </a:xfrm>
                </p:grpSpPr>
                <p:sp>
                  <p:nvSpPr>
                    <p:cNvPr id="22689" name="椭圆 1235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90" name="椭圆 1235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91" name="直接连接符 1235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92" name="直接连接符 1235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93" name="椭圆 1235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82" name="直接连接符 12358"/>
                  <p:cNvSpPr>
                    <a:spLocks noChangeShapeType="1"/>
                  </p:cNvSpPr>
                  <p:nvPr/>
                </p:nvSpPr>
                <p:spPr bwMode="auto">
                  <a:xfrm>
                    <a:off x="3365" y="11272"/>
                    <a:ext cx="1820" cy="0"/>
                  </a:xfrm>
                  <a:prstGeom prst="line">
                    <a:avLst/>
                  </a:prstGeom>
                  <a:noFill/>
                  <a:ln w="9525">
                    <a:solidFill>
                      <a:srgbClr val="000000"/>
                    </a:solidFill>
                    <a:round/>
                    <a:headEnd/>
                    <a:tailEnd/>
                  </a:ln>
                </p:spPr>
                <p:txBody>
                  <a:bodyPr/>
                  <a:lstStyle/>
                  <a:p>
                    <a:endParaRPr lang="zh-CN" altLang="en-US"/>
                  </a:p>
                </p:txBody>
              </p:sp>
              <p:grpSp>
                <p:nvGrpSpPr>
                  <p:cNvPr id="22683" name="组合 12359"/>
                  <p:cNvGrpSpPr>
                    <a:grpSpLocks/>
                  </p:cNvGrpSpPr>
                  <p:nvPr/>
                </p:nvGrpSpPr>
                <p:grpSpPr bwMode="auto">
                  <a:xfrm>
                    <a:off x="3625" y="11092"/>
                    <a:ext cx="560" cy="200"/>
                    <a:chOff x="4025" y="8612"/>
                    <a:chExt cx="860" cy="320"/>
                  </a:xfrm>
                </p:grpSpPr>
                <p:sp>
                  <p:nvSpPr>
                    <p:cNvPr id="22684" name="直接连接符 1236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85" name="直接连接符 1236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86" name="矩形 1236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87" name="椭圆 1236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88" name="椭圆 1236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5" name="组合 12365"/>
                <p:cNvGrpSpPr>
                  <a:grpSpLocks/>
                </p:cNvGrpSpPr>
                <p:nvPr/>
              </p:nvGrpSpPr>
              <p:grpSpPr bwMode="auto">
                <a:xfrm>
                  <a:off x="2785" y="11712"/>
                  <a:ext cx="3900" cy="200"/>
                  <a:chOff x="2785" y="11492"/>
                  <a:chExt cx="3900" cy="200"/>
                </a:xfrm>
              </p:grpSpPr>
              <p:grpSp>
                <p:nvGrpSpPr>
                  <p:cNvPr id="22668" name="组合 12366"/>
                  <p:cNvGrpSpPr>
                    <a:grpSpLocks/>
                  </p:cNvGrpSpPr>
                  <p:nvPr/>
                </p:nvGrpSpPr>
                <p:grpSpPr bwMode="auto">
                  <a:xfrm>
                    <a:off x="2785" y="11512"/>
                    <a:ext cx="600" cy="180"/>
                    <a:chOff x="6545" y="8832"/>
                    <a:chExt cx="600" cy="180"/>
                  </a:xfrm>
                </p:grpSpPr>
                <p:sp>
                  <p:nvSpPr>
                    <p:cNvPr id="22676" name="椭圆 12367"/>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77" name="椭圆 12368"/>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78" name="直接连接符 12369"/>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79" name="直接连接符 12370"/>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80" name="椭圆 12371"/>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69" name="直接连接符 12372"/>
                  <p:cNvSpPr>
                    <a:spLocks noChangeShapeType="1"/>
                  </p:cNvSpPr>
                  <p:nvPr/>
                </p:nvSpPr>
                <p:spPr bwMode="auto">
                  <a:xfrm>
                    <a:off x="3385" y="11672"/>
                    <a:ext cx="3300" cy="0"/>
                  </a:xfrm>
                  <a:prstGeom prst="line">
                    <a:avLst/>
                  </a:prstGeom>
                  <a:noFill/>
                  <a:ln w="9525">
                    <a:solidFill>
                      <a:srgbClr val="000000"/>
                    </a:solidFill>
                    <a:round/>
                    <a:headEnd/>
                    <a:tailEnd/>
                  </a:ln>
                </p:spPr>
                <p:txBody>
                  <a:bodyPr/>
                  <a:lstStyle/>
                  <a:p>
                    <a:endParaRPr lang="zh-CN" altLang="en-US"/>
                  </a:p>
                </p:txBody>
              </p:sp>
              <p:grpSp>
                <p:nvGrpSpPr>
                  <p:cNvPr id="22670" name="组合 12373"/>
                  <p:cNvGrpSpPr>
                    <a:grpSpLocks/>
                  </p:cNvGrpSpPr>
                  <p:nvPr/>
                </p:nvGrpSpPr>
                <p:grpSpPr bwMode="auto">
                  <a:xfrm>
                    <a:off x="3645" y="11492"/>
                    <a:ext cx="560" cy="200"/>
                    <a:chOff x="4025" y="8612"/>
                    <a:chExt cx="860" cy="320"/>
                  </a:xfrm>
                </p:grpSpPr>
                <p:sp>
                  <p:nvSpPr>
                    <p:cNvPr id="22671" name="直接连接符 12374"/>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72" name="直接连接符 12375"/>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73" name="矩形 12376"/>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74" name="椭圆 12377"/>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75" name="椭圆 12378"/>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6" name="组合 12379"/>
                <p:cNvGrpSpPr>
                  <a:grpSpLocks/>
                </p:cNvGrpSpPr>
                <p:nvPr/>
              </p:nvGrpSpPr>
              <p:grpSpPr bwMode="auto">
                <a:xfrm>
                  <a:off x="2765" y="12212"/>
                  <a:ext cx="3300" cy="220"/>
                  <a:chOff x="2765" y="11872"/>
                  <a:chExt cx="3300" cy="220"/>
                </a:xfrm>
              </p:grpSpPr>
              <p:grpSp>
                <p:nvGrpSpPr>
                  <p:cNvPr id="22655" name="组合 12380"/>
                  <p:cNvGrpSpPr>
                    <a:grpSpLocks/>
                  </p:cNvGrpSpPr>
                  <p:nvPr/>
                </p:nvGrpSpPr>
                <p:grpSpPr bwMode="auto">
                  <a:xfrm>
                    <a:off x="2765" y="11912"/>
                    <a:ext cx="600" cy="180"/>
                    <a:chOff x="6545" y="8832"/>
                    <a:chExt cx="600" cy="180"/>
                  </a:xfrm>
                </p:grpSpPr>
                <p:sp>
                  <p:nvSpPr>
                    <p:cNvPr id="22663" name="椭圆 12381"/>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64" name="椭圆 12382"/>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65" name="直接连接符 12383"/>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66" name="直接连接符 12384"/>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67" name="椭圆 12385"/>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56" name="直接连接符 12386"/>
                  <p:cNvSpPr>
                    <a:spLocks noChangeShapeType="1"/>
                  </p:cNvSpPr>
                  <p:nvPr/>
                </p:nvSpPr>
                <p:spPr bwMode="auto">
                  <a:xfrm>
                    <a:off x="3385" y="12072"/>
                    <a:ext cx="2680" cy="0"/>
                  </a:xfrm>
                  <a:prstGeom prst="line">
                    <a:avLst/>
                  </a:prstGeom>
                  <a:noFill/>
                  <a:ln w="9525">
                    <a:solidFill>
                      <a:srgbClr val="000000"/>
                    </a:solidFill>
                    <a:round/>
                    <a:headEnd/>
                    <a:tailEnd/>
                  </a:ln>
                </p:spPr>
                <p:txBody>
                  <a:bodyPr/>
                  <a:lstStyle/>
                  <a:p>
                    <a:endParaRPr lang="zh-CN" altLang="en-US"/>
                  </a:p>
                </p:txBody>
              </p:sp>
              <p:grpSp>
                <p:nvGrpSpPr>
                  <p:cNvPr id="22657" name="组合 12387"/>
                  <p:cNvGrpSpPr>
                    <a:grpSpLocks/>
                  </p:cNvGrpSpPr>
                  <p:nvPr/>
                </p:nvGrpSpPr>
                <p:grpSpPr bwMode="auto">
                  <a:xfrm>
                    <a:off x="3605" y="11872"/>
                    <a:ext cx="560" cy="200"/>
                    <a:chOff x="4025" y="8612"/>
                    <a:chExt cx="860" cy="320"/>
                  </a:xfrm>
                </p:grpSpPr>
                <p:sp>
                  <p:nvSpPr>
                    <p:cNvPr id="22658" name="直接连接符 12388"/>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59" name="直接连接符 12389"/>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60" name="矩形 12390"/>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61" name="椭圆 12391"/>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62" name="椭圆 12392"/>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7" name="组合 12393"/>
                <p:cNvGrpSpPr>
                  <a:grpSpLocks/>
                </p:cNvGrpSpPr>
                <p:nvPr/>
              </p:nvGrpSpPr>
              <p:grpSpPr bwMode="auto">
                <a:xfrm>
                  <a:off x="2765" y="12692"/>
                  <a:ext cx="4020" cy="220"/>
                  <a:chOff x="2765" y="12292"/>
                  <a:chExt cx="4020" cy="220"/>
                </a:xfrm>
              </p:grpSpPr>
              <p:grpSp>
                <p:nvGrpSpPr>
                  <p:cNvPr id="22642" name="组合 12394"/>
                  <p:cNvGrpSpPr>
                    <a:grpSpLocks/>
                  </p:cNvGrpSpPr>
                  <p:nvPr/>
                </p:nvGrpSpPr>
                <p:grpSpPr bwMode="auto">
                  <a:xfrm>
                    <a:off x="2765" y="12332"/>
                    <a:ext cx="600" cy="180"/>
                    <a:chOff x="6545" y="8832"/>
                    <a:chExt cx="600" cy="180"/>
                  </a:xfrm>
                </p:grpSpPr>
                <p:sp>
                  <p:nvSpPr>
                    <p:cNvPr id="22650" name="椭圆 12395"/>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51" name="椭圆 12396"/>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52" name="直接连接符 12397"/>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53" name="直接连接符 12398"/>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54" name="椭圆 12399"/>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43" name="直接连接符 12400"/>
                  <p:cNvSpPr>
                    <a:spLocks noChangeShapeType="1"/>
                  </p:cNvSpPr>
                  <p:nvPr/>
                </p:nvSpPr>
                <p:spPr bwMode="auto">
                  <a:xfrm>
                    <a:off x="3385" y="12492"/>
                    <a:ext cx="3400" cy="0"/>
                  </a:xfrm>
                  <a:prstGeom prst="line">
                    <a:avLst/>
                  </a:prstGeom>
                  <a:noFill/>
                  <a:ln w="9525">
                    <a:solidFill>
                      <a:srgbClr val="000000"/>
                    </a:solidFill>
                    <a:round/>
                    <a:headEnd/>
                    <a:tailEnd/>
                  </a:ln>
                </p:spPr>
                <p:txBody>
                  <a:bodyPr/>
                  <a:lstStyle/>
                  <a:p>
                    <a:endParaRPr lang="zh-CN" altLang="en-US"/>
                  </a:p>
                </p:txBody>
              </p:sp>
              <p:grpSp>
                <p:nvGrpSpPr>
                  <p:cNvPr id="22644" name="组合 12401"/>
                  <p:cNvGrpSpPr>
                    <a:grpSpLocks/>
                  </p:cNvGrpSpPr>
                  <p:nvPr/>
                </p:nvGrpSpPr>
                <p:grpSpPr bwMode="auto">
                  <a:xfrm>
                    <a:off x="3645" y="12292"/>
                    <a:ext cx="560" cy="200"/>
                    <a:chOff x="4025" y="8612"/>
                    <a:chExt cx="860" cy="320"/>
                  </a:xfrm>
                </p:grpSpPr>
                <p:sp>
                  <p:nvSpPr>
                    <p:cNvPr id="22645" name="直接连接符 12402"/>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46" name="直接连接符 12403"/>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47" name="矩形 12404"/>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48" name="椭圆 12405"/>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49" name="椭圆 12406"/>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8" name="组合 12407"/>
                <p:cNvGrpSpPr>
                  <a:grpSpLocks/>
                </p:cNvGrpSpPr>
                <p:nvPr/>
              </p:nvGrpSpPr>
              <p:grpSpPr bwMode="auto">
                <a:xfrm>
                  <a:off x="2765" y="13172"/>
                  <a:ext cx="1840" cy="225"/>
                  <a:chOff x="2785" y="12672"/>
                  <a:chExt cx="1800" cy="220"/>
                </a:xfrm>
              </p:grpSpPr>
              <p:grpSp>
                <p:nvGrpSpPr>
                  <p:cNvPr id="22629" name="组合 12408"/>
                  <p:cNvGrpSpPr>
                    <a:grpSpLocks/>
                  </p:cNvGrpSpPr>
                  <p:nvPr/>
                </p:nvGrpSpPr>
                <p:grpSpPr bwMode="auto">
                  <a:xfrm>
                    <a:off x="2785" y="12712"/>
                    <a:ext cx="600" cy="180"/>
                    <a:chOff x="6545" y="8832"/>
                    <a:chExt cx="600" cy="180"/>
                  </a:xfrm>
                </p:grpSpPr>
                <p:sp>
                  <p:nvSpPr>
                    <p:cNvPr id="22637" name="椭圆 12409"/>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38" name="椭圆 12410"/>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39" name="直接连接符 12411"/>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40" name="直接连接符 12412"/>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41" name="椭圆 12413"/>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30" name="直接连接符 12414"/>
                  <p:cNvSpPr>
                    <a:spLocks noChangeShapeType="1"/>
                  </p:cNvSpPr>
                  <p:nvPr/>
                </p:nvSpPr>
                <p:spPr bwMode="auto">
                  <a:xfrm>
                    <a:off x="3405" y="12872"/>
                    <a:ext cx="1180" cy="0"/>
                  </a:xfrm>
                  <a:prstGeom prst="line">
                    <a:avLst/>
                  </a:prstGeom>
                  <a:noFill/>
                  <a:ln w="9525">
                    <a:solidFill>
                      <a:srgbClr val="000000"/>
                    </a:solidFill>
                    <a:round/>
                    <a:headEnd/>
                    <a:tailEnd/>
                  </a:ln>
                </p:spPr>
                <p:txBody>
                  <a:bodyPr/>
                  <a:lstStyle/>
                  <a:p>
                    <a:endParaRPr lang="zh-CN" altLang="en-US"/>
                  </a:p>
                </p:txBody>
              </p:sp>
              <p:grpSp>
                <p:nvGrpSpPr>
                  <p:cNvPr id="22631" name="组合 12415"/>
                  <p:cNvGrpSpPr>
                    <a:grpSpLocks/>
                  </p:cNvGrpSpPr>
                  <p:nvPr/>
                </p:nvGrpSpPr>
                <p:grpSpPr bwMode="auto">
                  <a:xfrm>
                    <a:off x="3625" y="12672"/>
                    <a:ext cx="560" cy="200"/>
                    <a:chOff x="4025" y="8612"/>
                    <a:chExt cx="860" cy="320"/>
                  </a:xfrm>
                </p:grpSpPr>
                <p:sp>
                  <p:nvSpPr>
                    <p:cNvPr id="22632" name="直接连接符 12416"/>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33" name="直接连接符 12417"/>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34" name="矩形 12418"/>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35" name="椭圆 12419"/>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36" name="椭圆 12420"/>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grpSp>
              <p:nvGrpSpPr>
                <p:cNvPr id="22579" name="组合 12421"/>
                <p:cNvGrpSpPr>
                  <a:grpSpLocks/>
                </p:cNvGrpSpPr>
                <p:nvPr/>
              </p:nvGrpSpPr>
              <p:grpSpPr bwMode="auto">
                <a:xfrm>
                  <a:off x="2785" y="13672"/>
                  <a:ext cx="4120" cy="200"/>
                  <a:chOff x="2785" y="13052"/>
                  <a:chExt cx="4120" cy="200"/>
                </a:xfrm>
              </p:grpSpPr>
              <p:grpSp>
                <p:nvGrpSpPr>
                  <p:cNvPr id="22616" name="组合 12422"/>
                  <p:cNvGrpSpPr>
                    <a:grpSpLocks/>
                  </p:cNvGrpSpPr>
                  <p:nvPr/>
                </p:nvGrpSpPr>
                <p:grpSpPr bwMode="auto">
                  <a:xfrm>
                    <a:off x="2785" y="13072"/>
                    <a:ext cx="600" cy="180"/>
                    <a:chOff x="6545" y="8832"/>
                    <a:chExt cx="600" cy="180"/>
                  </a:xfrm>
                </p:grpSpPr>
                <p:sp>
                  <p:nvSpPr>
                    <p:cNvPr id="22624" name="椭圆 12423"/>
                    <p:cNvSpPr>
                      <a:spLocks noChangeArrowheads="1"/>
                    </p:cNvSpPr>
                    <p:nvPr/>
                  </p:nvSpPr>
                  <p:spPr bwMode="auto">
                    <a:xfrm>
                      <a:off x="708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2625" name="椭圆 12424"/>
                    <p:cNvSpPr>
                      <a:spLocks noChangeArrowheads="1"/>
                    </p:cNvSpPr>
                    <p:nvPr/>
                  </p:nvSpPr>
                  <p:spPr bwMode="auto">
                    <a:xfrm>
                      <a:off x="6545" y="895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26" name="直接连接符 12425"/>
                    <p:cNvSpPr>
                      <a:spLocks noChangeShapeType="1"/>
                    </p:cNvSpPr>
                    <p:nvPr/>
                  </p:nvSpPr>
                  <p:spPr bwMode="auto">
                    <a:xfrm>
                      <a:off x="6565" y="8992"/>
                      <a:ext cx="280" cy="0"/>
                    </a:xfrm>
                    <a:prstGeom prst="line">
                      <a:avLst/>
                    </a:prstGeom>
                    <a:noFill/>
                    <a:ln w="9525">
                      <a:solidFill>
                        <a:srgbClr val="000000"/>
                      </a:solidFill>
                      <a:round/>
                      <a:headEnd/>
                      <a:tailEnd/>
                    </a:ln>
                  </p:spPr>
                  <p:txBody>
                    <a:bodyPr/>
                    <a:lstStyle/>
                    <a:p>
                      <a:endParaRPr lang="zh-CN" altLang="en-US"/>
                    </a:p>
                  </p:txBody>
                </p:sp>
                <p:sp>
                  <p:nvSpPr>
                    <p:cNvPr id="22627" name="直接连接符 12426"/>
                    <p:cNvSpPr>
                      <a:spLocks noChangeShapeType="1"/>
                    </p:cNvSpPr>
                    <p:nvPr/>
                  </p:nvSpPr>
                  <p:spPr bwMode="auto">
                    <a:xfrm flipV="1">
                      <a:off x="6885" y="8832"/>
                      <a:ext cx="240" cy="138"/>
                    </a:xfrm>
                    <a:prstGeom prst="line">
                      <a:avLst/>
                    </a:prstGeom>
                    <a:noFill/>
                    <a:ln w="19050">
                      <a:solidFill>
                        <a:srgbClr val="000000"/>
                      </a:solidFill>
                      <a:round/>
                      <a:headEnd/>
                      <a:tailEnd/>
                    </a:ln>
                  </p:spPr>
                  <p:txBody>
                    <a:bodyPr/>
                    <a:lstStyle/>
                    <a:p>
                      <a:endParaRPr lang="zh-CN" altLang="en-US"/>
                    </a:p>
                  </p:txBody>
                </p:sp>
                <p:sp>
                  <p:nvSpPr>
                    <p:cNvPr id="22628" name="椭圆 12427"/>
                    <p:cNvSpPr>
                      <a:spLocks noChangeArrowheads="1"/>
                    </p:cNvSpPr>
                    <p:nvPr/>
                  </p:nvSpPr>
                  <p:spPr bwMode="auto">
                    <a:xfrm>
                      <a:off x="6845" y="895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617" name="直接连接符 12428"/>
                  <p:cNvSpPr>
                    <a:spLocks noChangeShapeType="1"/>
                  </p:cNvSpPr>
                  <p:nvPr/>
                </p:nvSpPr>
                <p:spPr bwMode="auto">
                  <a:xfrm>
                    <a:off x="3385" y="13232"/>
                    <a:ext cx="3520" cy="0"/>
                  </a:xfrm>
                  <a:prstGeom prst="line">
                    <a:avLst/>
                  </a:prstGeom>
                  <a:noFill/>
                  <a:ln w="9525">
                    <a:solidFill>
                      <a:srgbClr val="000000"/>
                    </a:solidFill>
                    <a:round/>
                    <a:headEnd/>
                    <a:tailEnd/>
                  </a:ln>
                </p:spPr>
                <p:txBody>
                  <a:bodyPr/>
                  <a:lstStyle/>
                  <a:p>
                    <a:endParaRPr lang="zh-CN" altLang="en-US"/>
                  </a:p>
                </p:txBody>
              </p:sp>
              <p:grpSp>
                <p:nvGrpSpPr>
                  <p:cNvPr id="22618" name="组合 12429"/>
                  <p:cNvGrpSpPr>
                    <a:grpSpLocks/>
                  </p:cNvGrpSpPr>
                  <p:nvPr/>
                </p:nvGrpSpPr>
                <p:grpSpPr bwMode="auto">
                  <a:xfrm>
                    <a:off x="3625" y="13052"/>
                    <a:ext cx="560" cy="200"/>
                    <a:chOff x="4025" y="8612"/>
                    <a:chExt cx="860" cy="320"/>
                  </a:xfrm>
                </p:grpSpPr>
                <p:sp>
                  <p:nvSpPr>
                    <p:cNvPr id="22619" name="直接连接符 12430"/>
                    <p:cNvSpPr>
                      <a:spLocks noChangeShapeType="1"/>
                    </p:cNvSpPr>
                    <p:nvPr/>
                  </p:nvSpPr>
                  <p:spPr bwMode="auto">
                    <a:xfrm>
                      <a:off x="4045" y="8652"/>
                      <a:ext cx="820" cy="0"/>
                    </a:xfrm>
                    <a:prstGeom prst="line">
                      <a:avLst/>
                    </a:prstGeom>
                    <a:noFill/>
                    <a:ln w="9525">
                      <a:solidFill>
                        <a:srgbClr val="000000"/>
                      </a:solidFill>
                      <a:round/>
                      <a:headEnd/>
                      <a:tailEnd/>
                    </a:ln>
                  </p:spPr>
                  <p:txBody>
                    <a:bodyPr/>
                    <a:lstStyle/>
                    <a:p>
                      <a:endParaRPr lang="zh-CN" altLang="en-US"/>
                    </a:p>
                  </p:txBody>
                </p:sp>
                <p:sp>
                  <p:nvSpPr>
                    <p:cNvPr id="22620" name="直接连接符 12431"/>
                    <p:cNvSpPr>
                      <a:spLocks noChangeShapeType="1"/>
                    </p:cNvSpPr>
                    <p:nvPr/>
                  </p:nvSpPr>
                  <p:spPr bwMode="auto">
                    <a:xfrm>
                      <a:off x="4865" y="8652"/>
                      <a:ext cx="0" cy="260"/>
                    </a:xfrm>
                    <a:prstGeom prst="line">
                      <a:avLst/>
                    </a:prstGeom>
                    <a:noFill/>
                    <a:ln w="9525">
                      <a:solidFill>
                        <a:srgbClr val="000000"/>
                      </a:solidFill>
                      <a:round/>
                      <a:headEnd/>
                      <a:tailEnd/>
                    </a:ln>
                  </p:spPr>
                  <p:txBody>
                    <a:bodyPr/>
                    <a:lstStyle/>
                    <a:p>
                      <a:endParaRPr lang="zh-CN" altLang="en-US"/>
                    </a:p>
                  </p:txBody>
                </p:sp>
                <p:sp>
                  <p:nvSpPr>
                    <p:cNvPr id="22621" name="矩形 12432"/>
                    <p:cNvSpPr>
                      <a:spLocks noChangeArrowheads="1"/>
                    </p:cNvSpPr>
                    <p:nvPr/>
                  </p:nvSpPr>
                  <p:spPr bwMode="auto">
                    <a:xfrm>
                      <a:off x="4365" y="8612"/>
                      <a:ext cx="280" cy="1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22" name="椭圆 12433"/>
                    <p:cNvSpPr>
                      <a:spLocks noChangeArrowheads="1"/>
                    </p:cNvSpPr>
                    <p:nvPr/>
                  </p:nvSpPr>
                  <p:spPr bwMode="auto">
                    <a:xfrm>
                      <a:off x="4825" y="887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22623" name="椭圆 12434"/>
                    <p:cNvSpPr>
                      <a:spLocks noChangeArrowheads="1"/>
                    </p:cNvSpPr>
                    <p:nvPr/>
                  </p:nvSpPr>
                  <p:spPr bwMode="auto">
                    <a:xfrm>
                      <a:off x="4025" y="8612"/>
                      <a:ext cx="60" cy="60"/>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grpSp>
            </p:grpSp>
            <p:sp>
              <p:nvSpPr>
                <p:cNvPr id="22580" name="直接连接符 12435"/>
                <p:cNvSpPr>
                  <a:spLocks noChangeShapeType="1"/>
                </p:cNvSpPr>
                <p:nvPr/>
              </p:nvSpPr>
              <p:spPr bwMode="auto">
                <a:xfrm flipH="1">
                  <a:off x="4185" y="9552"/>
                  <a:ext cx="20" cy="60"/>
                </a:xfrm>
                <a:prstGeom prst="line">
                  <a:avLst/>
                </a:prstGeom>
                <a:noFill/>
                <a:ln w="9525">
                  <a:solidFill>
                    <a:srgbClr val="000000"/>
                  </a:solidFill>
                  <a:round/>
                  <a:headEnd/>
                  <a:tailEnd/>
                </a:ln>
              </p:spPr>
              <p:txBody>
                <a:bodyPr/>
                <a:lstStyle/>
                <a:p>
                  <a:endParaRPr lang="zh-CN" altLang="en-US"/>
                </a:p>
              </p:txBody>
            </p:sp>
            <p:grpSp>
              <p:nvGrpSpPr>
                <p:cNvPr id="22581" name="组合 12436"/>
                <p:cNvGrpSpPr>
                  <a:grpSpLocks/>
                </p:cNvGrpSpPr>
                <p:nvPr/>
              </p:nvGrpSpPr>
              <p:grpSpPr bwMode="auto">
                <a:xfrm>
                  <a:off x="4425" y="9112"/>
                  <a:ext cx="540" cy="300"/>
                  <a:chOff x="4425" y="9112"/>
                  <a:chExt cx="540" cy="300"/>
                </a:xfrm>
              </p:grpSpPr>
              <p:sp>
                <p:nvSpPr>
                  <p:cNvPr id="22614" name="矩形 12437"/>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5" name="椭圆 12438"/>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2" name="组合 12439"/>
                <p:cNvGrpSpPr>
                  <a:grpSpLocks/>
                </p:cNvGrpSpPr>
                <p:nvPr/>
              </p:nvGrpSpPr>
              <p:grpSpPr bwMode="auto">
                <a:xfrm>
                  <a:off x="5065" y="9112"/>
                  <a:ext cx="540" cy="300"/>
                  <a:chOff x="4425" y="9112"/>
                  <a:chExt cx="540" cy="300"/>
                </a:xfrm>
              </p:grpSpPr>
              <p:sp>
                <p:nvSpPr>
                  <p:cNvPr id="22612" name="矩形 12440"/>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3" name="椭圆 12441"/>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3" name="组合 12442"/>
                <p:cNvGrpSpPr>
                  <a:grpSpLocks/>
                </p:cNvGrpSpPr>
                <p:nvPr/>
              </p:nvGrpSpPr>
              <p:grpSpPr bwMode="auto">
                <a:xfrm>
                  <a:off x="5725" y="9092"/>
                  <a:ext cx="540" cy="300"/>
                  <a:chOff x="4425" y="9112"/>
                  <a:chExt cx="540" cy="300"/>
                </a:xfrm>
              </p:grpSpPr>
              <p:sp>
                <p:nvSpPr>
                  <p:cNvPr id="22610" name="矩形 12443"/>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11" name="椭圆 12444"/>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22584" name="组合 12445"/>
                <p:cNvGrpSpPr>
                  <a:grpSpLocks/>
                </p:cNvGrpSpPr>
                <p:nvPr/>
              </p:nvGrpSpPr>
              <p:grpSpPr bwMode="auto">
                <a:xfrm>
                  <a:off x="6405" y="9092"/>
                  <a:ext cx="540" cy="300"/>
                  <a:chOff x="4425" y="9112"/>
                  <a:chExt cx="540" cy="300"/>
                </a:xfrm>
              </p:grpSpPr>
              <p:sp>
                <p:nvSpPr>
                  <p:cNvPr id="22608" name="矩形 12446"/>
                  <p:cNvSpPr>
                    <a:spLocks noChangeArrowheads="1"/>
                  </p:cNvSpPr>
                  <p:nvPr/>
                </p:nvSpPr>
                <p:spPr bwMode="auto">
                  <a:xfrm>
                    <a:off x="4425" y="9172"/>
                    <a:ext cx="540" cy="24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2609" name="椭圆 12447"/>
                  <p:cNvSpPr>
                    <a:spLocks noChangeArrowheads="1"/>
                  </p:cNvSpPr>
                  <p:nvPr/>
                </p:nvSpPr>
                <p:spPr bwMode="auto">
                  <a:xfrm>
                    <a:off x="4685" y="91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85" name="直接连接符 12448"/>
                <p:cNvSpPr>
                  <a:spLocks noChangeShapeType="1"/>
                </p:cNvSpPr>
                <p:nvPr/>
              </p:nvSpPr>
              <p:spPr bwMode="auto">
                <a:xfrm>
                  <a:off x="4585" y="9412"/>
                  <a:ext cx="0" cy="3980"/>
                </a:xfrm>
                <a:prstGeom prst="line">
                  <a:avLst/>
                </a:prstGeom>
                <a:noFill/>
                <a:ln w="9525">
                  <a:solidFill>
                    <a:srgbClr val="000000"/>
                  </a:solidFill>
                  <a:round/>
                  <a:headEnd/>
                  <a:tailEnd/>
                </a:ln>
              </p:spPr>
              <p:txBody>
                <a:bodyPr/>
                <a:lstStyle/>
                <a:p>
                  <a:endParaRPr lang="zh-CN" altLang="en-US"/>
                </a:p>
              </p:txBody>
            </p:sp>
            <p:sp>
              <p:nvSpPr>
                <p:cNvPr id="22586" name="直接连接符 12449"/>
                <p:cNvSpPr>
                  <a:spLocks noChangeShapeType="1"/>
                </p:cNvSpPr>
                <p:nvPr/>
              </p:nvSpPr>
              <p:spPr bwMode="auto">
                <a:xfrm>
                  <a:off x="4865" y="9412"/>
                  <a:ext cx="0" cy="4440"/>
                </a:xfrm>
                <a:prstGeom prst="line">
                  <a:avLst/>
                </a:prstGeom>
                <a:noFill/>
                <a:ln w="9525">
                  <a:solidFill>
                    <a:srgbClr val="000000"/>
                  </a:solidFill>
                  <a:round/>
                  <a:headEnd/>
                  <a:tailEnd/>
                </a:ln>
              </p:spPr>
              <p:txBody>
                <a:bodyPr/>
                <a:lstStyle/>
                <a:p>
                  <a:endParaRPr lang="zh-CN" altLang="en-US"/>
                </a:p>
              </p:txBody>
            </p:sp>
            <p:sp>
              <p:nvSpPr>
                <p:cNvPr id="22587" name="直接连接符 12450"/>
                <p:cNvSpPr>
                  <a:spLocks noChangeShapeType="1"/>
                </p:cNvSpPr>
                <p:nvPr/>
              </p:nvSpPr>
              <p:spPr bwMode="auto">
                <a:xfrm>
                  <a:off x="5165" y="9412"/>
                  <a:ext cx="0" cy="2000"/>
                </a:xfrm>
                <a:prstGeom prst="line">
                  <a:avLst/>
                </a:prstGeom>
                <a:noFill/>
                <a:ln w="9525">
                  <a:solidFill>
                    <a:srgbClr val="000000"/>
                  </a:solidFill>
                  <a:round/>
                  <a:headEnd/>
                  <a:tailEnd/>
                </a:ln>
              </p:spPr>
              <p:txBody>
                <a:bodyPr/>
                <a:lstStyle/>
                <a:p>
                  <a:endParaRPr lang="zh-CN" altLang="en-US"/>
                </a:p>
              </p:txBody>
            </p:sp>
            <p:sp>
              <p:nvSpPr>
                <p:cNvPr id="22588" name="直接连接符 12451"/>
                <p:cNvSpPr>
                  <a:spLocks noChangeShapeType="1"/>
                </p:cNvSpPr>
                <p:nvPr/>
              </p:nvSpPr>
              <p:spPr bwMode="auto">
                <a:xfrm>
                  <a:off x="5265" y="9412"/>
                  <a:ext cx="0" cy="2520"/>
                </a:xfrm>
                <a:prstGeom prst="line">
                  <a:avLst/>
                </a:prstGeom>
                <a:noFill/>
                <a:ln w="9525">
                  <a:solidFill>
                    <a:srgbClr val="000000"/>
                  </a:solidFill>
                  <a:round/>
                  <a:headEnd/>
                  <a:tailEnd/>
                </a:ln>
              </p:spPr>
              <p:txBody>
                <a:bodyPr/>
                <a:lstStyle/>
                <a:p>
                  <a:endParaRPr lang="zh-CN" altLang="en-US"/>
                </a:p>
              </p:txBody>
            </p:sp>
            <p:sp>
              <p:nvSpPr>
                <p:cNvPr id="22589" name="直接连接符 12452"/>
                <p:cNvSpPr>
                  <a:spLocks noChangeShapeType="1"/>
                </p:cNvSpPr>
                <p:nvPr/>
              </p:nvSpPr>
              <p:spPr bwMode="auto">
                <a:xfrm>
                  <a:off x="5385" y="9412"/>
                  <a:ext cx="0" cy="2980"/>
                </a:xfrm>
                <a:prstGeom prst="line">
                  <a:avLst/>
                </a:prstGeom>
                <a:noFill/>
                <a:ln w="9525">
                  <a:solidFill>
                    <a:srgbClr val="000000"/>
                  </a:solidFill>
                  <a:round/>
                  <a:headEnd/>
                  <a:tailEnd/>
                </a:ln>
              </p:spPr>
              <p:txBody>
                <a:bodyPr/>
                <a:lstStyle/>
                <a:p>
                  <a:endParaRPr lang="zh-CN" altLang="en-US"/>
                </a:p>
              </p:txBody>
            </p:sp>
            <p:sp>
              <p:nvSpPr>
                <p:cNvPr id="22590" name="直接连接符 12453"/>
                <p:cNvSpPr>
                  <a:spLocks noChangeShapeType="1"/>
                </p:cNvSpPr>
                <p:nvPr/>
              </p:nvSpPr>
              <p:spPr bwMode="auto">
                <a:xfrm>
                  <a:off x="5525" y="9412"/>
                  <a:ext cx="0" cy="3480"/>
                </a:xfrm>
                <a:prstGeom prst="line">
                  <a:avLst/>
                </a:prstGeom>
                <a:noFill/>
                <a:ln w="9525">
                  <a:solidFill>
                    <a:srgbClr val="000000"/>
                  </a:solidFill>
                  <a:round/>
                  <a:headEnd/>
                  <a:tailEnd/>
                </a:ln>
              </p:spPr>
              <p:txBody>
                <a:bodyPr/>
                <a:lstStyle/>
                <a:p>
                  <a:endParaRPr lang="zh-CN" altLang="en-US"/>
                </a:p>
              </p:txBody>
            </p:sp>
            <p:sp>
              <p:nvSpPr>
                <p:cNvPr id="22591" name="直接连接符 12454"/>
                <p:cNvSpPr>
                  <a:spLocks noChangeShapeType="1"/>
                </p:cNvSpPr>
                <p:nvPr/>
              </p:nvSpPr>
              <p:spPr bwMode="auto">
                <a:xfrm>
                  <a:off x="5825" y="9392"/>
                  <a:ext cx="0" cy="1080"/>
                </a:xfrm>
                <a:prstGeom prst="line">
                  <a:avLst/>
                </a:prstGeom>
                <a:noFill/>
                <a:ln w="9525">
                  <a:solidFill>
                    <a:srgbClr val="000000"/>
                  </a:solidFill>
                  <a:round/>
                  <a:headEnd/>
                  <a:tailEnd/>
                </a:ln>
              </p:spPr>
              <p:txBody>
                <a:bodyPr/>
                <a:lstStyle/>
                <a:p>
                  <a:endParaRPr lang="zh-CN" altLang="en-US"/>
                </a:p>
              </p:txBody>
            </p:sp>
            <p:sp>
              <p:nvSpPr>
                <p:cNvPr id="22592" name="直接连接符 12455"/>
                <p:cNvSpPr>
                  <a:spLocks noChangeShapeType="1"/>
                </p:cNvSpPr>
                <p:nvPr/>
              </p:nvSpPr>
              <p:spPr bwMode="auto">
                <a:xfrm>
                  <a:off x="5945" y="9392"/>
                  <a:ext cx="0" cy="1520"/>
                </a:xfrm>
                <a:prstGeom prst="line">
                  <a:avLst/>
                </a:prstGeom>
                <a:noFill/>
                <a:ln w="9525">
                  <a:solidFill>
                    <a:srgbClr val="000000"/>
                  </a:solidFill>
                  <a:round/>
                  <a:headEnd/>
                  <a:tailEnd/>
                </a:ln>
              </p:spPr>
              <p:txBody>
                <a:bodyPr/>
                <a:lstStyle/>
                <a:p>
                  <a:endParaRPr lang="zh-CN" altLang="en-US"/>
                </a:p>
              </p:txBody>
            </p:sp>
            <p:sp>
              <p:nvSpPr>
                <p:cNvPr id="22593" name="直接连接符 12456"/>
                <p:cNvSpPr>
                  <a:spLocks noChangeShapeType="1"/>
                </p:cNvSpPr>
                <p:nvPr/>
              </p:nvSpPr>
              <p:spPr bwMode="auto">
                <a:xfrm>
                  <a:off x="6065" y="9412"/>
                  <a:ext cx="0" cy="3000"/>
                </a:xfrm>
                <a:prstGeom prst="line">
                  <a:avLst/>
                </a:prstGeom>
                <a:noFill/>
                <a:ln w="9525">
                  <a:solidFill>
                    <a:srgbClr val="000000"/>
                  </a:solidFill>
                  <a:round/>
                  <a:headEnd/>
                  <a:tailEnd/>
                </a:ln>
              </p:spPr>
              <p:txBody>
                <a:bodyPr/>
                <a:lstStyle/>
                <a:p>
                  <a:endParaRPr lang="zh-CN" altLang="en-US"/>
                </a:p>
              </p:txBody>
            </p:sp>
            <p:sp>
              <p:nvSpPr>
                <p:cNvPr id="22594" name="直接连接符 12457"/>
                <p:cNvSpPr>
                  <a:spLocks noChangeShapeType="1"/>
                </p:cNvSpPr>
                <p:nvPr/>
              </p:nvSpPr>
              <p:spPr bwMode="auto">
                <a:xfrm>
                  <a:off x="6185" y="9412"/>
                  <a:ext cx="0" cy="3480"/>
                </a:xfrm>
                <a:prstGeom prst="line">
                  <a:avLst/>
                </a:prstGeom>
                <a:noFill/>
                <a:ln w="9525">
                  <a:solidFill>
                    <a:srgbClr val="000000"/>
                  </a:solidFill>
                  <a:round/>
                  <a:headEnd/>
                  <a:tailEnd/>
                </a:ln>
              </p:spPr>
              <p:txBody>
                <a:bodyPr/>
                <a:lstStyle/>
                <a:p>
                  <a:endParaRPr lang="zh-CN" altLang="en-US"/>
                </a:p>
              </p:txBody>
            </p:sp>
            <p:sp>
              <p:nvSpPr>
                <p:cNvPr id="22595" name="直接连接符 12458"/>
                <p:cNvSpPr>
                  <a:spLocks noChangeShapeType="1"/>
                </p:cNvSpPr>
                <p:nvPr/>
              </p:nvSpPr>
              <p:spPr bwMode="auto">
                <a:xfrm>
                  <a:off x="6485" y="9392"/>
                  <a:ext cx="0" cy="680"/>
                </a:xfrm>
                <a:prstGeom prst="line">
                  <a:avLst/>
                </a:prstGeom>
                <a:noFill/>
                <a:ln w="9525">
                  <a:solidFill>
                    <a:srgbClr val="000000"/>
                  </a:solidFill>
                  <a:round/>
                  <a:headEnd/>
                  <a:tailEnd/>
                </a:ln>
              </p:spPr>
              <p:txBody>
                <a:bodyPr/>
                <a:lstStyle/>
                <a:p>
                  <a:endParaRPr lang="zh-CN" altLang="en-US"/>
                </a:p>
              </p:txBody>
            </p:sp>
            <p:sp>
              <p:nvSpPr>
                <p:cNvPr id="22596" name="直接连接符 12459"/>
                <p:cNvSpPr>
                  <a:spLocks noChangeShapeType="1"/>
                </p:cNvSpPr>
                <p:nvPr/>
              </p:nvSpPr>
              <p:spPr bwMode="auto">
                <a:xfrm>
                  <a:off x="6585" y="9392"/>
                  <a:ext cx="0" cy="1520"/>
                </a:xfrm>
                <a:prstGeom prst="line">
                  <a:avLst/>
                </a:prstGeom>
                <a:noFill/>
                <a:ln w="9525">
                  <a:solidFill>
                    <a:srgbClr val="000000"/>
                  </a:solidFill>
                  <a:round/>
                  <a:headEnd/>
                  <a:tailEnd/>
                </a:ln>
              </p:spPr>
              <p:txBody>
                <a:bodyPr/>
                <a:lstStyle/>
                <a:p>
                  <a:endParaRPr lang="zh-CN" altLang="en-US"/>
                </a:p>
              </p:txBody>
            </p:sp>
            <p:sp>
              <p:nvSpPr>
                <p:cNvPr id="22597" name="直接连接符 12460"/>
                <p:cNvSpPr>
                  <a:spLocks noChangeShapeType="1"/>
                </p:cNvSpPr>
                <p:nvPr/>
              </p:nvSpPr>
              <p:spPr bwMode="auto">
                <a:xfrm>
                  <a:off x="6685" y="9392"/>
                  <a:ext cx="0" cy="2540"/>
                </a:xfrm>
                <a:prstGeom prst="line">
                  <a:avLst/>
                </a:prstGeom>
                <a:noFill/>
                <a:ln w="9525">
                  <a:solidFill>
                    <a:srgbClr val="000000"/>
                  </a:solidFill>
                  <a:round/>
                  <a:headEnd/>
                  <a:tailEnd/>
                </a:ln>
              </p:spPr>
              <p:txBody>
                <a:bodyPr/>
                <a:lstStyle/>
                <a:p>
                  <a:endParaRPr lang="zh-CN" altLang="en-US"/>
                </a:p>
              </p:txBody>
            </p:sp>
            <p:sp>
              <p:nvSpPr>
                <p:cNvPr id="22598" name="直接连接符 12461"/>
                <p:cNvSpPr>
                  <a:spLocks noChangeShapeType="1"/>
                </p:cNvSpPr>
                <p:nvPr/>
              </p:nvSpPr>
              <p:spPr bwMode="auto">
                <a:xfrm>
                  <a:off x="6785" y="9372"/>
                  <a:ext cx="0" cy="3520"/>
                </a:xfrm>
                <a:prstGeom prst="line">
                  <a:avLst/>
                </a:prstGeom>
                <a:noFill/>
                <a:ln w="9525">
                  <a:solidFill>
                    <a:srgbClr val="000000"/>
                  </a:solidFill>
                  <a:round/>
                  <a:headEnd/>
                  <a:tailEnd/>
                </a:ln>
              </p:spPr>
              <p:txBody>
                <a:bodyPr/>
                <a:lstStyle/>
                <a:p>
                  <a:endParaRPr lang="zh-CN" altLang="en-US"/>
                </a:p>
              </p:txBody>
            </p:sp>
            <p:sp>
              <p:nvSpPr>
                <p:cNvPr id="22599" name="直接连接符 12462"/>
                <p:cNvSpPr>
                  <a:spLocks noChangeShapeType="1"/>
                </p:cNvSpPr>
                <p:nvPr/>
              </p:nvSpPr>
              <p:spPr bwMode="auto">
                <a:xfrm>
                  <a:off x="6865" y="9392"/>
                  <a:ext cx="0" cy="4480"/>
                </a:xfrm>
                <a:prstGeom prst="line">
                  <a:avLst/>
                </a:prstGeom>
                <a:noFill/>
                <a:ln w="9525">
                  <a:solidFill>
                    <a:srgbClr val="000000"/>
                  </a:solidFill>
                  <a:round/>
                  <a:headEnd/>
                  <a:tailEnd/>
                </a:ln>
              </p:spPr>
              <p:txBody>
                <a:bodyPr/>
                <a:lstStyle/>
                <a:p>
                  <a:endParaRPr lang="zh-CN" altLang="en-US"/>
                </a:p>
              </p:txBody>
            </p:sp>
            <p:sp>
              <p:nvSpPr>
                <p:cNvPr id="22600" name="直接连接符 12463"/>
                <p:cNvSpPr>
                  <a:spLocks noChangeShapeType="1"/>
                </p:cNvSpPr>
                <p:nvPr/>
              </p:nvSpPr>
              <p:spPr bwMode="auto">
                <a:xfrm flipV="1">
                  <a:off x="4705" y="8732"/>
                  <a:ext cx="0" cy="380"/>
                </a:xfrm>
                <a:prstGeom prst="line">
                  <a:avLst/>
                </a:prstGeom>
                <a:noFill/>
                <a:ln w="9525">
                  <a:solidFill>
                    <a:srgbClr val="000000"/>
                  </a:solidFill>
                  <a:round/>
                  <a:headEnd/>
                  <a:tailEnd/>
                </a:ln>
              </p:spPr>
              <p:txBody>
                <a:bodyPr/>
                <a:lstStyle/>
                <a:p>
                  <a:endParaRPr lang="zh-CN" altLang="en-US"/>
                </a:p>
              </p:txBody>
            </p:sp>
            <p:sp>
              <p:nvSpPr>
                <p:cNvPr id="22601" name="直接连接符 12464"/>
                <p:cNvSpPr>
                  <a:spLocks noChangeShapeType="1"/>
                </p:cNvSpPr>
                <p:nvPr/>
              </p:nvSpPr>
              <p:spPr bwMode="auto">
                <a:xfrm flipV="1">
                  <a:off x="5345" y="8712"/>
                  <a:ext cx="0" cy="400"/>
                </a:xfrm>
                <a:prstGeom prst="line">
                  <a:avLst/>
                </a:prstGeom>
                <a:noFill/>
                <a:ln w="9525">
                  <a:solidFill>
                    <a:srgbClr val="000000"/>
                  </a:solidFill>
                  <a:round/>
                  <a:headEnd/>
                  <a:tailEnd/>
                </a:ln>
              </p:spPr>
              <p:txBody>
                <a:bodyPr/>
                <a:lstStyle/>
                <a:p>
                  <a:endParaRPr lang="zh-CN" altLang="en-US"/>
                </a:p>
              </p:txBody>
            </p:sp>
            <p:sp>
              <p:nvSpPr>
                <p:cNvPr id="22602" name="直接连接符 12465"/>
                <p:cNvSpPr>
                  <a:spLocks noChangeShapeType="1"/>
                </p:cNvSpPr>
                <p:nvPr/>
              </p:nvSpPr>
              <p:spPr bwMode="auto">
                <a:xfrm flipV="1">
                  <a:off x="6005" y="8692"/>
                  <a:ext cx="0" cy="400"/>
                </a:xfrm>
                <a:prstGeom prst="line">
                  <a:avLst/>
                </a:prstGeom>
                <a:noFill/>
                <a:ln w="9525">
                  <a:solidFill>
                    <a:srgbClr val="000000"/>
                  </a:solidFill>
                  <a:round/>
                  <a:headEnd/>
                  <a:tailEnd/>
                </a:ln>
              </p:spPr>
              <p:txBody>
                <a:bodyPr/>
                <a:lstStyle/>
                <a:p>
                  <a:endParaRPr lang="zh-CN" altLang="en-US"/>
                </a:p>
              </p:txBody>
            </p:sp>
            <p:sp>
              <p:nvSpPr>
                <p:cNvPr id="22603" name="直接连接符 12466"/>
                <p:cNvSpPr>
                  <a:spLocks noChangeShapeType="1"/>
                </p:cNvSpPr>
                <p:nvPr/>
              </p:nvSpPr>
              <p:spPr bwMode="auto">
                <a:xfrm flipV="1">
                  <a:off x="6685" y="8752"/>
                  <a:ext cx="0" cy="340"/>
                </a:xfrm>
                <a:prstGeom prst="line">
                  <a:avLst/>
                </a:prstGeom>
                <a:noFill/>
                <a:ln w="9525">
                  <a:solidFill>
                    <a:srgbClr val="000000"/>
                  </a:solidFill>
                  <a:round/>
                  <a:headEnd/>
                  <a:tailEnd/>
                </a:ln>
              </p:spPr>
              <p:txBody>
                <a:bodyPr/>
                <a:lstStyle/>
                <a:p>
                  <a:endParaRPr lang="zh-CN" altLang="en-US"/>
                </a:p>
              </p:txBody>
            </p:sp>
            <p:grpSp>
              <p:nvGrpSpPr>
                <p:cNvPr id="22604" name="组合 12467"/>
                <p:cNvGrpSpPr>
                  <a:grpSpLocks/>
                </p:cNvGrpSpPr>
                <p:nvPr/>
              </p:nvGrpSpPr>
              <p:grpSpPr bwMode="auto">
                <a:xfrm>
                  <a:off x="2725" y="9652"/>
                  <a:ext cx="154" cy="4460"/>
                  <a:chOff x="2725" y="9572"/>
                  <a:chExt cx="180" cy="3880"/>
                </a:xfrm>
              </p:grpSpPr>
              <p:sp>
                <p:nvSpPr>
                  <p:cNvPr id="22606" name="直接连接符 12468"/>
                  <p:cNvSpPr>
                    <a:spLocks noChangeShapeType="1"/>
                  </p:cNvSpPr>
                  <p:nvPr/>
                </p:nvSpPr>
                <p:spPr bwMode="auto">
                  <a:xfrm>
                    <a:off x="2805" y="9572"/>
                    <a:ext cx="0" cy="3880"/>
                  </a:xfrm>
                  <a:prstGeom prst="line">
                    <a:avLst/>
                  </a:prstGeom>
                  <a:noFill/>
                  <a:ln w="9525">
                    <a:solidFill>
                      <a:srgbClr val="000000"/>
                    </a:solidFill>
                    <a:round/>
                    <a:headEnd/>
                    <a:tailEnd/>
                  </a:ln>
                </p:spPr>
                <p:txBody>
                  <a:bodyPr/>
                  <a:lstStyle/>
                  <a:p>
                    <a:endParaRPr lang="zh-CN" altLang="en-US"/>
                  </a:p>
                </p:txBody>
              </p:sp>
              <p:sp>
                <p:nvSpPr>
                  <p:cNvPr id="22607" name="直接连接符 12469"/>
                  <p:cNvSpPr>
                    <a:spLocks noChangeShapeType="1"/>
                  </p:cNvSpPr>
                  <p:nvPr/>
                </p:nvSpPr>
                <p:spPr bwMode="auto">
                  <a:xfrm>
                    <a:off x="2725" y="13452"/>
                    <a:ext cx="180" cy="0"/>
                  </a:xfrm>
                  <a:prstGeom prst="line">
                    <a:avLst/>
                  </a:prstGeom>
                  <a:noFill/>
                  <a:ln w="19050">
                    <a:solidFill>
                      <a:srgbClr val="000000"/>
                    </a:solidFill>
                    <a:round/>
                    <a:headEnd/>
                    <a:tailEnd/>
                  </a:ln>
                </p:spPr>
                <p:txBody>
                  <a:bodyPr/>
                  <a:lstStyle/>
                  <a:p>
                    <a:endParaRPr lang="zh-CN" altLang="en-US"/>
                  </a:p>
                </p:txBody>
              </p:sp>
            </p:grpSp>
            <p:sp>
              <p:nvSpPr>
                <p:cNvPr id="22605" name="椭圆 12470"/>
                <p:cNvSpPr>
                  <a:spLocks noChangeArrowheads="1"/>
                </p:cNvSpPr>
                <p:nvPr/>
              </p:nvSpPr>
              <p:spPr bwMode="auto">
                <a:xfrm>
                  <a:off x="3625" y="903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22560" name="矩形 12471"/>
              <p:cNvSpPr>
                <a:spLocks noChangeArrowheads="1"/>
              </p:cNvSpPr>
              <p:nvPr/>
            </p:nvSpPr>
            <p:spPr bwMode="auto">
              <a:xfrm>
                <a:off x="3165" y="10192"/>
                <a:ext cx="140" cy="80"/>
              </a:xfrm>
              <a:prstGeom prst="rect">
                <a:avLst/>
              </a:prstGeom>
              <a:solidFill>
                <a:srgbClr val="FFFFFF"/>
              </a:solidFill>
              <a:ln w="9525">
                <a:solidFill>
                  <a:srgbClr val="FFFFFF"/>
                </a:solidFill>
                <a:miter lim="800000"/>
                <a:headEnd/>
                <a:tailEnd/>
              </a:ln>
            </p:spPr>
            <p:txBody>
              <a:bodyPr/>
              <a:lstStyle/>
              <a:p>
                <a:pPr>
                  <a:buFont typeface="Arial" pitchFamily="34" charset="0"/>
                  <a:buNone/>
                </a:pPr>
                <a:endParaRPr lang="zh-CN" altLang="en-US"/>
              </a:p>
            </p:txBody>
          </p:sp>
        </p:grpSp>
        <p:sp>
          <p:nvSpPr>
            <p:cNvPr id="22538" name="文本框 12472"/>
            <p:cNvSpPr txBox="1">
              <a:spLocks noChangeArrowheads="1"/>
            </p:cNvSpPr>
            <p:nvPr/>
          </p:nvSpPr>
          <p:spPr bwMode="auto">
            <a:xfrm>
              <a:off x="4992"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39" name="文本框 12473"/>
            <p:cNvSpPr txBox="1">
              <a:spLocks noChangeArrowheads="1"/>
            </p:cNvSpPr>
            <p:nvPr/>
          </p:nvSpPr>
          <p:spPr bwMode="auto">
            <a:xfrm>
              <a:off x="4560"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0" name="文本框 12474"/>
            <p:cNvSpPr txBox="1">
              <a:spLocks noChangeArrowheads="1"/>
            </p:cNvSpPr>
            <p:nvPr/>
          </p:nvSpPr>
          <p:spPr bwMode="auto">
            <a:xfrm>
              <a:off x="4176"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1" name="文本框 12475"/>
            <p:cNvSpPr txBox="1">
              <a:spLocks noChangeArrowheads="1"/>
            </p:cNvSpPr>
            <p:nvPr/>
          </p:nvSpPr>
          <p:spPr bwMode="auto">
            <a:xfrm>
              <a:off x="3744" y="672"/>
              <a:ext cx="192"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22542" name="文本框 12476"/>
            <p:cNvSpPr txBox="1">
              <a:spLocks noChangeArrowheads="1"/>
            </p:cNvSpPr>
            <p:nvPr/>
          </p:nvSpPr>
          <p:spPr bwMode="auto">
            <a:xfrm>
              <a:off x="2400" y="12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22543" name="文本框 12477"/>
            <p:cNvSpPr txBox="1">
              <a:spLocks noChangeArrowheads="1"/>
            </p:cNvSpPr>
            <p:nvPr/>
          </p:nvSpPr>
          <p:spPr bwMode="auto">
            <a:xfrm>
              <a:off x="2400" y="1536"/>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2</a:t>
              </a:r>
            </a:p>
          </p:txBody>
        </p:sp>
        <p:sp>
          <p:nvSpPr>
            <p:cNvPr id="22544" name="文本框 12478"/>
            <p:cNvSpPr txBox="1">
              <a:spLocks noChangeArrowheads="1"/>
            </p:cNvSpPr>
            <p:nvPr/>
          </p:nvSpPr>
          <p:spPr bwMode="auto">
            <a:xfrm>
              <a:off x="2400" y="124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p>
          </p:txBody>
        </p:sp>
        <p:sp>
          <p:nvSpPr>
            <p:cNvPr id="22545" name="文本框 12479"/>
            <p:cNvSpPr txBox="1">
              <a:spLocks noChangeArrowheads="1"/>
            </p:cNvSpPr>
            <p:nvPr/>
          </p:nvSpPr>
          <p:spPr bwMode="auto">
            <a:xfrm>
              <a:off x="2400" y="206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4</a:t>
              </a:r>
            </a:p>
          </p:txBody>
        </p:sp>
        <p:sp>
          <p:nvSpPr>
            <p:cNvPr id="22546" name="文本框 12480"/>
            <p:cNvSpPr txBox="1">
              <a:spLocks noChangeArrowheads="1"/>
            </p:cNvSpPr>
            <p:nvPr/>
          </p:nvSpPr>
          <p:spPr bwMode="auto">
            <a:xfrm>
              <a:off x="2400" y="2400"/>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5</a:t>
              </a:r>
            </a:p>
          </p:txBody>
        </p:sp>
        <p:sp>
          <p:nvSpPr>
            <p:cNvPr id="22547" name="文本框 12481"/>
            <p:cNvSpPr txBox="1">
              <a:spLocks noChangeArrowheads="1"/>
            </p:cNvSpPr>
            <p:nvPr/>
          </p:nvSpPr>
          <p:spPr bwMode="auto">
            <a:xfrm>
              <a:off x="2400" y="182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3</a:t>
              </a:r>
            </a:p>
          </p:txBody>
        </p:sp>
        <p:sp>
          <p:nvSpPr>
            <p:cNvPr id="22548" name="文本框 12482"/>
            <p:cNvSpPr txBox="1">
              <a:spLocks noChangeArrowheads="1"/>
            </p:cNvSpPr>
            <p:nvPr/>
          </p:nvSpPr>
          <p:spPr bwMode="auto">
            <a:xfrm>
              <a:off x="2400" y="91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0</a:t>
              </a:r>
            </a:p>
          </p:txBody>
        </p:sp>
        <p:sp>
          <p:nvSpPr>
            <p:cNvPr id="22549" name="文本框 12483"/>
            <p:cNvSpPr txBox="1">
              <a:spLocks noChangeArrowheads="1"/>
            </p:cNvSpPr>
            <p:nvPr/>
          </p:nvSpPr>
          <p:spPr bwMode="auto">
            <a:xfrm>
              <a:off x="2400" y="2784"/>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6</a:t>
              </a:r>
            </a:p>
          </p:txBody>
        </p:sp>
        <p:sp>
          <p:nvSpPr>
            <p:cNvPr id="22550" name="文本框 12484"/>
            <p:cNvSpPr txBox="1">
              <a:spLocks noChangeArrowheads="1"/>
            </p:cNvSpPr>
            <p:nvPr/>
          </p:nvSpPr>
          <p:spPr bwMode="auto">
            <a:xfrm>
              <a:off x="2400" y="3408"/>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8</a:t>
              </a:r>
            </a:p>
          </p:txBody>
        </p:sp>
        <p:sp>
          <p:nvSpPr>
            <p:cNvPr id="22551" name="文本框 12485"/>
            <p:cNvSpPr txBox="1">
              <a:spLocks noChangeArrowheads="1"/>
            </p:cNvSpPr>
            <p:nvPr/>
          </p:nvSpPr>
          <p:spPr bwMode="auto">
            <a:xfrm>
              <a:off x="2400" y="3120"/>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7</a:t>
              </a:r>
            </a:p>
          </p:txBody>
        </p:sp>
        <p:sp>
          <p:nvSpPr>
            <p:cNvPr id="22552" name="文本框 12486"/>
            <p:cNvSpPr txBox="1">
              <a:spLocks noChangeArrowheads="1"/>
            </p:cNvSpPr>
            <p:nvPr/>
          </p:nvSpPr>
          <p:spPr bwMode="auto">
            <a:xfrm>
              <a:off x="3072" y="384"/>
              <a:ext cx="52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+5v</a:t>
              </a:r>
            </a:p>
          </p:txBody>
        </p:sp>
        <p:sp>
          <p:nvSpPr>
            <p:cNvPr id="22553" name="文本框 12487"/>
            <p:cNvSpPr txBox="1">
              <a:spLocks noChangeArrowheads="1"/>
            </p:cNvSpPr>
            <p:nvPr/>
          </p:nvSpPr>
          <p:spPr bwMode="auto">
            <a:xfrm>
              <a:off x="2400" y="3792"/>
              <a:ext cx="192"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9</a:t>
              </a:r>
            </a:p>
          </p:txBody>
        </p:sp>
        <p:sp>
          <p:nvSpPr>
            <p:cNvPr id="22554" name="文本框 12488"/>
            <p:cNvSpPr txBox="1">
              <a:spLocks noChangeArrowheads="1"/>
            </p:cNvSpPr>
            <p:nvPr/>
          </p:nvSpPr>
          <p:spPr bwMode="auto">
            <a:xfrm>
              <a:off x="3744"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3</a:t>
              </a:r>
              <a:endParaRPr lang="en-US" altLang="zh-CN"/>
            </a:p>
          </p:txBody>
        </p:sp>
        <p:sp>
          <p:nvSpPr>
            <p:cNvPr id="22555" name="文本框 12489"/>
            <p:cNvSpPr txBox="1">
              <a:spLocks noChangeArrowheads="1"/>
            </p:cNvSpPr>
            <p:nvPr/>
          </p:nvSpPr>
          <p:spPr bwMode="auto">
            <a:xfrm>
              <a:off x="3456" y="2160"/>
              <a:ext cx="192" cy="288"/>
            </a:xfrm>
            <a:prstGeom prst="rect">
              <a:avLst/>
            </a:prstGeom>
            <a:noFill/>
            <a:ln w="9525">
              <a:noFill/>
              <a:miter lim="800000"/>
              <a:headEnd/>
              <a:tailEnd/>
            </a:ln>
          </p:spPr>
          <p:txBody>
            <a:bodyPr>
              <a:spAutoFit/>
            </a:bodyPr>
            <a:lstStyle/>
            <a:p>
              <a:pPr>
                <a:spcBef>
                  <a:spcPct val="50000"/>
                </a:spcBef>
                <a:buFont typeface="Arial" pitchFamily="34" charset="0"/>
                <a:buNone/>
              </a:pPr>
              <a:endParaRPr lang="zh-CN" altLang="zh-CN"/>
            </a:p>
          </p:txBody>
        </p:sp>
        <p:sp>
          <p:nvSpPr>
            <p:cNvPr id="22556" name="文本框 12490"/>
            <p:cNvSpPr txBox="1">
              <a:spLocks noChangeArrowheads="1"/>
            </p:cNvSpPr>
            <p:nvPr/>
          </p:nvSpPr>
          <p:spPr bwMode="auto">
            <a:xfrm>
              <a:off x="4128"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2</a:t>
              </a:r>
              <a:endParaRPr lang="en-US" altLang="zh-CN"/>
            </a:p>
          </p:txBody>
        </p:sp>
        <p:sp>
          <p:nvSpPr>
            <p:cNvPr id="22557" name="文本框 12491"/>
            <p:cNvSpPr txBox="1">
              <a:spLocks noChangeArrowheads="1"/>
            </p:cNvSpPr>
            <p:nvPr/>
          </p:nvSpPr>
          <p:spPr bwMode="auto">
            <a:xfrm>
              <a:off x="4560"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1</a:t>
              </a:r>
              <a:endParaRPr lang="en-US" altLang="zh-CN"/>
            </a:p>
          </p:txBody>
        </p:sp>
        <p:sp>
          <p:nvSpPr>
            <p:cNvPr id="22558" name="文本框 12492"/>
            <p:cNvSpPr txBox="1">
              <a:spLocks noChangeArrowheads="1"/>
            </p:cNvSpPr>
            <p:nvPr/>
          </p:nvSpPr>
          <p:spPr bwMode="auto">
            <a:xfrm>
              <a:off x="5040" y="240"/>
              <a:ext cx="336" cy="288"/>
            </a:xfrm>
            <a:prstGeom prst="rect">
              <a:avLst/>
            </a:prstGeom>
            <a:solidFill>
              <a:schemeClr val="bg1"/>
            </a:solidFill>
            <a:ln w="9525">
              <a:noFill/>
              <a:miter lim="800000"/>
              <a:headEnd/>
              <a:tailEnd/>
            </a:ln>
          </p:spPr>
          <p:txBody>
            <a:bodyPr>
              <a:spAutoFit/>
            </a:bodyPr>
            <a:lstStyle/>
            <a:p>
              <a:pPr>
                <a:spcBef>
                  <a:spcPct val="50000"/>
                </a:spcBef>
                <a:buFont typeface="Arial" pitchFamily="34" charset="0"/>
                <a:buNone/>
              </a:pPr>
              <a:r>
                <a:rPr lang="en-US" altLang="zh-CN"/>
                <a:t>F</a:t>
              </a:r>
              <a:r>
                <a:rPr lang="en-US" altLang="zh-CN" baseline="-25000"/>
                <a:t>0</a:t>
              </a:r>
              <a:endParaRPr lang="en-US" altLang="zh-CN"/>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7" name="Rectangle 2"/>
          <p:cNvSpPr>
            <a:spLocks noGrp="1" noChangeArrowheads="1"/>
          </p:cNvSpPr>
          <p:nvPr>
            <p:ph type="title"/>
          </p:nvPr>
        </p:nvSpPr>
        <p:spPr>
          <a:xfrm>
            <a:off x="190500" y="142875"/>
            <a:ext cx="8763000" cy="609600"/>
          </a:xfrm>
        </p:spPr>
        <p:txBody>
          <a:bodyPr anchor="t"/>
          <a:lstStyle/>
          <a:p>
            <a:r>
              <a:rPr lang="zh-CN" altLang="en-US" sz="2800" b="1" smtClean="0">
                <a:solidFill>
                  <a:srgbClr val="FF0000"/>
                </a:solidFill>
              </a:rPr>
              <a:t>二进制优先编码器</a:t>
            </a:r>
            <a:r>
              <a:rPr lang="en-US" altLang="zh-CN" sz="2800" b="1" smtClean="0">
                <a:solidFill>
                  <a:srgbClr val="FF0000"/>
                </a:solidFill>
              </a:rPr>
              <a:t>74LS148</a:t>
            </a:r>
            <a:r>
              <a:rPr lang="en-US" altLang="zh-CN" b="1" smtClean="0">
                <a:solidFill>
                  <a:srgbClr val="FF0000"/>
                </a:solidFill>
              </a:rPr>
              <a:t> </a:t>
            </a:r>
          </a:p>
        </p:txBody>
      </p:sp>
      <p:sp>
        <p:nvSpPr>
          <p:cNvPr id="23568" name="Rectangle 3"/>
          <p:cNvSpPr>
            <a:spLocks noGrp="1" noChangeArrowheads="1"/>
          </p:cNvSpPr>
          <p:nvPr>
            <p:ph type="body" idx="1"/>
          </p:nvPr>
        </p:nvSpPr>
        <p:spPr>
          <a:xfrm>
            <a:off x="228600" y="1095375"/>
            <a:ext cx="8763000" cy="5403850"/>
          </a:xfrm>
        </p:spPr>
        <p:txBody>
          <a:bodyPr/>
          <a:lstStyle/>
          <a:p>
            <a:r>
              <a:rPr lang="en-US" altLang="zh-CN" sz="2400" smtClean="0"/>
              <a:t>    </a:t>
            </a:r>
            <a:r>
              <a:rPr lang="zh-CN" altLang="en-US" sz="2400" smtClean="0"/>
              <a:t>～   为</a:t>
            </a:r>
            <a:r>
              <a:rPr lang="en-US" altLang="zh-CN" sz="2400" smtClean="0"/>
              <a:t>8</a:t>
            </a:r>
            <a:r>
              <a:rPr lang="zh-CN" altLang="en-US" sz="2400" smtClean="0"/>
              <a:t>个输入端</a:t>
            </a:r>
          </a:p>
          <a:p>
            <a:r>
              <a:rPr lang="zh-CN" altLang="en-US" sz="2400" smtClean="0"/>
              <a:t>      ，    ，    为</a:t>
            </a:r>
            <a:r>
              <a:rPr lang="en-US" altLang="zh-CN" sz="2400" smtClean="0"/>
              <a:t>3</a:t>
            </a:r>
            <a:r>
              <a:rPr lang="zh-CN" altLang="en-US" sz="2400" smtClean="0"/>
              <a:t>位二进制代码输出端</a:t>
            </a:r>
            <a:r>
              <a:rPr lang="zh-CN" altLang="en-US" smtClean="0"/>
              <a:t> </a:t>
            </a:r>
          </a:p>
          <a:p>
            <a:r>
              <a:rPr lang="zh-CN" altLang="en-US" sz="2400" smtClean="0"/>
              <a:t>输出编码为反码形式、输入下标大者优先级高</a:t>
            </a:r>
          </a:p>
          <a:p>
            <a:r>
              <a:rPr lang="zh-CN" altLang="en-US" sz="2400" smtClean="0"/>
              <a:t>     为工作状态选择输入端</a:t>
            </a:r>
            <a:r>
              <a:rPr lang="en-US" altLang="zh-CN" sz="2400" smtClean="0">
                <a:latin typeface="楷体_GB2312" pitchFamily="49" charset="-122"/>
              </a:rPr>
              <a:t>(</a:t>
            </a:r>
            <a:r>
              <a:rPr lang="zh-CN" altLang="en-US" sz="2400" smtClean="0"/>
              <a:t>或称输入允许端</a:t>
            </a:r>
            <a:r>
              <a:rPr lang="en-US" altLang="zh-CN" sz="2400" smtClean="0">
                <a:latin typeface="楷体_GB2312" pitchFamily="49" charset="-122"/>
              </a:rPr>
              <a:t>)</a:t>
            </a:r>
            <a:r>
              <a:rPr lang="zh-CN" altLang="en-US" sz="2400" smtClean="0"/>
              <a:t>，当     </a:t>
            </a:r>
            <a:r>
              <a:rPr lang="en-US" altLang="zh-CN" sz="2400" smtClean="0"/>
              <a:t>=0</a:t>
            </a:r>
            <a:r>
              <a:rPr lang="zh-CN" altLang="en-US" sz="2400" smtClean="0"/>
              <a:t>时编码器正常工作，否则不进行编码工作</a:t>
            </a:r>
          </a:p>
          <a:p>
            <a:r>
              <a:rPr lang="zh-CN" altLang="en-US" smtClean="0"/>
              <a:t>    </a:t>
            </a:r>
            <a:r>
              <a:rPr lang="zh-CN" altLang="en-US" sz="2400" smtClean="0"/>
              <a:t>允许输出端，当允许编码</a:t>
            </a:r>
            <a:r>
              <a:rPr lang="en-US" altLang="zh-CN" sz="2400" smtClean="0">
                <a:latin typeface="楷体_GB2312" pitchFamily="49" charset="-122"/>
              </a:rPr>
              <a:t>(</a:t>
            </a:r>
            <a:r>
              <a:rPr lang="zh-CN" altLang="en-US" sz="2400" smtClean="0"/>
              <a:t>即   </a:t>
            </a:r>
            <a:r>
              <a:rPr lang="en-US" altLang="zh-CN" sz="2400" smtClean="0"/>
              <a:t>=0</a:t>
            </a:r>
            <a:r>
              <a:rPr lang="en-US" altLang="zh-CN" sz="2400" smtClean="0">
                <a:latin typeface="楷体_GB2312" pitchFamily="49" charset="-122"/>
              </a:rPr>
              <a:t>)</a:t>
            </a:r>
            <a:r>
              <a:rPr lang="zh-CN" altLang="en-US" sz="2400" smtClean="0"/>
              <a:t>而无有效信号输入时（即所有编码输入端都为</a:t>
            </a:r>
            <a:r>
              <a:rPr lang="en-US" altLang="zh-CN" sz="2400" smtClean="0"/>
              <a:t>1</a:t>
            </a:r>
            <a:r>
              <a:rPr lang="zh-CN" altLang="en-US" sz="2400" smtClean="0"/>
              <a:t>），  为</a:t>
            </a:r>
            <a:r>
              <a:rPr lang="en-US" altLang="zh-CN" sz="2400" smtClean="0"/>
              <a:t>0</a:t>
            </a:r>
          </a:p>
          <a:p>
            <a:r>
              <a:rPr lang="en-US" altLang="zh-CN" sz="2400" smtClean="0"/>
              <a:t>      </a:t>
            </a:r>
            <a:r>
              <a:rPr lang="zh-CN" altLang="en-US" sz="2400" smtClean="0"/>
              <a:t>为扩展输出端，当不允许编码时，或虽然允许编码但无信号输入时，   为</a:t>
            </a:r>
            <a:r>
              <a:rPr lang="en-US" altLang="zh-CN" sz="2400" smtClean="0"/>
              <a:t>1</a:t>
            </a:r>
            <a:r>
              <a:rPr lang="zh-CN" altLang="en-US" sz="2400" smtClean="0"/>
              <a:t>。即只有当允许编码并且有有效信号输入时，　才为</a:t>
            </a:r>
            <a:r>
              <a:rPr lang="en-US" altLang="zh-CN" sz="2400" smtClean="0"/>
              <a:t>0</a:t>
            </a:r>
            <a:r>
              <a:rPr lang="zh-CN" altLang="en-US" sz="2400" smtClean="0"/>
              <a:t>。</a:t>
            </a:r>
            <a:r>
              <a:rPr lang="zh-CN" altLang="en-US" smtClean="0"/>
              <a:t> </a:t>
            </a:r>
            <a:r>
              <a:rPr lang="zh-CN" altLang="en-US" sz="2400" smtClean="0"/>
              <a:t>   </a:t>
            </a:r>
          </a:p>
        </p:txBody>
      </p:sp>
      <p:sp>
        <p:nvSpPr>
          <p:cNvPr id="23569" name="Rectangle 5"/>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4" name="Object 4"/>
          <p:cNvGraphicFramePr>
            <a:graphicFrameLocks noChangeAspect="1"/>
          </p:cNvGraphicFramePr>
          <p:nvPr/>
        </p:nvGraphicFramePr>
        <p:xfrm>
          <a:off x="684213" y="1208088"/>
          <a:ext cx="255587" cy="406400"/>
        </p:xfrm>
        <a:graphic>
          <a:graphicData uri="http://schemas.openxmlformats.org/presentationml/2006/ole">
            <mc:AlternateContent xmlns:mc="http://schemas.openxmlformats.org/markup-compatibility/2006">
              <mc:Choice xmlns:v="urn:schemas-microsoft-com:vml" Requires="v">
                <p:oleObj spid="_x0000_s24087" name="公式" r:id="rId3" imgW="164957" imgH="253780" progId="Equation.3">
                  <p:embed/>
                </p:oleObj>
              </mc:Choice>
              <mc:Fallback>
                <p:oleObj name="公式" r:id="rId3" imgW="164957" imgH="253780" progId="Equation.3">
                  <p:embed/>
                  <p:pic>
                    <p:nvPicPr>
                      <p:cNvPr id="0" name="Picture 4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08088"/>
                        <a:ext cx="2555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0" name="Rectangle 7"/>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5" name="Object 6"/>
          <p:cNvGraphicFramePr>
            <a:graphicFrameLocks noChangeAspect="1"/>
          </p:cNvGraphicFramePr>
          <p:nvPr/>
        </p:nvGraphicFramePr>
        <p:xfrm>
          <a:off x="1195388" y="1208088"/>
          <a:ext cx="255587" cy="406400"/>
        </p:xfrm>
        <a:graphic>
          <a:graphicData uri="http://schemas.openxmlformats.org/presentationml/2006/ole">
            <mc:AlternateContent xmlns:mc="http://schemas.openxmlformats.org/markup-compatibility/2006">
              <mc:Choice xmlns:v="urn:schemas-microsoft-com:vml" Requires="v">
                <p:oleObj spid="_x0000_s24088" name="公式" r:id="rId5" imgW="164957" imgH="253780" progId="Equation.3">
                  <p:embed/>
                </p:oleObj>
              </mc:Choice>
              <mc:Fallback>
                <p:oleObj name="公式" r:id="rId5" imgW="164957" imgH="253780" progId="Equation.3">
                  <p:embed/>
                  <p:pic>
                    <p:nvPicPr>
                      <p:cNvPr id="0" name="Picture 4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5388" y="1208088"/>
                        <a:ext cx="25558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71" name="Rectangle 9"/>
          <p:cNvSpPr>
            <a:spLocks noChangeArrowheads="1"/>
          </p:cNvSpPr>
          <p:nvPr/>
        </p:nvSpPr>
        <p:spPr bwMode="auto">
          <a:xfrm>
            <a:off x="0" y="-242888"/>
            <a:ext cx="9144000" cy="0"/>
          </a:xfrm>
          <a:prstGeom prst="rect">
            <a:avLst/>
          </a:prstGeom>
          <a:noFill/>
          <a:ln w="9525">
            <a:noFill/>
            <a:miter lim="800000"/>
            <a:headEnd/>
            <a:tailEnd/>
          </a:ln>
        </p:spPr>
        <p:txBody>
          <a:bodyPr wrap="none" anchor="ctr">
            <a:spAutoFit/>
          </a:bodyPr>
          <a:lstStyle/>
          <a:p>
            <a:pPr>
              <a:buFont typeface="Arial" pitchFamily="34" charset="0"/>
              <a:buNone/>
            </a:pPr>
            <a:endParaRPr lang="zh-CN" altLang="en-US"/>
          </a:p>
        </p:txBody>
      </p:sp>
      <p:graphicFrame>
        <p:nvGraphicFramePr>
          <p:cNvPr id="23556" name="Object 8"/>
          <p:cNvGraphicFramePr>
            <a:graphicFrameLocks noChangeAspect="1"/>
          </p:cNvGraphicFramePr>
          <p:nvPr/>
        </p:nvGraphicFramePr>
        <p:xfrm>
          <a:off x="701675" y="1719263"/>
          <a:ext cx="257175" cy="404812"/>
        </p:xfrm>
        <a:graphic>
          <a:graphicData uri="http://schemas.openxmlformats.org/presentationml/2006/ole">
            <mc:AlternateContent xmlns:mc="http://schemas.openxmlformats.org/markup-compatibility/2006">
              <mc:Choice xmlns:v="urn:schemas-microsoft-com:vml" Requires="v">
                <p:oleObj spid="_x0000_s24089" name="公式" r:id="rId7" imgW="164957" imgH="253780" progId="Equation.3">
                  <p:embed/>
                </p:oleObj>
              </mc:Choice>
              <mc:Fallback>
                <p:oleObj name="公式" r:id="rId7" imgW="164957" imgH="253780" progId="Equation.3">
                  <p:embed/>
                  <p:pic>
                    <p:nvPicPr>
                      <p:cNvPr id="0" name="Picture 4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675" y="1719263"/>
                        <a:ext cx="257175"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7" name="Object 12"/>
          <p:cNvGraphicFramePr>
            <a:graphicFrameLocks noChangeAspect="1"/>
          </p:cNvGraphicFramePr>
          <p:nvPr/>
        </p:nvGraphicFramePr>
        <p:xfrm>
          <a:off x="1285875" y="1719263"/>
          <a:ext cx="255588" cy="404812"/>
        </p:xfrm>
        <a:graphic>
          <a:graphicData uri="http://schemas.openxmlformats.org/presentationml/2006/ole">
            <mc:AlternateContent xmlns:mc="http://schemas.openxmlformats.org/markup-compatibility/2006">
              <mc:Choice xmlns:v="urn:schemas-microsoft-com:vml" Requires="v">
                <p:oleObj spid="_x0000_s24090" name="公式" r:id="rId9" imgW="164957" imgH="253780" progId="Equation.3">
                  <p:embed/>
                </p:oleObj>
              </mc:Choice>
              <mc:Fallback>
                <p:oleObj name="公式" r:id="rId9" imgW="164957" imgH="253780" progId="Equation.3">
                  <p:embed/>
                  <p:pic>
                    <p:nvPicPr>
                      <p:cNvPr id="0" name="Picture 4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5875" y="1719263"/>
                        <a:ext cx="255588"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8" name="Object 13"/>
          <p:cNvGraphicFramePr>
            <a:graphicFrameLocks noChangeAspect="1"/>
          </p:cNvGraphicFramePr>
          <p:nvPr/>
        </p:nvGraphicFramePr>
        <p:xfrm>
          <a:off x="1916113" y="1719263"/>
          <a:ext cx="276225" cy="403225"/>
        </p:xfrm>
        <a:graphic>
          <a:graphicData uri="http://schemas.openxmlformats.org/presentationml/2006/ole">
            <mc:AlternateContent xmlns:mc="http://schemas.openxmlformats.org/markup-compatibility/2006">
              <mc:Choice xmlns:v="urn:schemas-microsoft-com:vml" Requires="v">
                <p:oleObj spid="_x0000_s24091" name="公式" r:id="rId11" imgW="177569" imgH="253670" progId="Equation.3">
                  <p:embed/>
                </p:oleObj>
              </mc:Choice>
              <mc:Fallback>
                <p:oleObj name="公式" r:id="rId11" imgW="177569" imgH="253670" progId="Equation.3">
                  <p:embed/>
                  <p:pic>
                    <p:nvPicPr>
                      <p:cNvPr id="0" name="Picture 4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6113" y="1719263"/>
                        <a:ext cx="276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9" name="Object 15"/>
          <p:cNvGraphicFramePr>
            <a:graphicFrameLocks noChangeAspect="1"/>
          </p:cNvGraphicFramePr>
          <p:nvPr/>
        </p:nvGraphicFramePr>
        <p:xfrm>
          <a:off x="701675" y="2619375"/>
          <a:ext cx="177800" cy="346075"/>
        </p:xfrm>
        <a:graphic>
          <a:graphicData uri="http://schemas.openxmlformats.org/presentationml/2006/ole">
            <mc:AlternateContent xmlns:mc="http://schemas.openxmlformats.org/markup-compatibility/2006">
              <mc:Choice xmlns:v="urn:schemas-microsoft-com:vml" Requires="v">
                <p:oleObj spid="_x0000_s24092" name="公式" r:id="rId13" imgW="114151" imgH="215619" progId="Equation.3">
                  <p:embed/>
                </p:oleObj>
              </mc:Choice>
              <mc:Fallback>
                <p:oleObj name="公式" r:id="rId13" imgW="114151" imgH="215619" progId="Equation.3">
                  <p:embed/>
                  <p:pic>
                    <p:nvPicPr>
                      <p:cNvPr id="0" name="Picture 4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675" y="2619375"/>
                        <a:ext cx="177800" cy="346075"/>
                      </a:xfrm>
                      <a:prstGeom prst="rect">
                        <a:avLst/>
                      </a:prstGeom>
                      <a:solidFill>
                        <a:schemeClr val="accent1"/>
                      </a:solidFill>
                    </p:spPr>
                  </p:pic>
                </p:oleObj>
              </mc:Fallback>
            </mc:AlternateContent>
          </a:graphicData>
        </a:graphic>
      </p:graphicFrame>
      <p:graphicFrame>
        <p:nvGraphicFramePr>
          <p:cNvPr id="23560" name="Object 18"/>
          <p:cNvGraphicFramePr>
            <a:graphicFrameLocks noChangeAspect="1"/>
          </p:cNvGraphicFramePr>
          <p:nvPr/>
        </p:nvGraphicFramePr>
        <p:xfrm>
          <a:off x="706438" y="3563938"/>
          <a:ext cx="255587" cy="406400"/>
        </p:xfrm>
        <a:graphic>
          <a:graphicData uri="http://schemas.openxmlformats.org/presentationml/2006/ole">
            <mc:AlternateContent xmlns:mc="http://schemas.openxmlformats.org/markup-compatibility/2006">
              <mc:Choice xmlns:v="urn:schemas-microsoft-com:vml" Requires="v">
                <p:oleObj spid="_x0000_s24093" name="公式" r:id="rId15" imgW="164957" imgH="253780" progId="Equation.3">
                  <p:embed/>
                </p:oleObj>
              </mc:Choice>
              <mc:Fallback>
                <p:oleObj name="公式" r:id="rId15" imgW="164957" imgH="253780" progId="Equation.3">
                  <p:embed/>
                  <p:pic>
                    <p:nvPicPr>
                      <p:cNvPr id="0" name="Picture 4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6438" y="3563938"/>
                        <a:ext cx="255587" cy="406400"/>
                      </a:xfrm>
                      <a:prstGeom prst="rect">
                        <a:avLst/>
                      </a:prstGeom>
                      <a:solidFill>
                        <a:srgbClr val="CCECFF"/>
                      </a:solidFill>
                    </p:spPr>
                  </p:pic>
                </p:oleObj>
              </mc:Fallback>
            </mc:AlternateContent>
          </a:graphicData>
        </a:graphic>
      </p:graphicFrame>
      <p:graphicFrame>
        <p:nvGraphicFramePr>
          <p:cNvPr id="23561" name="Object 21"/>
          <p:cNvGraphicFramePr>
            <a:graphicFrameLocks noChangeAspect="1"/>
          </p:cNvGraphicFramePr>
          <p:nvPr/>
        </p:nvGraphicFramePr>
        <p:xfrm>
          <a:off x="746125" y="4373563"/>
          <a:ext cx="334963" cy="406400"/>
        </p:xfrm>
        <a:graphic>
          <a:graphicData uri="http://schemas.openxmlformats.org/presentationml/2006/ole">
            <mc:AlternateContent xmlns:mc="http://schemas.openxmlformats.org/markup-compatibility/2006">
              <mc:Choice xmlns:v="urn:schemas-microsoft-com:vml" Requires="v">
                <p:oleObj spid="_x0000_s24094" name="公式" r:id="rId17" imgW="215713" imgH="253780" progId="Equation.3">
                  <p:embed/>
                </p:oleObj>
              </mc:Choice>
              <mc:Fallback>
                <p:oleObj name="公式" r:id="rId17" imgW="215713" imgH="253780" progId="Equation.3">
                  <p:embed/>
                  <p:pic>
                    <p:nvPicPr>
                      <p:cNvPr id="0" name="Picture 4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6125" y="4373563"/>
                        <a:ext cx="334963" cy="406400"/>
                      </a:xfrm>
                      <a:prstGeom prst="rect">
                        <a:avLst/>
                      </a:prstGeom>
                      <a:solidFill>
                        <a:srgbClr val="CCCCFF"/>
                      </a:solidFill>
                    </p:spPr>
                  </p:pic>
                </p:oleObj>
              </mc:Fallback>
            </mc:AlternateContent>
          </a:graphicData>
        </a:graphic>
      </p:graphicFrame>
      <p:graphicFrame>
        <p:nvGraphicFramePr>
          <p:cNvPr id="23562" name="对象 1"/>
          <p:cNvGraphicFramePr>
            <a:graphicFrameLocks noChangeAspect="1"/>
          </p:cNvGraphicFramePr>
          <p:nvPr/>
        </p:nvGraphicFramePr>
        <p:xfrm>
          <a:off x="7227888" y="2573338"/>
          <a:ext cx="177800" cy="346075"/>
        </p:xfrm>
        <a:graphic>
          <a:graphicData uri="http://schemas.openxmlformats.org/presentationml/2006/ole">
            <mc:AlternateContent xmlns:mc="http://schemas.openxmlformats.org/markup-compatibility/2006">
              <mc:Choice xmlns:v="urn:schemas-microsoft-com:vml" Requires="v">
                <p:oleObj spid="_x0000_s24095" name="公式" r:id="rId19" imgW="114151" imgH="215619" progId="Equation.3">
                  <p:embed/>
                </p:oleObj>
              </mc:Choice>
              <mc:Fallback>
                <p:oleObj name="公式" r:id="rId19" imgW="114151" imgH="215619" progId="Equation.3">
                  <p:embed/>
                  <p:pic>
                    <p:nvPicPr>
                      <p:cNvPr id="0" name="Picture 4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27888" y="2573338"/>
                        <a:ext cx="177800" cy="346075"/>
                      </a:xfrm>
                      <a:prstGeom prst="rect">
                        <a:avLst/>
                      </a:prstGeom>
                      <a:solidFill>
                        <a:schemeClr val="accent1"/>
                      </a:solidFill>
                    </p:spPr>
                  </p:pic>
                </p:oleObj>
              </mc:Fallback>
            </mc:AlternateContent>
          </a:graphicData>
        </a:graphic>
      </p:graphicFrame>
      <p:graphicFrame>
        <p:nvGraphicFramePr>
          <p:cNvPr id="23563" name="对象 2"/>
          <p:cNvGraphicFramePr>
            <a:graphicFrameLocks noChangeAspect="1"/>
          </p:cNvGraphicFramePr>
          <p:nvPr/>
        </p:nvGraphicFramePr>
        <p:xfrm>
          <a:off x="4316413" y="3924300"/>
          <a:ext cx="255587" cy="406400"/>
        </p:xfrm>
        <a:graphic>
          <a:graphicData uri="http://schemas.openxmlformats.org/presentationml/2006/ole">
            <mc:AlternateContent xmlns:mc="http://schemas.openxmlformats.org/markup-compatibility/2006">
              <mc:Choice xmlns:v="urn:schemas-microsoft-com:vml" Requires="v">
                <p:oleObj spid="_x0000_s24096" name="公式" r:id="rId20" imgW="164957" imgH="253780" progId="Equation.3">
                  <p:embed/>
                </p:oleObj>
              </mc:Choice>
              <mc:Fallback>
                <p:oleObj name="公式" r:id="rId20" imgW="164957" imgH="253780" progId="Equation.3">
                  <p:embed/>
                  <p:pic>
                    <p:nvPicPr>
                      <p:cNvPr id="0" name="Picture 4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6413" y="3924300"/>
                        <a:ext cx="255587" cy="406400"/>
                      </a:xfrm>
                      <a:prstGeom prst="rect">
                        <a:avLst/>
                      </a:prstGeom>
                      <a:solidFill>
                        <a:srgbClr val="CCECFF"/>
                      </a:solidFill>
                    </p:spPr>
                  </p:pic>
                </p:oleObj>
              </mc:Fallback>
            </mc:AlternateContent>
          </a:graphicData>
        </a:graphic>
      </p:graphicFrame>
      <p:graphicFrame>
        <p:nvGraphicFramePr>
          <p:cNvPr id="23564" name="对象 3"/>
          <p:cNvGraphicFramePr>
            <a:graphicFrameLocks noChangeAspect="1"/>
          </p:cNvGraphicFramePr>
          <p:nvPr/>
        </p:nvGraphicFramePr>
        <p:xfrm>
          <a:off x="881063" y="5184775"/>
          <a:ext cx="334962" cy="406400"/>
        </p:xfrm>
        <a:graphic>
          <a:graphicData uri="http://schemas.openxmlformats.org/presentationml/2006/ole">
            <mc:AlternateContent xmlns:mc="http://schemas.openxmlformats.org/markup-compatibility/2006">
              <mc:Choice xmlns:v="urn:schemas-microsoft-com:vml" Requires="v">
                <p:oleObj spid="_x0000_s24097" name="公式" r:id="rId22" imgW="215713" imgH="253780" progId="Equation.3">
                  <p:embed/>
                </p:oleObj>
              </mc:Choice>
              <mc:Fallback>
                <p:oleObj name="公式" r:id="rId22" imgW="215713" imgH="253780" progId="Equation.3">
                  <p:embed/>
                  <p:pic>
                    <p:nvPicPr>
                      <p:cNvPr id="0" name="Picture 4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1063" y="5184775"/>
                        <a:ext cx="334962" cy="406400"/>
                      </a:xfrm>
                      <a:prstGeom prst="rect">
                        <a:avLst/>
                      </a:prstGeom>
                      <a:solidFill>
                        <a:srgbClr val="CCCCFF"/>
                      </a:solidFill>
                    </p:spPr>
                  </p:pic>
                </p:oleObj>
              </mc:Fallback>
            </mc:AlternateContent>
          </a:graphicData>
        </a:graphic>
      </p:graphicFrame>
      <p:graphicFrame>
        <p:nvGraphicFramePr>
          <p:cNvPr id="23565" name="对象 4"/>
          <p:cNvGraphicFramePr>
            <a:graphicFrameLocks noChangeAspect="1"/>
          </p:cNvGraphicFramePr>
          <p:nvPr/>
        </p:nvGraphicFramePr>
        <p:xfrm>
          <a:off x="2051050" y="4733925"/>
          <a:ext cx="334963" cy="406400"/>
        </p:xfrm>
        <a:graphic>
          <a:graphicData uri="http://schemas.openxmlformats.org/presentationml/2006/ole">
            <mc:AlternateContent xmlns:mc="http://schemas.openxmlformats.org/markup-compatibility/2006">
              <mc:Choice xmlns:v="urn:schemas-microsoft-com:vml" Requires="v">
                <p:oleObj spid="_x0000_s24098" name="公式" r:id="rId24" imgW="215713" imgH="253780" progId="Equation.3">
                  <p:embed/>
                </p:oleObj>
              </mc:Choice>
              <mc:Fallback>
                <p:oleObj name="公式" r:id="rId24" imgW="215713" imgH="253780" progId="Equation.3">
                  <p:embed/>
                  <p:pic>
                    <p:nvPicPr>
                      <p:cNvPr id="0" name="Picture 4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51050" y="4733925"/>
                        <a:ext cx="334963" cy="406400"/>
                      </a:xfrm>
                      <a:prstGeom prst="rect">
                        <a:avLst/>
                      </a:prstGeom>
                      <a:solidFill>
                        <a:srgbClr val="CCCCFF"/>
                      </a:solidFill>
                    </p:spPr>
                  </p:pic>
                </p:oleObj>
              </mc:Fallback>
            </mc:AlternateContent>
          </a:graphicData>
        </a:graphic>
      </p:graphicFrame>
      <p:graphicFrame>
        <p:nvGraphicFramePr>
          <p:cNvPr id="23566" name="对象 5"/>
          <p:cNvGraphicFramePr>
            <a:graphicFrameLocks noChangeAspect="1"/>
          </p:cNvGraphicFramePr>
          <p:nvPr/>
        </p:nvGraphicFramePr>
        <p:xfrm>
          <a:off x="4886325" y="3519488"/>
          <a:ext cx="177800" cy="346075"/>
        </p:xfrm>
        <a:graphic>
          <a:graphicData uri="http://schemas.openxmlformats.org/presentationml/2006/ole">
            <mc:AlternateContent xmlns:mc="http://schemas.openxmlformats.org/markup-compatibility/2006">
              <mc:Choice xmlns:v="urn:schemas-microsoft-com:vml" Requires="v">
                <p:oleObj spid="_x0000_s24099" name="公式" r:id="rId25" imgW="114151" imgH="215619" progId="Equation.3">
                  <p:embed/>
                </p:oleObj>
              </mc:Choice>
              <mc:Fallback>
                <p:oleObj name="公式" r:id="rId25" imgW="114151" imgH="215619" progId="Equation.3">
                  <p:embed/>
                  <p:pic>
                    <p:nvPicPr>
                      <p:cNvPr id="0" name="Picture 4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86325" y="3519488"/>
                        <a:ext cx="177800" cy="346075"/>
                      </a:xfrm>
                      <a:prstGeom prst="rect">
                        <a:avLst/>
                      </a:prstGeom>
                      <a:solidFill>
                        <a:schemeClr val="accent1"/>
                      </a:solidFill>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组合 53249"/>
          <p:cNvGrpSpPr>
            <a:grpSpLocks/>
          </p:cNvGrpSpPr>
          <p:nvPr/>
        </p:nvGrpSpPr>
        <p:grpSpPr bwMode="auto">
          <a:xfrm>
            <a:off x="609600" y="952500"/>
            <a:ext cx="4800600" cy="2552700"/>
            <a:chOff x="384" y="672"/>
            <a:chExt cx="3024" cy="1608"/>
          </a:xfrm>
        </p:grpSpPr>
        <p:sp>
          <p:nvSpPr>
            <p:cNvPr id="1045" name="矩形 53250"/>
            <p:cNvSpPr>
              <a:spLocks noChangeArrowheads="1"/>
            </p:cNvSpPr>
            <p:nvPr/>
          </p:nvSpPr>
          <p:spPr bwMode="auto">
            <a:xfrm>
              <a:off x="1593" y="738"/>
              <a:ext cx="870" cy="1371"/>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46" name="直接连接符 53251"/>
            <p:cNvSpPr>
              <a:spLocks noChangeShapeType="1"/>
            </p:cNvSpPr>
            <p:nvPr/>
          </p:nvSpPr>
          <p:spPr bwMode="auto">
            <a:xfrm>
              <a:off x="2028" y="738"/>
              <a:ext cx="0" cy="1371"/>
            </a:xfrm>
            <a:prstGeom prst="line">
              <a:avLst/>
            </a:prstGeom>
            <a:noFill/>
            <a:ln w="9525">
              <a:solidFill>
                <a:srgbClr val="000000"/>
              </a:solidFill>
              <a:round/>
              <a:headEnd/>
              <a:tailEnd/>
            </a:ln>
          </p:spPr>
          <p:txBody>
            <a:bodyPr/>
            <a:lstStyle/>
            <a:p>
              <a:endParaRPr lang="zh-CN" altLang="en-US"/>
            </a:p>
          </p:txBody>
        </p:sp>
        <p:sp>
          <p:nvSpPr>
            <p:cNvPr id="1047" name="直接连接符 53252"/>
            <p:cNvSpPr>
              <a:spLocks noChangeShapeType="1"/>
            </p:cNvSpPr>
            <p:nvPr/>
          </p:nvSpPr>
          <p:spPr bwMode="auto">
            <a:xfrm>
              <a:off x="1593" y="1423"/>
              <a:ext cx="435" cy="0"/>
            </a:xfrm>
            <a:prstGeom prst="line">
              <a:avLst/>
            </a:prstGeom>
            <a:noFill/>
            <a:ln w="9525">
              <a:solidFill>
                <a:srgbClr val="000000"/>
              </a:solidFill>
              <a:round/>
              <a:headEnd/>
              <a:tailEnd/>
            </a:ln>
          </p:spPr>
          <p:txBody>
            <a:bodyPr/>
            <a:lstStyle/>
            <a:p>
              <a:endParaRPr lang="zh-CN" altLang="en-US"/>
            </a:p>
          </p:txBody>
        </p:sp>
        <p:sp>
          <p:nvSpPr>
            <p:cNvPr id="1048" name="直接连接符 53253"/>
            <p:cNvSpPr>
              <a:spLocks noChangeShapeType="1"/>
            </p:cNvSpPr>
            <p:nvPr/>
          </p:nvSpPr>
          <p:spPr bwMode="auto">
            <a:xfrm>
              <a:off x="1593" y="1067"/>
              <a:ext cx="435" cy="0"/>
            </a:xfrm>
            <a:prstGeom prst="line">
              <a:avLst/>
            </a:prstGeom>
            <a:noFill/>
            <a:ln w="9525">
              <a:solidFill>
                <a:srgbClr val="000000"/>
              </a:solidFill>
              <a:round/>
              <a:headEnd/>
              <a:tailEnd/>
            </a:ln>
          </p:spPr>
          <p:txBody>
            <a:bodyPr/>
            <a:lstStyle/>
            <a:p>
              <a:endParaRPr lang="zh-CN" altLang="en-US"/>
            </a:p>
          </p:txBody>
        </p:sp>
        <p:sp>
          <p:nvSpPr>
            <p:cNvPr id="1049" name="直接连接符 53254"/>
            <p:cNvSpPr>
              <a:spLocks noChangeShapeType="1"/>
            </p:cNvSpPr>
            <p:nvPr/>
          </p:nvSpPr>
          <p:spPr bwMode="auto">
            <a:xfrm>
              <a:off x="1593" y="1779"/>
              <a:ext cx="435" cy="0"/>
            </a:xfrm>
            <a:prstGeom prst="line">
              <a:avLst/>
            </a:prstGeom>
            <a:noFill/>
            <a:ln w="9525">
              <a:solidFill>
                <a:srgbClr val="000000"/>
              </a:solidFill>
              <a:round/>
              <a:headEnd/>
              <a:tailEnd/>
            </a:ln>
          </p:spPr>
          <p:txBody>
            <a:bodyPr/>
            <a:lstStyle/>
            <a:p>
              <a:endParaRPr lang="zh-CN" altLang="en-US"/>
            </a:p>
          </p:txBody>
        </p:sp>
        <p:sp>
          <p:nvSpPr>
            <p:cNvPr id="1050" name="直接连接符 53255"/>
            <p:cNvSpPr>
              <a:spLocks noChangeShapeType="1"/>
            </p:cNvSpPr>
            <p:nvPr/>
          </p:nvSpPr>
          <p:spPr bwMode="auto">
            <a:xfrm flipH="1">
              <a:off x="590" y="777"/>
              <a:ext cx="1003" cy="0"/>
            </a:xfrm>
            <a:prstGeom prst="line">
              <a:avLst/>
            </a:prstGeom>
            <a:noFill/>
            <a:ln w="9525">
              <a:solidFill>
                <a:srgbClr val="000000"/>
              </a:solidFill>
              <a:round/>
              <a:headEnd/>
              <a:tailEnd/>
            </a:ln>
          </p:spPr>
          <p:txBody>
            <a:bodyPr/>
            <a:lstStyle/>
            <a:p>
              <a:endParaRPr lang="zh-CN" altLang="en-US"/>
            </a:p>
          </p:txBody>
        </p:sp>
        <p:sp>
          <p:nvSpPr>
            <p:cNvPr id="1051" name="直接连接符 53256"/>
            <p:cNvSpPr>
              <a:spLocks noChangeShapeType="1"/>
            </p:cNvSpPr>
            <p:nvPr/>
          </p:nvSpPr>
          <p:spPr bwMode="auto">
            <a:xfrm flipH="1">
              <a:off x="590" y="1133"/>
              <a:ext cx="1003" cy="0"/>
            </a:xfrm>
            <a:prstGeom prst="line">
              <a:avLst/>
            </a:prstGeom>
            <a:noFill/>
            <a:ln w="9525">
              <a:solidFill>
                <a:srgbClr val="000000"/>
              </a:solidFill>
              <a:round/>
              <a:headEnd/>
              <a:tailEnd/>
            </a:ln>
          </p:spPr>
          <p:txBody>
            <a:bodyPr/>
            <a:lstStyle/>
            <a:p>
              <a:endParaRPr lang="zh-CN" altLang="en-US"/>
            </a:p>
          </p:txBody>
        </p:sp>
        <p:sp>
          <p:nvSpPr>
            <p:cNvPr id="1052" name="直接连接符 53257"/>
            <p:cNvSpPr>
              <a:spLocks noChangeShapeType="1"/>
            </p:cNvSpPr>
            <p:nvPr/>
          </p:nvSpPr>
          <p:spPr bwMode="auto">
            <a:xfrm flipH="1">
              <a:off x="590" y="1489"/>
              <a:ext cx="1003" cy="0"/>
            </a:xfrm>
            <a:prstGeom prst="line">
              <a:avLst/>
            </a:prstGeom>
            <a:noFill/>
            <a:ln w="9525">
              <a:solidFill>
                <a:srgbClr val="000000"/>
              </a:solidFill>
              <a:round/>
              <a:headEnd/>
              <a:tailEnd/>
            </a:ln>
          </p:spPr>
          <p:txBody>
            <a:bodyPr/>
            <a:lstStyle/>
            <a:p>
              <a:endParaRPr lang="zh-CN" altLang="en-US"/>
            </a:p>
          </p:txBody>
        </p:sp>
        <p:sp>
          <p:nvSpPr>
            <p:cNvPr id="1053" name="直接连接符 53258"/>
            <p:cNvSpPr>
              <a:spLocks noChangeShapeType="1"/>
            </p:cNvSpPr>
            <p:nvPr/>
          </p:nvSpPr>
          <p:spPr bwMode="auto">
            <a:xfrm flipH="1">
              <a:off x="577" y="1819"/>
              <a:ext cx="1016" cy="0"/>
            </a:xfrm>
            <a:prstGeom prst="line">
              <a:avLst/>
            </a:prstGeom>
            <a:noFill/>
            <a:ln w="9525">
              <a:solidFill>
                <a:srgbClr val="000000"/>
              </a:solidFill>
              <a:round/>
              <a:headEnd/>
              <a:tailEnd/>
            </a:ln>
          </p:spPr>
          <p:txBody>
            <a:bodyPr/>
            <a:lstStyle/>
            <a:p>
              <a:endParaRPr lang="zh-CN" altLang="en-US"/>
            </a:p>
          </p:txBody>
        </p:sp>
        <p:sp>
          <p:nvSpPr>
            <p:cNvPr id="1054" name="直接连接符 53259"/>
            <p:cNvSpPr>
              <a:spLocks noChangeShapeType="1"/>
            </p:cNvSpPr>
            <p:nvPr/>
          </p:nvSpPr>
          <p:spPr bwMode="auto">
            <a:xfrm flipH="1">
              <a:off x="1342" y="1674"/>
              <a:ext cx="251" cy="0"/>
            </a:xfrm>
            <a:prstGeom prst="line">
              <a:avLst/>
            </a:prstGeom>
            <a:noFill/>
            <a:ln w="9525">
              <a:solidFill>
                <a:srgbClr val="000000"/>
              </a:solidFill>
              <a:round/>
              <a:headEnd/>
              <a:tailEnd/>
            </a:ln>
          </p:spPr>
          <p:txBody>
            <a:bodyPr/>
            <a:lstStyle/>
            <a:p>
              <a:endParaRPr lang="zh-CN" altLang="en-US"/>
            </a:p>
          </p:txBody>
        </p:sp>
        <p:sp>
          <p:nvSpPr>
            <p:cNvPr id="1055" name="直接连接符 53260"/>
            <p:cNvSpPr>
              <a:spLocks noChangeShapeType="1"/>
            </p:cNvSpPr>
            <p:nvPr/>
          </p:nvSpPr>
          <p:spPr bwMode="auto">
            <a:xfrm>
              <a:off x="1342" y="1674"/>
              <a:ext cx="0" cy="540"/>
            </a:xfrm>
            <a:prstGeom prst="line">
              <a:avLst/>
            </a:prstGeom>
            <a:noFill/>
            <a:ln w="9525">
              <a:solidFill>
                <a:srgbClr val="000000"/>
              </a:solidFill>
              <a:round/>
              <a:headEnd/>
              <a:tailEnd/>
            </a:ln>
          </p:spPr>
          <p:txBody>
            <a:bodyPr/>
            <a:lstStyle/>
            <a:p>
              <a:endParaRPr lang="zh-CN" altLang="en-US"/>
            </a:p>
          </p:txBody>
        </p:sp>
        <p:sp>
          <p:nvSpPr>
            <p:cNvPr id="1056" name="直接连接符 53261"/>
            <p:cNvSpPr>
              <a:spLocks noChangeShapeType="1"/>
            </p:cNvSpPr>
            <p:nvPr/>
          </p:nvSpPr>
          <p:spPr bwMode="auto">
            <a:xfrm flipH="1">
              <a:off x="1342" y="1977"/>
              <a:ext cx="251" cy="0"/>
            </a:xfrm>
            <a:prstGeom prst="line">
              <a:avLst/>
            </a:prstGeom>
            <a:noFill/>
            <a:ln w="9525">
              <a:solidFill>
                <a:srgbClr val="000000"/>
              </a:solidFill>
              <a:round/>
              <a:headEnd/>
              <a:tailEnd/>
            </a:ln>
          </p:spPr>
          <p:txBody>
            <a:bodyPr/>
            <a:lstStyle/>
            <a:p>
              <a:endParaRPr lang="zh-CN" altLang="en-US"/>
            </a:p>
          </p:txBody>
        </p:sp>
        <p:sp>
          <p:nvSpPr>
            <p:cNvPr id="1057" name="直接连接符 53262"/>
            <p:cNvSpPr>
              <a:spLocks noChangeShapeType="1"/>
            </p:cNvSpPr>
            <p:nvPr/>
          </p:nvSpPr>
          <p:spPr bwMode="auto">
            <a:xfrm flipH="1">
              <a:off x="1250" y="1292"/>
              <a:ext cx="329" cy="0"/>
            </a:xfrm>
            <a:prstGeom prst="line">
              <a:avLst/>
            </a:prstGeom>
            <a:noFill/>
            <a:ln w="9525">
              <a:solidFill>
                <a:srgbClr val="000000"/>
              </a:solidFill>
              <a:round/>
              <a:headEnd/>
              <a:tailEnd/>
            </a:ln>
          </p:spPr>
          <p:txBody>
            <a:bodyPr/>
            <a:lstStyle/>
            <a:p>
              <a:endParaRPr lang="zh-CN" altLang="en-US"/>
            </a:p>
          </p:txBody>
        </p:sp>
        <p:sp>
          <p:nvSpPr>
            <p:cNvPr id="1058" name="直接连接符 53263"/>
            <p:cNvSpPr>
              <a:spLocks noChangeShapeType="1"/>
            </p:cNvSpPr>
            <p:nvPr/>
          </p:nvSpPr>
          <p:spPr bwMode="auto">
            <a:xfrm>
              <a:off x="1250" y="1292"/>
              <a:ext cx="0" cy="711"/>
            </a:xfrm>
            <a:prstGeom prst="line">
              <a:avLst/>
            </a:prstGeom>
            <a:noFill/>
            <a:ln w="9525">
              <a:solidFill>
                <a:srgbClr val="000000"/>
              </a:solidFill>
              <a:round/>
              <a:headEnd/>
              <a:tailEnd/>
            </a:ln>
          </p:spPr>
          <p:txBody>
            <a:bodyPr/>
            <a:lstStyle/>
            <a:p>
              <a:endParaRPr lang="zh-CN" altLang="en-US"/>
            </a:p>
          </p:txBody>
        </p:sp>
        <p:sp>
          <p:nvSpPr>
            <p:cNvPr id="1059" name="直接连接符 53264"/>
            <p:cNvSpPr>
              <a:spLocks noChangeShapeType="1"/>
            </p:cNvSpPr>
            <p:nvPr/>
          </p:nvSpPr>
          <p:spPr bwMode="auto">
            <a:xfrm flipH="1">
              <a:off x="1250" y="1898"/>
              <a:ext cx="343" cy="0"/>
            </a:xfrm>
            <a:prstGeom prst="line">
              <a:avLst/>
            </a:prstGeom>
            <a:noFill/>
            <a:ln w="9525">
              <a:solidFill>
                <a:srgbClr val="000000"/>
              </a:solidFill>
              <a:round/>
              <a:headEnd/>
              <a:tailEnd/>
            </a:ln>
          </p:spPr>
          <p:txBody>
            <a:bodyPr/>
            <a:lstStyle/>
            <a:p>
              <a:endParaRPr lang="zh-CN" altLang="en-US"/>
            </a:p>
          </p:txBody>
        </p:sp>
        <p:sp>
          <p:nvSpPr>
            <p:cNvPr id="1060" name="直接连接符 53265"/>
            <p:cNvSpPr>
              <a:spLocks noChangeShapeType="1"/>
            </p:cNvSpPr>
            <p:nvPr/>
          </p:nvSpPr>
          <p:spPr bwMode="auto">
            <a:xfrm flipH="1">
              <a:off x="735" y="2201"/>
              <a:ext cx="607" cy="0"/>
            </a:xfrm>
            <a:prstGeom prst="line">
              <a:avLst/>
            </a:prstGeom>
            <a:noFill/>
            <a:ln w="9525">
              <a:solidFill>
                <a:srgbClr val="000000"/>
              </a:solidFill>
              <a:round/>
              <a:headEnd/>
              <a:tailEnd/>
            </a:ln>
          </p:spPr>
          <p:txBody>
            <a:bodyPr/>
            <a:lstStyle/>
            <a:p>
              <a:endParaRPr lang="zh-CN" altLang="en-US"/>
            </a:p>
          </p:txBody>
        </p:sp>
        <p:sp>
          <p:nvSpPr>
            <p:cNvPr id="1061" name="直接连接符 53266"/>
            <p:cNvSpPr>
              <a:spLocks noChangeShapeType="1"/>
            </p:cNvSpPr>
            <p:nvPr/>
          </p:nvSpPr>
          <p:spPr bwMode="auto">
            <a:xfrm flipH="1">
              <a:off x="735" y="1977"/>
              <a:ext cx="515" cy="0"/>
            </a:xfrm>
            <a:prstGeom prst="line">
              <a:avLst/>
            </a:prstGeom>
            <a:noFill/>
            <a:ln w="9525">
              <a:solidFill>
                <a:srgbClr val="000000"/>
              </a:solidFill>
              <a:round/>
              <a:headEnd/>
              <a:tailEnd/>
            </a:ln>
          </p:spPr>
          <p:txBody>
            <a:bodyPr/>
            <a:lstStyle/>
            <a:p>
              <a:endParaRPr lang="zh-CN" altLang="en-US"/>
            </a:p>
          </p:txBody>
        </p:sp>
        <p:sp>
          <p:nvSpPr>
            <p:cNvPr id="1062" name="直接连接符 53267"/>
            <p:cNvSpPr>
              <a:spLocks noChangeShapeType="1"/>
            </p:cNvSpPr>
            <p:nvPr/>
          </p:nvSpPr>
          <p:spPr bwMode="auto">
            <a:xfrm flipV="1">
              <a:off x="814" y="857"/>
              <a:ext cx="0" cy="1120"/>
            </a:xfrm>
            <a:prstGeom prst="line">
              <a:avLst/>
            </a:prstGeom>
            <a:noFill/>
            <a:ln w="9525">
              <a:solidFill>
                <a:srgbClr val="000000"/>
              </a:solidFill>
              <a:round/>
              <a:headEnd/>
              <a:tailEnd/>
            </a:ln>
          </p:spPr>
          <p:txBody>
            <a:bodyPr/>
            <a:lstStyle/>
            <a:p>
              <a:endParaRPr lang="zh-CN" altLang="en-US"/>
            </a:p>
          </p:txBody>
        </p:sp>
        <p:sp>
          <p:nvSpPr>
            <p:cNvPr id="1063" name="直接连接符 53268"/>
            <p:cNvSpPr>
              <a:spLocks noChangeShapeType="1"/>
            </p:cNvSpPr>
            <p:nvPr/>
          </p:nvSpPr>
          <p:spPr bwMode="auto">
            <a:xfrm>
              <a:off x="814" y="857"/>
              <a:ext cx="779" cy="0"/>
            </a:xfrm>
            <a:prstGeom prst="line">
              <a:avLst/>
            </a:prstGeom>
            <a:noFill/>
            <a:ln w="9525">
              <a:solidFill>
                <a:srgbClr val="000000"/>
              </a:solidFill>
              <a:round/>
              <a:headEnd/>
              <a:tailEnd/>
            </a:ln>
          </p:spPr>
          <p:txBody>
            <a:bodyPr/>
            <a:lstStyle/>
            <a:p>
              <a:endParaRPr lang="zh-CN" altLang="en-US"/>
            </a:p>
          </p:txBody>
        </p:sp>
        <p:sp>
          <p:nvSpPr>
            <p:cNvPr id="1064" name="直接连接符 53269"/>
            <p:cNvSpPr>
              <a:spLocks noChangeShapeType="1"/>
            </p:cNvSpPr>
            <p:nvPr/>
          </p:nvSpPr>
          <p:spPr bwMode="auto">
            <a:xfrm flipV="1">
              <a:off x="894" y="936"/>
              <a:ext cx="0" cy="1265"/>
            </a:xfrm>
            <a:prstGeom prst="line">
              <a:avLst/>
            </a:prstGeom>
            <a:noFill/>
            <a:ln w="9525">
              <a:solidFill>
                <a:srgbClr val="000000"/>
              </a:solidFill>
              <a:round/>
              <a:headEnd/>
              <a:tailEnd/>
            </a:ln>
          </p:spPr>
          <p:txBody>
            <a:bodyPr/>
            <a:lstStyle/>
            <a:p>
              <a:endParaRPr lang="zh-CN" altLang="en-US"/>
            </a:p>
          </p:txBody>
        </p:sp>
        <p:sp>
          <p:nvSpPr>
            <p:cNvPr id="1065" name="直接连接符 53270"/>
            <p:cNvSpPr>
              <a:spLocks noChangeShapeType="1"/>
            </p:cNvSpPr>
            <p:nvPr/>
          </p:nvSpPr>
          <p:spPr bwMode="auto">
            <a:xfrm>
              <a:off x="894" y="936"/>
              <a:ext cx="699" cy="0"/>
            </a:xfrm>
            <a:prstGeom prst="line">
              <a:avLst/>
            </a:prstGeom>
            <a:noFill/>
            <a:ln w="9525">
              <a:solidFill>
                <a:srgbClr val="000000"/>
              </a:solidFill>
              <a:round/>
              <a:headEnd/>
              <a:tailEnd/>
            </a:ln>
          </p:spPr>
          <p:txBody>
            <a:bodyPr/>
            <a:lstStyle/>
            <a:p>
              <a:endParaRPr lang="zh-CN" altLang="en-US"/>
            </a:p>
          </p:txBody>
        </p:sp>
        <p:sp>
          <p:nvSpPr>
            <p:cNvPr id="1066" name="直接连接符 53271"/>
            <p:cNvSpPr>
              <a:spLocks noChangeShapeType="1"/>
            </p:cNvSpPr>
            <p:nvPr/>
          </p:nvSpPr>
          <p:spPr bwMode="auto">
            <a:xfrm flipH="1">
              <a:off x="894" y="1212"/>
              <a:ext cx="699" cy="0"/>
            </a:xfrm>
            <a:prstGeom prst="line">
              <a:avLst/>
            </a:prstGeom>
            <a:noFill/>
            <a:ln w="9525">
              <a:solidFill>
                <a:srgbClr val="000000"/>
              </a:solidFill>
              <a:round/>
              <a:headEnd/>
              <a:tailEnd/>
            </a:ln>
          </p:spPr>
          <p:txBody>
            <a:bodyPr/>
            <a:lstStyle/>
            <a:p>
              <a:endParaRPr lang="zh-CN" altLang="en-US"/>
            </a:p>
          </p:txBody>
        </p:sp>
        <p:sp>
          <p:nvSpPr>
            <p:cNvPr id="1067" name="直接连接符 53272"/>
            <p:cNvSpPr>
              <a:spLocks noChangeShapeType="1"/>
            </p:cNvSpPr>
            <p:nvPr/>
          </p:nvSpPr>
          <p:spPr bwMode="auto">
            <a:xfrm flipH="1">
              <a:off x="814" y="1568"/>
              <a:ext cx="779" cy="0"/>
            </a:xfrm>
            <a:prstGeom prst="line">
              <a:avLst/>
            </a:prstGeom>
            <a:noFill/>
            <a:ln w="9525">
              <a:solidFill>
                <a:srgbClr val="000000"/>
              </a:solidFill>
              <a:round/>
              <a:headEnd/>
              <a:tailEnd/>
            </a:ln>
          </p:spPr>
          <p:txBody>
            <a:bodyPr/>
            <a:lstStyle/>
            <a:p>
              <a:endParaRPr lang="zh-CN" altLang="en-US"/>
            </a:p>
          </p:txBody>
        </p:sp>
        <p:sp>
          <p:nvSpPr>
            <p:cNvPr id="1068" name="直接连接符 53273"/>
            <p:cNvSpPr>
              <a:spLocks noChangeShapeType="1"/>
            </p:cNvSpPr>
            <p:nvPr/>
          </p:nvSpPr>
          <p:spPr bwMode="auto">
            <a:xfrm>
              <a:off x="2463" y="1423"/>
              <a:ext cx="725" cy="0"/>
            </a:xfrm>
            <a:prstGeom prst="line">
              <a:avLst/>
            </a:prstGeom>
            <a:noFill/>
            <a:ln w="9525">
              <a:solidFill>
                <a:srgbClr val="000000"/>
              </a:solidFill>
              <a:round/>
              <a:headEnd/>
              <a:tailEnd/>
            </a:ln>
          </p:spPr>
          <p:txBody>
            <a:bodyPr/>
            <a:lstStyle/>
            <a:p>
              <a:endParaRPr lang="zh-CN" altLang="en-US"/>
            </a:p>
          </p:txBody>
        </p:sp>
        <p:sp>
          <p:nvSpPr>
            <p:cNvPr id="1069" name="直接连接符 53274"/>
            <p:cNvSpPr>
              <a:spLocks noChangeShapeType="1"/>
            </p:cNvSpPr>
            <p:nvPr/>
          </p:nvSpPr>
          <p:spPr bwMode="auto">
            <a:xfrm>
              <a:off x="2700" y="1423"/>
              <a:ext cx="0" cy="317"/>
            </a:xfrm>
            <a:prstGeom prst="line">
              <a:avLst/>
            </a:prstGeom>
            <a:noFill/>
            <a:ln w="9525">
              <a:solidFill>
                <a:srgbClr val="000000"/>
              </a:solidFill>
              <a:round/>
              <a:headEnd/>
              <a:tailEnd/>
            </a:ln>
          </p:spPr>
          <p:txBody>
            <a:bodyPr/>
            <a:lstStyle/>
            <a:p>
              <a:endParaRPr lang="zh-CN" altLang="en-US"/>
            </a:p>
          </p:txBody>
        </p:sp>
        <p:sp>
          <p:nvSpPr>
            <p:cNvPr id="1070" name="直接连接符 53275"/>
            <p:cNvSpPr>
              <a:spLocks noChangeShapeType="1"/>
            </p:cNvSpPr>
            <p:nvPr/>
          </p:nvSpPr>
          <p:spPr bwMode="auto">
            <a:xfrm>
              <a:off x="2700" y="1740"/>
              <a:ext cx="488" cy="0"/>
            </a:xfrm>
            <a:prstGeom prst="line">
              <a:avLst/>
            </a:prstGeom>
            <a:noFill/>
            <a:ln w="9525">
              <a:solidFill>
                <a:srgbClr val="000000"/>
              </a:solidFill>
              <a:round/>
              <a:headEnd/>
              <a:tailEnd/>
            </a:ln>
          </p:spPr>
          <p:txBody>
            <a:bodyPr/>
            <a:lstStyle/>
            <a:p>
              <a:endParaRPr lang="zh-CN" altLang="en-US"/>
            </a:p>
          </p:txBody>
        </p:sp>
        <p:grpSp>
          <p:nvGrpSpPr>
            <p:cNvPr id="1071" name="组合 53276"/>
            <p:cNvGrpSpPr>
              <a:grpSpLocks/>
            </p:cNvGrpSpPr>
            <p:nvPr/>
          </p:nvGrpSpPr>
          <p:grpSpPr bwMode="auto">
            <a:xfrm>
              <a:off x="986" y="1885"/>
              <a:ext cx="158" cy="171"/>
              <a:chOff x="6488" y="4872"/>
              <a:chExt cx="240" cy="260"/>
            </a:xfrm>
          </p:grpSpPr>
          <p:sp>
            <p:nvSpPr>
              <p:cNvPr id="1091" name="矩形 53277"/>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92" name="椭圆 53278"/>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1072" name="组合 53279"/>
            <p:cNvGrpSpPr>
              <a:grpSpLocks/>
            </p:cNvGrpSpPr>
            <p:nvPr/>
          </p:nvGrpSpPr>
          <p:grpSpPr bwMode="auto">
            <a:xfrm>
              <a:off x="986" y="2109"/>
              <a:ext cx="158" cy="171"/>
              <a:chOff x="6488" y="4872"/>
              <a:chExt cx="240" cy="260"/>
            </a:xfrm>
          </p:grpSpPr>
          <p:sp>
            <p:nvSpPr>
              <p:cNvPr id="1089" name="矩形 53280"/>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90" name="椭圆 53281"/>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grpSp>
          <p:nvGrpSpPr>
            <p:cNvPr id="1073" name="组合 53282"/>
            <p:cNvGrpSpPr>
              <a:grpSpLocks/>
            </p:cNvGrpSpPr>
            <p:nvPr/>
          </p:nvGrpSpPr>
          <p:grpSpPr bwMode="auto">
            <a:xfrm>
              <a:off x="2885" y="1344"/>
              <a:ext cx="158" cy="172"/>
              <a:chOff x="6488" y="4872"/>
              <a:chExt cx="240" cy="260"/>
            </a:xfrm>
          </p:grpSpPr>
          <p:sp>
            <p:nvSpPr>
              <p:cNvPr id="1087" name="矩形 53283"/>
              <p:cNvSpPr>
                <a:spLocks noChangeArrowheads="1"/>
              </p:cNvSpPr>
              <p:nvPr/>
            </p:nvSpPr>
            <p:spPr bwMode="auto">
              <a:xfrm>
                <a:off x="6488" y="4872"/>
                <a:ext cx="180" cy="2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1088" name="椭圆 53284"/>
              <p:cNvSpPr>
                <a:spLocks noChangeArrowheads="1"/>
              </p:cNvSpPr>
              <p:nvPr/>
            </p:nvSpPr>
            <p:spPr bwMode="auto">
              <a:xfrm>
                <a:off x="6668" y="497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grpSp>
        <p:sp>
          <p:nvSpPr>
            <p:cNvPr id="1074" name="椭圆 53285"/>
            <p:cNvSpPr>
              <a:spLocks noChangeArrowheads="1"/>
            </p:cNvSpPr>
            <p:nvPr/>
          </p:nvSpPr>
          <p:spPr bwMode="auto">
            <a:xfrm>
              <a:off x="2463" y="1397"/>
              <a:ext cx="40" cy="4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1075" name="文本框 53286"/>
            <p:cNvSpPr txBox="1">
              <a:spLocks noChangeArrowheads="1"/>
            </p:cNvSpPr>
            <p:nvPr/>
          </p:nvSpPr>
          <p:spPr bwMode="auto">
            <a:xfrm>
              <a:off x="2112" y="1357"/>
              <a:ext cx="245" cy="179"/>
            </a:xfrm>
            <a:prstGeom prst="rect">
              <a:avLst/>
            </a:prstGeom>
            <a:solidFill>
              <a:srgbClr val="FFFFFF"/>
            </a:solidFill>
            <a:ln w="9525">
              <a:noFill/>
              <a:miter lim="800000"/>
              <a:headEnd/>
              <a:tailEnd/>
            </a:ln>
          </p:spPr>
          <p:txBody>
            <a:bodyPr lIns="0" tIns="0" rIns="0" bIns="0"/>
            <a:lstStyle/>
            <a:p>
              <a:pPr algn="ctr" eaLnBrk="0" hangingPunct="0">
                <a:buFont typeface="Arial" pitchFamily="34" charset="0"/>
                <a:buNone/>
              </a:pPr>
              <a:r>
                <a:rPr lang="en-US" altLang="zh-CN" sz="1800"/>
                <a:t>≥1</a:t>
              </a:r>
            </a:p>
          </p:txBody>
        </p:sp>
        <p:sp>
          <p:nvSpPr>
            <p:cNvPr id="1076" name="文本框 53287"/>
            <p:cNvSpPr txBox="1">
              <a:spLocks noChangeArrowheads="1"/>
            </p:cNvSpPr>
            <p:nvPr/>
          </p:nvSpPr>
          <p:spPr bwMode="auto">
            <a:xfrm>
              <a:off x="3202" y="1344"/>
              <a:ext cx="145" cy="185"/>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Y</a:t>
              </a:r>
            </a:p>
          </p:txBody>
        </p:sp>
        <p:sp>
          <p:nvSpPr>
            <p:cNvPr id="1077" name="文本框 53288"/>
            <p:cNvSpPr txBox="1">
              <a:spLocks noChangeArrowheads="1"/>
            </p:cNvSpPr>
            <p:nvPr/>
          </p:nvSpPr>
          <p:spPr bwMode="auto">
            <a:xfrm>
              <a:off x="3202" y="1648"/>
              <a:ext cx="171" cy="19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endParaRPr lang="zh-CN" altLang="zh-CN" sz="1000"/>
            </a:p>
          </p:txBody>
        </p:sp>
        <p:sp>
          <p:nvSpPr>
            <p:cNvPr id="1078" name="文本框 53289"/>
            <p:cNvSpPr txBox="1">
              <a:spLocks noChangeArrowheads="1"/>
            </p:cNvSpPr>
            <p:nvPr/>
          </p:nvSpPr>
          <p:spPr bwMode="auto">
            <a:xfrm>
              <a:off x="384" y="672"/>
              <a:ext cx="193" cy="19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3</a:t>
              </a:r>
            </a:p>
          </p:txBody>
        </p:sp>
        <p:sp>
          <p:nvSpPr>
            <p:cNvPr id="1079" name="文本框 53290"/>
            <p:cNvSpPr txBox="1">
              <a:spLocks noChangeArrowheads="1"/>
            </p:cNvSpPr>
            <p:nvPr/>
          </p:nvSpPr>
          <p:spPr bwMode="auto">
            <a:xfrm>
              <a:off x="384" y="1028"/>
              <a:ext cx="193" cy="17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2</a:t>
              </a:r>
              <a:endParaRPr lang="en-US" altLang="zh-CN" sz="1800"/>
            </a:p>
          </p:txBody>
        </p:sp>
        <p:sp>
          <p:nvSpPr>
            <p:cNvPr id="1080" name="文本框 53291"/>
            <p:cNvSpPr txBox="1">
              <a:spLocks noChangeArrowheads="1"/>
            </p:cNvSpPr>
            <p:nvPr/>
          </p:nvSpPr>
          <p:spPr bwMode="auto">
            <a:xfrm>
              <a:off x="384" y="1384"/>
              <a:ext cx="193" cy="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1</a:t>
              </a:r>
            </a:p>
          </p:txBody>
        </p:sp>
        <p:sp>
          <p:nvSpPr>
            <p:cNvPr id="1081" name="文本框 53292"/>
            <p:cNvSpPr txBox="1">
              <a:spLocks noChangeArrowheads="1"/>
            </p:cNvSpPr>
            <p:nvPr/>
          </p:nvSpPr>
          <p:spPr bwMode="auto">
            <a:xfrm>
              <a:off x="384" y="1713"/>
              <a:ext cx="193"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D</a:t>
              </a:r>
              <a:r>
                <a:rPr lang="en-US" altLang="zh-CN" sz="1800" baseline="-25000"/>
                <a:t>0</a:t>
              </a:r>
            </a:p>
          </p:txBody>
        </p:sp>
        <p:sp>
          <p:nvSpPr>
            <p:cNvPr id="1082" name="文本框 53293"/>
            <p:cNvSpPr txBox="1">
              <a:spLocks noChangeArrowheads="1"/>
            </p:cNvSpPr>
            <p:nvPr/>
          </p:nvSpPr>
          <p:spPr bwMode="auto">
            <a:xfrm>
              <a:off x="603" y="1885"/>
              <a:ext cx="146"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0</a:t>
              </a:r>
              <a:endParaRPr lang="en-US" altLang="zh-CN" sz="1800"/>
            </a:p>
          </p:txBody>
        </p:sp>
        <p:sp>
          <p:nvSpPr>
            <p:cNvPr id="1083" name="文本框 53294"/>
            <p:cNvSpPr txBox="1">
              <a:spLocks noChangeArrowheads="1"/>
            </p:cNvSpPr>
            <p:nvPr/>
          </p:nvSpPr>
          <p:spPr bwMode="auto">
            <a:xfrm>
              <a:off x="590" y="2096"/>
              <a:ext cx="145" cy="184"/>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1084" name="文本框 53295"/>
            <p:cNvSpPr txBox="1">
              <a:spLocks noChangeArrowheads="1"/>
            </p:cNvSpPr>
            <p:nvPr/>
          </p:nvSpPr>
          <p:spPr bwMode="auto">
            <a:xfrm>
              <a:off x="3120" y="1632"/>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Y</a:t>
              </a:r>
            </a:p>
          </p:txBody>
        </p:sp>
        <p:sp>
          <p:nvSpPr>
            <p:cNvPr id="1085" name="文本框 53296"/>
            <p:cNvSpPr txBox="1">
              <a:spLocks noChangeArrowheads="1"/>
            </p:cNvSpPr>
            <p:nvPr/>
          </p:nvSpPr>
          <p:spPr bwMode="auto">
            <a:xfrm>
              <a:off x="1680" y="768"/>
              <a:ext cx="288"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&amp;</a:t>
              </a:r>
            </a:p>
          </p:txBody>
        </p:sp>
        <p:sp>
          <p:nvSpPr>
            <p:cNvPr id="1086" name="直接连接符 53297"/>
            <p:cNvSpPr>
              <a:spLocks noChangeShapeType="1"/>
            </p:cNvSpPr>
            <p:nvPr/>
          </p:nvSpPr>
          <p:spPr bwMode="auto">
            <a:xfrm>
              <a:off x="3160" y="1663"/>
              <a:ext cx="144" cy="0"/>
            </a:xfrm>
            <a:prstGeom prst="line">
              <a:avLst/>
            </a:prstGeom>
            <a:noFill/>
            <a:ln w="9525">
              <a:solidFill>
                <a:schemeClr val="tx1"/>
              </a:solidFill>
              <a:round/>
              <a:headEnd/>
              <a:tailEnd/>
            </a:ln>
          </p:spPr>
          <p:txBody>
            <a:bodyPr/>
            <a:lstStyle/>
            <a:p>
              <a:endParaRPr lang="zh-CN" altLang="en-US"/>
            </a:p>
          </p:txBody>
        </p:sp>
      </p:grpSp>
      <p:graphicFrame>
        <p:nvGraphicFramePr>
          <p:cNvPr id="6147" name="对象 53298"/>
          <p:cNvGraphicFramePr>
            <a:graphicFrameLocks/>
          </p:cNvGraphicFramePr>
          <p:nvPr/>
        </p:nvGraphicFramePr>
        <p:xfrm>
          <a:off x="2895600" y="3200400"/>
          <a:ext cx="5924550" cy="766763"/>
        </p:xfrm>
        <a:graphic>
          <a:graphicData uri="http://schemas.openxmlformats.org/presentationml/2006/ole">
            <mc:AlternateContent xmlns:mc="http://schemas.openxmlformats.org/markup-compatibility/2006">
              <mc:Choice xmlns:v="urn:schemas-microsoft-com:vml" Requires="v">
                <p:oleObj spid="_x0000_s1108" r:id="rId3" imgW="3314700" imgH="431800" progId="Equation.3">
                  <p:embed/>
                </p:oleObj>
              </mc:Choice>
              <mc:Fallback>
                <p:oleObj r:id="rId3" imgW="3314700" imgH="431800" progId="Equation.3">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200400"/>
                        <a:ext cx="592455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8" name="文本框 53299"/>
          <p:cNvSpPr txBox="1">
            <a:spLocks noChangeArrowheads="1"/>
          </p:cNvSpPr>
          <p:nvPr/>
        </p:nvSpPr>
        <p:spPr bwMode="auto">
          <a:xfrm>
            <a:off x="381000" y="3886200"/>
            <a:ext cx="8382000" cy="2282825"/>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a:t>其中：</a:t>
            </a:r>
            <a:r>
              <a:rPr lang="en-US" altLang="zh-CN"/>
              <a:t>m</a:t>
            </a:r>
            <a:r>
              <a:rPr lang="en-US" altLang="zh-CN" baseline="-30000"/>
              <a:t>i</a:t>
            </a:r>
            <a:r>
              <a:rPr lang="zh-CN" altLang="en-US"/>
              <a:t>为选择变量</a:t>
            </a:r>
            <a:r>
              <a:rPr lang="en-US" altLang="zh-CN"/>
              <a:t>S</a:t>
            </a:r>
            <a:r>
              <a:rPr lang="en-US" altLang="zh-CN" baseline="-30000"/>
              <a:t>1</a:t>
            </a:r>
            <a:r>
              <a:rPr lang="zh-CN" altLang="en-US"/>
              <a:t>、</a:t>
            </a:r>
            <a:r>
              <a:rPr lang="en-US" altLang="zh-CN"/>
              <a:t>S</a:t>
            </a:r>
            <a:r>
              <a:rPr lang="en-US" altLang="zh-CN" baseline="-30000"/>
              <a:t>0</a:t>
            </a:r>
            <a:r>
              <a:rPr lang="zh-CN" altLang="en-US"/>
              <a:t>的四个最小项；</a:t>
            </a:r>
          </a:p>
          <a:p>
            <a:pPr algn="just">
              <a:spcBef>
                <a:spcPct val="50000"/>
              </a:spcBef>
              <a:buFont typeface="Arial" pitchFamily="34" charset="0"/>
              <a:buNone/>
            </a:pPr>
            <a:r>
              <a:rPr lang="zh-CN" altLang="en-US"/>
              <a:t>         </a:t>
            </a:r>
            <a:r>
              <a:rPr lang="en-US" altLang="zh-CN"/>
              <a:t>D</a:t>
            </a:r>
            <a:r>
              <a:rPr lang="en-US" altLang="zh-CN" baseline="-30000"/>
              <a:t>i</a:t>
            </a:r>
            <a:r>
              <a:rPr lang="zh-CN" altLang="en-US"/>
              <a:t>为四路选择器的四个输入数据</a:t>
            </a:r>
          </a:p>
          <a:p>
            <a:pPr>
              <a:spcBef>
                <a:spcPct val="50000"/>
              </a:spcBef>
              <a:buFont typeface="Arial" pitchFamily="34" charset="0"/>
              <a:buNone/>
            </a:pPr>
            <a:r>
              <a:rPr lang="zh-CN" altLang="en-US"/>
              <a:t>	对于</a:t>
            </a:r>
            <a:r>
              <a:rPr lang="en-US" altLang="zh-CN"/>
              <a:t>2</a:t>
            </a:r>
            <a:r>
              <a:rPr lang="en-US" altLang="zh-CN" baseline="30000"/>
              <a:t>n</a:t>
            </a:r>
            <a:r>
              <a:rPr lang="zh-CN" altLang="en-US"/>
              <a:t>路选择器，它应有</a:t>
            </a:r>
            <a:r>
              <a:rPr lang="en-US" altLang="zh-CN"/>
              <a:t>n</a:t>
            </a:r>
            <a:r>
              <a:rPr lang="zh-CN" altLang="en-US"/>
              <a:t>个地址输入端（设为</a:t>
            </a:r>
            <a:r>
              <a:rPr lang="en-US" altLang="zh-CN"/>
              <a:t>S</a:t>
            </a:r>
            <a:r>
              <a:rPr lang="en-US" altLang="zh-CN" baseline="-30000"/>
              <a:t>0</a:t>
            </a:r>
            <a:r>
              <a:rPr lang="zh-CN" altLang="en-US"/>
              <a:t>，</a:t>
            </a:r>
            <a:r>
              <a:rPr lang="en-US" altLang="zh-CN"/>
              <a:t>S</a:t>
            </a:r>
            <a:r>
              <a:rPr lang="en-US" altLang="zh-CN" baseline="-30000"/>
              <a:t>1</a:t>
            </a:r>
            <a:r>
              <a:rPr lang="zh-CN" altLang="en-US"/>
              <a:t>，</a:t>
            </a:r>
            <a:r>
              <a:rPr lang="en-US" altLang="zh-CN"/>
              <a:t>…</a:t>
            </a:r>
            <a:r>
              <a:rPr lang="zh-CN" altLang="en-US"/>
              <a:t>，</a:t>
            </a:r>
            <a:r>
              <a:rPr lang="en-US" altLang="zh-CN"/>
              <a:t>S</a:t>
            </a:r>
            <a:r>
              <a:rPr lang="en-US" altLang="zh-CN" baseline="-30000"/>
              <a:t>n-1</a:t>
            </a:r>
            <a:r>
              <a:rPr lang="zh-CN" altLang="en-US"/>
              <a:t>），</a:t>
            </a:r>
            <a:r>
              <a:rPr lang="en-US" altLang="zh-CN"/>
              <a:t>2</a:t>
            </a:r>
            <a:r>
              <a:rPr lang="en-US" altLang="zh-CN" baseline="30000"/>
              <a:t>n</a:t>
            </a:r>
            <a:r>
              <a:rPr lang="zh-CN" altLang="en-US"/>
              <a:t>个数据输入端（设为</a:t>
            </a:r>
            <a:r>
              <a:rPr lang="en-US" altLang="zh-CN"/>
              <a:t>D</a:t>
            </a:r>
            <a:r>
              <a:rPr lang="en-US" altLang="zh-CN" baseline="-30000"/>
              <a:t>0</a:t>
            </a:r>
            <a:r>
              <a:rPr lang="zh-CN" altLang="en-US"/>
              <a:t>，</a:t>
            </a:r>
            <a:r>
              <a:rPr lang="en-US" altLang="zh-CN"/>
              <a:t>D</a:t>
            </a:r>
            <a:r>
              <a:rPr lang="en-US" altLang="zh-CN" baseline="-30000"/>
              <a:t>2</a:t>
            </a:r>
            <a:r>
              <a:rPr lang="zh-CN" altLang="en-US"/>
              <a:t>，</a:t>
            </a:r>
            <a:r>
              <a:rPr lang="en-US" altLang="zh-CN"/>
              <a:t>…</a:t>
            </a:r>
            <a:r>
              <a:rPr lang="zh-CN" altLang="en-US"/>
              <a:t>，</a:t>
            </a:r>
            <a:r>
              <a:rPr lang="en-US" altLang="zh-CN"/>
              <a:t>D</a:t>
            </a:r>
            <a:r>
              <a:rPr lang="en-US" altLang="zh-CN" baseline="-30000"/>
              <a:t>2</a:t>
            </a:r>
            <a:r>
              <a:rPr lang="en-US" altLang="zh-CN" baseline="30000"/>
              <a:t>n</a:t>
            </a:r>
            <a:r>
              <a:rPr lang="en-US" altLang="zh-CN" baseline="-30000"/>
              <a:t>-1</a:t>
            </a:r>
            <a:r>
              <a:rPr lang="zh-CN" altLang="en-US"/>
              <a:t>），则其输出函数为： </a:t>
            </a:r>
          </a:p>
        </p:txBody>
      </p:sp>
      <p:graphicFrame>
        <p:nvGraphicFramePr>
          <p:cNvPr id="6149" name="对象 53300"/>
          <p:cNvGraphicFramePr>
            <a:graphicFrameLocks/>
          </p:cNvGraphicFramePr>
          <p:nvPr/>
        </p:nvGraphicFramePr>
        <p:xfrm>
          <a:off x="3581400" y="5772150"/>
          <a:ext cx="1447800" cy="781050"/>
        </p:xfrm>
        <a:graphic>
          <a:graphicData uri="http://schemas.openxmlformats.org/presentationml/2006/ole">
            <mc:AlternateContent xmlns:mc="http://schemas.openxmlformats.org/markup-compatibility/2006">
              <mc:Choice xmlns:v="urn:schemas-microsoft-com:vml" Requires="v">
                <p:oleObj spid="_x0000_s1109" r:id="rId5" imgW="850900" imgH="457200" progId="Equation.3">
                  <p:embed/>
                </p:oleObj>
              </mc:Choice>
              <mc:Fallback>
                <p:oleObj r:id="rId5" imgW="850900" imgH="457200"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5772150"/>
                        <a:ext cx="1447800" cy="78105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302" name="表格 53301"/>
          <p:cNvGraphicFramePr/>
          <p:nvPr/>
        </p:nvGraphicFramePr>
        <p:xfrm>
          <a:off x="5486400" y="533400"/>
          <a:ext cx="3429000" cy="2536204"/>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761859">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选择变量</a:t>
                      </a:r>
                    </a:p>
                    <a:p>
                      <a:pPr marL="0" lvl="0" indent="0" algn="ctr">
                        <a:buNone/>
                      </a:pPr>
                      <a:r>
                        <a:rPr lang="en-US" altLang="zh-CN" sz="2000" dirty="0"/>
                        <a:t>S</a:t>
                      </a:r>
                      <a:r>
                        <a:rPr lang="en-US" altLang="zh-CN" sz="2000" baseline="-25000" dirty="0"/>
                        <a:t>1</a:t>
                      </a:r>
                      <a:r>
                        <a:rPr lang="en-US" altLang="zh-CN" sz="2000" dirty="0"/>
                        <a:t>S</a:t>
                      </a:r>
                      <a:r>
                        <a:rPr lang="en-US" altLang="zh-CN" sz="2000" baseline="-25000" dirty="0"/>
                        <a:t>0</a:t>
                      </a:r>
                      <a:endParaRPr lang="zh-CN" altLang="en-US" sz="2000" dirty="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数据输入</a:t>
                      </a:r>
                    </a:p>
                    <a:p>
                      <a:pPr marL="0" lvl="0" indent="0" algn="ctr">
                        <a:buNone/>
                      </a:pPr>
                      <a:r>
                        <a:rPr lang="en-US" altLang="zh-CN" sz="2000"/>
                        <a:t>D</a:t>
                      </a:r>
                      <a:endParaRPr lang="zh-CN" altLang="en-US" sz="20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zh-CN" altLang="en-US" sz="2000" dirty="0"/>
                        <a:t>输出</a:t>
                      </a:r>
                    </a:p>
                    <a:p>
                      <a:pPr marL="0" lvl="0" indent="0" algn="ctr">
                        <a:buNone/>
                      </a:pPr>
                      <a:r>
                        <a:rPr lang="en-US" altLang="zh-CN" sz="2000"/>
                        <a:t>Y</a:t>
                      </a:r>
                      <a:endParaRPr lang="zh-CN" altLang="en-US" sz="20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1773379">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dirty="0"/>
                        <a:t>0  0</a:t>
                      </a:r>
                    </a:p>
                    <a:p>
                      <a:pPr marL="0" lvl="0" indent="0" algn="ctr">
                        <a:buNone/>
                      </a:pPr>
                      <a:r>
                        <a:rPr lang="en-US" altLang="zh-CN" sz="2400" dirty="0"/>
                        <a:t>0  1</a:t>
                      </a:r>
                    </a:p>
                    <a:p>
                      <a:pPr marL="0" lvl="0" indent="0" algn="ctr">
                        <a:buNone/>
                      </a:pPr>
                      <a:r>
                        <a:rPr lang="en-US" altLang="zh-CN" sz="2400" dirty="0"/>
                        <a:t>1  0</a:t>
                      </a:r>
                    </a:p>
                    <a:p>
                      <a:pPr marL="0" lvl="0" indent="0" algn="ctr">
                        <a:buNone/>
                      </a:pPr>
                      <a:r>
                        <a:rPr lang="en-US" altLang="zh-CN" sz="2400" dirty="0"/>
                        <a:t>1  1</a:t>
                      </a:r>
                      <a:endParaRPr lang="zh-CN" altLang="en-US" sz="2400" dirty="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r>
                        <a:rPr lang="en-US" altLang="zh-CN" sz="2400" baseline="-25000"/>
                        <a:t>0</a:t>
                      </a:r>
                      <a:endParaRPr lang="en-US" altLang="zh-CN" sz="2400"/>
                    </a:p>
                    <a:p>
                      <a:pPr marL="0" lvl="0" indent="0" algn="ctr">
                        <a:buNone/>
                      </a:pPr>
                      <a:r>
                        <a:rPr lang="en-US" altLang="zh-CN" sz="2400"/>
                        <a:t>D</a:t>
                      </a:r>
                      <a:r>
                        <a:rPr lang="en-US" altLang="zh-CN" sz="2400" baseline="-25000"/>
                        <a:t>1</a:t>
                      </a:r>
                      <a:endParaRPr lang="en-US" altLang="zh-CN" sz="2400"/>
                    </a:p>
                    <a:p>
                      <a:pPr marL="0" lvl="0" indent="0" algn="ctr">
                        <a:buNone/>
                      </a:pPr>
                      <a:r>
                        <a:rPr lang="en-US" altLang="zh-CN" sz="2400"/>
                        <a:t>D</a:t>
                      </a:r>
                      <a:r>
                        <a:rPr lang="en-US" altLang="zh-CN" sz="2400" baseline="-25000"/>
                        <a:t>2</a:t>
                      </a:r>
                      <a:endParaRPr lang="en-US" altLang="zh-CN" sz="2400"/>
                    </a:p>
                    <a:p>
                      <a:pPr marL="0" lvl="0" indent="0" algn="ctr">
                        <a:buNone/>
                      </a:pPr>
                      <a:r>
                        <a:rPr lang="en-US" altLang="zh-CN" sz="2400"/>
                        <a:t>D</a:t>
                      </a:r>
                      <a:r>
                        <a:rPr lang="en-US" altLang="zh-CN" sz="2400" baseline="-25000"/>
                        <a:t>3</a:t>
                      </a:r>
                      <a:endParaRPr lang="zh-CN" altLang="en-US" sz="24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sz="2400"/>
                        <a:t>D</a:t>
                      </a:r>
                      <a:r>
                        <a:rPr lang="en-US" altLang="zh-CN" sz="2400" baseline="-25000"/>
                        <a:t>0</a:t>
                      </a:r>
                      <a:endParaRPr lang="en-US" altLang="zh-CN" sz="2400"/>
                    </a:p>
                    <a:p>
                      <a:pPr marL="0" lvl="0" indent="0" algn="ctr">
                        <a:buNone/>
                      </a:pPr>
                      <a:r>
                        <a:rPr lang="en-US" altLang="zh-CN" sz="2400"/>
                        <a:t>D</a:t>
                      </a:r>
                      <a:r>
                        <a:rPr lang="en-US" altLang="zh-CN" sz="2400" baseline="-25000"/>
                        <a:t>1</a:t>
                      </a:r>
                      <a:endParaRPr lang="en-US" altLang="zh-CN" sz="2400"/>
                    </a:p>
                    <a:p>
                      <a:pPr marL="0" lvl="0" indent="0" algn="ctr">
                        <a:buNone/>
                      </a:pPr>
                      <a:r>
                        <a:rPr lang="en-US" altLang="zh-CN" sz="2400"/>
                        <a:t>D</a:t>
                      </a:r>
                      <a:r>
                        <a:rPr lang="en-US" altLang="zh-CN" sz="2400" baseline="-25000"/>
                        <a:t>2</a:t>
                      </a:r>
                      <a:endParaRPr lang="en-US" altLang="zh-CN" sz="2400"/>
                    </a:p>
                    <a:p>
                      <a:pPr marL="0" lvl="0" indent="0" algn="ctr">
                        <a:buNone/>
                      </a:pPr>
                      <a:r>
                        <a:rPr lang="en-US" altLang="zh-CN" sz="2400"/>
                        <a:t>D</a:t>
                      </a:r>
                      <a:r>
                        <a:rPr lang="en-US" altLang="zh-CN" sz="2400" baseline="-25000"/>
                        <a:t>3</a:t>
                      </a:r>
                      <a:endParaRPr lang="zh-CN" altLang="en-US" sz="2400"/>
                    </a:p>
                  </a:txBody>
                  <a:tcPr marT="45787" marB="45787"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bl>
          </a:graphicData>
        </a:graphic>
      </p:graphicFrame>
      <p:sp>
        <p:nvSpPr>
          <p:cNvPr id="1044" name="文本框 53315"/>
          <p:cNvSpPr txBox="1">
            <a:spLocks noChangeArrowheads="1"/>
          </p:cNvSpPr>
          <p:nvPr/>
        </p:nvSpPr>
        <p:spPr bwMode="auto">
          <a:xfrm>
            <a:off x="339725" y="346075"/>
            <a:ext cx="3470275"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3300"/>
                </a:solidFill>
                <a:latin typeface="楷体_GB2312" pitchFamily="49" charset="-122"/>
                <a:ea typeface="楷体_GB2312" pitchFamily="49" charset="-122"/>
              </a:rPr>
              <a:t>2</a:t>
            </a:r>
            <a:r>
              <a:rPr lang="zh-CN" altLang="en-US" sz="2800" b="1">
                <a:solidFill>
                  <a:srgbClr val="FF33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3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587375"/>
            <a:ext cx="8763000" cy="609600"/>
          </a:xfrm>
        </p:spPr>
        <p:txBody>
          <a:bodyPr anchor="t"/>
          <a:lstStyle/>
          <a:p>
            <a:r>
              <a:rPr lang="en-US" altLang="zh-CN" sz="2800" smtClean="0"/>
              <a:t>74LS148</a:t>
            </a:r>
            <a:r>
              <a:rPr lang="zh-CN" altLang="en-US" sz="2800" smtClean="0"/>
              <a:t>的真值表 </a:t>
            </a:r>
          </a:p>
        </p:txBody>
      </p:sp>
      <p:pic>
        <p:nvPicPr>
          <p:cNvPr id="60419" name="Picture 2"/>
          <p:cNvPicPr>
            <a:picLocks noChangeAspect="1" noChangeArrowheads="1"/>
          </p:cNvPicPr>
          <p:nvPr/>
        </p:nvPicPr>
        <p:blipFill>
          <a:blip r:embed="rId2"/>
          <a:srcRect/>
          <a:stretch>
            <a:fillRect/>
          </a:stretch>
        </p:blipFill>
        <p:spPr bwMode="auto">
          <a:xfrm>
            <a:off x="431800" y="1358900"/>
            <a:ext cx="8442325" cy="459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61442" name="标题 2049"/>
          <p:cNvSpPr>
            <a:spLocks noGrp="1" noChangeArrowheads="1"/>
          </p:cNvSpPr>
          <p:nvPr>
            <p:ph type="title"/>
          </p:nvPr>
        </p:nvSpPr>
        <p:spPr>
          <a:xfrm>
            <a:off x="3657600" y="609600"/>
            <a:ext cx="4800600" cy="609600"/>
          </a:xfrm>
        </p:spPr>
        <p:txBody>
          <a:bodyPr/>
          <a:lstStyle/>
          <a:p>
            <a:pPr algn="l" eaLnBrk="1" hangingPunct="1"/>
            <a:r>
              <a:rPr lang="zh-CN" altLang="en-US" sz="3200" b="1" smtClean="0">
                <a:solidFill>
                  <a:srgbClr val="FFFF66"/>
                </a:solidFill>
              </a:rPr>
              <a:t>第</a:t>
            </a:r>
            <a:r>
              <a:rPr lang="en-US" altLang="zh-CN" sz="3200" b="1" smtClean="0">
                <a:solidFill>
                  <a:srgbClr val="FFFF66"/>
                </a:solidFill>
              </a:rPr>
              <a:t>4</a:t>
            </a:r>
            <a:r>
              <a:rPr lang="zh-CN" altLang="en-US" sz="3200" b="1" smtClean="0">
                <a:solidFill>
                  <a:srgbClr val="FFFF66"/>
                </a:solidFill>
              </a:rPr>
              <a:t>章 组合逻辑功能器件</a:t>
            </a:r>
          </a:p>
        </p:txBody>
      </p:sp>
      <p:sp>
        <p:nvSpPr>
          <p:cNvPr id="61443"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61444"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61445"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61446" name="组合 2053"/>
          <p:cNvGrpSpPr>
            <a:grpSpLocks/>
          </p:cNvGrpSpPr>
          <p:nvPr/>
        </p:nvGrpSpPr>
        <p:grpSpPr bwMode="auto">
          <a:xfrm>
            <a:off x="2209800" y="6019800"/>
            <a:ext cx="841375" cy="609600"/>
            <a:chOff x="1536" y="3840"/>
            <a:chExt cx="386" cy="288"/>
          </a:xfrm>
        </p:grpSpPr>
        <p:sp>
          <p:nvSpPr>
            <p:cNvPr id="61458"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9"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61447" name="组合 2056"/>
          <p:cNvGrpSpPr>
            <a:grpSpLocks/>
          </p:cNvGrpSpPr>
          <p:nvPr/>
        </p:nvGrpSpPr>
        <p:grpSpPr bwMode="auto">
          <a:xfrm>
            <a:off x="6629400" y="5638800"/>
            <a:ext cx="381000" cy="304800"/>
            <a:chOff x="1536" y="3840"/>
            <a:chExt cx="386" cy="288"/>
          </a:xfrm>
        </p:grpSpPr>
        <p:sp>
          <p:nvSpPr>
            <p:cNvPr id="61456"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7"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61448" name="组合 2059"/>
          <p:cNvGrpSpPr>
            <a:grpSpLocks/>
          </p:cNvGrpSpPr>
          <p:nvPr/>
        </p:nvGrpSpPr>
        <p:grpSpPr bwMode="auto">
          <a:xfrm>
            <a:off x="3962400" y="6019800"/>
            <a:ext cx="612775" cy="381000"/>
            <a:chOff x="1536" y="3840"/>
            <a:chExt cx="386" cy="288"/>
          </a:xfrm>
        </p:grpSpPr>
        <p:sp>
          <p:nvSpPr>
            <p:cNvPr id="61454"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5"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61449"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4.4 </a:t>
            </a:r>
            <a:r>
              <a:rPr lang="zh-CN" altLang="en-US" sz="2800" b="1">
                <a:solidFill>
                  <a:srgbClr val="FF00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4.5 </a:t>
            </a:r>
            <a:r>
              <a:rPr lang="zh-CN" altLang="en-US" sz="2800" b="1">
                <a:solidFill>
                  <a:srgbClr val="FFFF00"/>
                </a:solidFill>
                <a:latin typeface="楷体_GB2312" pitchFamily="49" charset="-122"/>
                <a:ea typeface="楷体_GB2312" pitchFamily="49" charset="-122"/>
              </a:rPr>
              <a:t>加法器</a:t>
            </a:r>
          </a:p>
        </p:txBody>
      </p:sp>
      <p:grpSp>
        <p:nvGrpSpPr>
          <p:cNvPr id="61450" name="组合 2063"/>
          <p:cNvGrpSpPr>
            <a:grpSpLocks/>
          </p:cNvGrpSpPr>
          <p:nvPr/>
        </p:nvGrpSpPr>
        <p:grpSpPr bwMode="auto">
          <a:xfrm>
            <a:off x="457200" y="5715000"/>
            <a:ext cx="381000" cy="304800"/>
            <a:chOff x="1536" y="3840"/>
            <a:chExt cx="386" cy="288"/>
          </a:xfrm>
        </p:grpSpPr>
        <p:sp>
          <p:nvSpPr>
            <p:cNvPr id="61452"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61453"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61451"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76801"/>
          <p:cNvSpPr txBox="1">
            <a:spLocks noChangeArrowheads="1"/>
          </p:cNvSpPr>
          <p:nvPr/>
        </p:nvSpPr>
        <p:spPr bwMode="auto">
          <a:xfrm>
            <a:off x="422275" y="304800"/>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4.4  </a:t>
            </a:r>
            <a:r>
              <a:rPr lang="zh-CN" altLang="en-US" sz="3600" b="1">
                <a:solidFill>
                  <a:srgbClr val="0000FF"/>
                </a:solidFill>
                <a:ea typeface="隶书" pitchFamily="49" charset="-122"/>
              </a:rPr>
              <a:t>数值比较器</a:t>
            </a:r>
          </a:p>
        </p:txBody>
      </p:sp>
      <p:sp>
        <p:nvSpPr>
          <p:cNvPr id="62467" name="文本框 76802"/>
          <p:cNvSpPr txBox="1">
            <a:spLocks noChangeArrowheads="1"/>
          </p:cNvSpPr>
          <p:nvPr/>
        </p:nvSpPr>
        <p:spPr bwMode="auto">
          <a:xfrm>
            <a:off x="677863" y="1131888"/>
            <a:ext cx="4154487"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比较器的分类：</a:t>
            </a:r>
          </a:p>
        </p:txBody>
      </p:sp>
      <p:sp>
        <p:nvSpPr>
          <p:cNvPr id="62468" name="文本框 76803"/>
          <p:cNvSpPr txBox="1">
            <a:spLocks noChangeArrowheads="1"/>
          </p:cNvSpPr>
          <p:nvPr/>
        </p:nvSpPr>
        <p:spPr bwMode="auto">
          <a:xfrm>
            <a:off x="933450" y="1766888"/>
            <a:ext cx="7662863"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a:t>
            </a:r>
            <a:r>
              <a:rPr lang="en-US" altLang="zh-CN" sz="2800" b="1"/>
              <a:t>1</a:t>
            </a:r>
            <a:r>
              <a:rPr lang="zh-CN" altLang="en-US" sz="2800" b="1"/>
              <a:t>）仅比较两个数是否相等。</a:t>
            </a:r>
          </a:p>
        </p:txBody>
      </p:sp>
      <p:sp>
        <p:nvSpPr>
          <p:cNvPr id="62469" name="文本框 76804"/>
          <p:cNvSpPr txBox="1">
            <a:spLocks noChangeArrowheads="1"/>
          </p:cNvSpPr>
          <p:nvPr/>
        </p:nvSpPr>
        <p:spPr bwMode="auto">
          <a:xfrm>
            <a:off x="950913" y="2362200"/>
            <a:ext cx="7662862" cy="946150"/>
          </a:xfrm>
          <a:prstGeom prst="rect">
            <a:avLst/>
          </a:prstGeom>
          <a:noFill/>
          <a:ln w="38100">
            <a:noFill/>
            <a:miter lim="800000"/>
            <a:headEnd/>
            <a:tailEnd/>
          </a:ln>
        </p:spPr>
        <p:txBody>
          <a:bodyPr lIns="90000" tIns="46800" rIns="90000" bIns="46800">
            <a:spAutoFit/>
          </a:bodyPr>
          <a:lstStyle/>
          <a:p>
            <a:pPr marL="952500" indent="-952500">
              <a:spcBef>
                <a:spcPct val="50000"/>
              </a:spcBef>
              <a:buFont typeface="Arial" pitchFamily="34" charset="0"/>
              <a:buNone/>
            </a:pPr>
            <a:r>
              <a:rPr lang="zh-CN" altLang="en-US" sz="2800" b="1"/>
              <a:t>（</a:t>
            </a:r>
            <a:r>
              <a:rPr lang="en-US" altLang="zh-CN" sz="2800" b="1"/>
              <a:t>2</a:t>
            </a:r>
            <a:r>
              <a:rPr lang="zh-CN" altLang="en-US" sz="2800" b="1"/>
              <a:t>）除比较两个数是否相等外，还要比较两个数的大小。</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框 77825"/>
          <p:cNvSpPr txBox="1">
            <a:spLocks noChangeArrowheads="1"/>
          </p:cNvSpPr>
          <p:nvPr/>
        </p:nvSpPr>
        <p:spPr bwMode="auto">
          <a:xfrm>
            <a:off x="330200" y="274638"/>
            <a:ext cx="5440363"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一、同比较器</a:t>
            </a:r>
          </a:p>
        </p:txBody>
      </p:sp>
      <p:sp>
        <p:nvSpPr>
          <p:cNvPr id="24580" name="文本框 77826"/>
          <p:cNvSpPr txBox="1">
            <a:spLocks noChangeArrowheads="1"/>
          </p:cNvSpPr>
          <p:nvPr/>
        </p:nvSpPr>
        <p:spPr bwMode="auto">
          <a:xfrm>
            <a:off x="533400" y="914400"/>
            <a:ext cx="3429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1</a:t>
            </a:r>
            <a:r>
              <a:rPr lang="zh-CN" altLang="en-US"/>
              <a:t>、一位同比较器 </a:t>
            </a:r>
          </a:p>
        </p:txBody>
      </p:sp>
      <p:graphicFrame>
        <p:nvGraphicFramePr>
          <p:cNvPr id="77828" name="表格 77827"/>
          <p:cNvGraphicFramePr/>
          <p:nvPr/>
        </p:nvGraphicFramePr>
        <p:xfrm>
          <a:off x="762000" y="1676400"/>
          <a:ext cx="2438400" cy="2589213"/>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334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A</a:t>
                      </a:r>
                      <a:r>
                        <a:rPr lang="en-US" altLang="zh-CN" baseline="-25000" dirty="0"/>
                        <a:t>i</a:t>
                      </a:r>
                      <a:r>
                        <a:rPr lang="en-US" altLang="zh-CN" dirty="0"/>
                        <a:t>B</a:t>
                      </a:r>
                      <a:r>
                        <a:rPr lang="en-US" altLang="zh-CN" baseline="-25000" dirty="0"/>
                        <a:t>i</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G</a:t>
                      </a:r>
                      <a:r>
                        <a:rPr lang="en-US" altLang="zh-CN" baseline="-25000" dirty="0"/>
                        <a:t>i</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5813">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0  0</a:t>
                      </a:r>
                    </a:p>
                    <a:p>
                      <a:pPr marL="0" lvl="0" indent="0" algn="ctr">
                        <a:buNone/>
                      </a:pPr>
                      <a:r>
                        <a:rPr lang="en-US" altLang="zh-CN" dirty="0"/>
                        <a:t>0  1</a:t>
                      </a:r>
                    </a:p>
                    <a:p>
                      <a:pPr marL="0" lvl="0" indent="0" algn="ctr">
                        <a:buNone/>
                      </a:pPr>
                      <a:r>
                        <a:rPr lang="en-US" altLang="zh-CN" dirty="0"/>
                        <a:t>1  0</a:t>
                      </a:r>
                    </a:p>
                    <a:p>
                      <a:pPr marL="0" lvl="0" indent="0" algn="ctr">
                        <a:buNone/>
                      </a:pPr>
                      <a:r>
                        <a:rPr lang="en-US" altLang="zh-CN" dirty="0"/>
                        <a:t>1  1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dirty="0"/>
                        <a:t>1</a:t>
                      </a:r>
                      <a:r>
                        <a:rPr lang="zh-CN" altLang="en-US" dirty="0"/>
                        <a:t>相同</a:t>
                      </a:r>
                    </a:p>
                    <a:p>
                      <a:pPr marL="0" lvl="0" indent="0" algn="ctr">
                        <a:buNone/>
                      </a:pPr>
                      <a:r>
                        <a:rPr lang="en-US" altLang="zh-CN" dirty="0"/>
                        <a:t>0</a:t>
                      </a:r>
                      <a:r>
                        <a:rPr lang="zh-CN" altLang="en-US" dirty="0"/>
                        <a:t>相异</a:t>
                      </a:r>
                    </a:p>
                    <a:p>
                      <a:pPr marL="0" lvl="0" indent="0" algn="ctr">
                        <a:buNone/>
                      </a:pPr>
                      <a:r>
                        <a:rPr lang="en-US" altLang="zh-CN" dirty="0"/>
                        <a:t>0</a:t>
                      </a:r>
                      <a:r>
                        <a:rPr lang="zh-CN" altLang="en-US" dirty="0"/>
                        <a:t>相异</a:t>
                      </a:r>
                    </a:p>
                    <a:p>
                      <a:pPr marL="0" lvl="0" indent="0" algn="ctr">
                        <a:buNone/>
                      </a:pPr>
                      <a:r>
                        <a:rPr lang="en-US" altLang="zh-CN" dirty="0"/>
                        <a:t>1</a:t>
                      </a:r>
                      <a:r>
                        <a:rPr lang="zh-CN" altLang="en-US" dirty="0"/>
                        <a:t>相同</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4592" name="组合 77838"/>
          <p:cNvGrpSpPr>
            <a:grpSpLocks/>
          </p:cNvGrpSpPr>
          <p:nvPr/>
        </p:nvGrpSpPr>
        <p:grpSpPr bwMode="auto">
          <a:xfrm>
            <a:off x="4343400" y="2971800"/>
            <a:ext cx="3108325" cy="1230313"/>
            <a:chOff x="2400" y="1296"/>
            <a:chExt cx="1958" cy="775"/>
          </a:xfrm>
        </p:grpSpPr>
        <p:grpSp>
          <p:nvGrpSpPr>
            <p:cNvPr id="24593" name="组合 77839"/>
            <p:cNvGrpSpPr>
              <a:grpSpLocks/>
            </p:cNvGrpSpPr>
            <p:nvPr/>
          </p:nvGrpSpPr>
          <p:grpSpPr bwMode="auto">
            <a:xfrm>
              <a:off x="2400" y="1296"/>
              <a:ext cx="1958" cy="775"/>
              <a:chOff x="6348" y="4032"/>
              <a:chExt cx="2160" cy="640"/>
            </a:xfrm>
          </p:grpSpPr>
          <p:sp>
            <p:nvSpPr>
              <p:cNvPr id="24596" name="文本框 77840"/>
              <p:cNvSpPr txBox="1">
                <a:spLocks noChangeArrowheads="1"/>
              </p:cNvSpPr>
              <p:nvPr/>
            </p:nvSpPr>
            <p:spPr bwMode="auto">
              <a:xfrm>
                <a:off x="6348" y="403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A</a:t>
                </a:r>
                <a:r>
                  <a:rPr lang="en-US" altLang="zh-CN" sz="2000" b="1" baseline="-30000"/>
                  <a:t>i</a:t>
                </a:r>
                <a:endParaRPr lang="en-US" altLang="zh-CN" sz="2000" b="1"/>
              </a:p>
              <a:p>
                <a:pPr eaLnBrk="0" hangingPunct="0">
                  <a:buFont typeface="Arial" pitchFamily="34" charset="0"/>
                  <a:buNone/>
                </a:pPr>
                <a:endParaRPr lang="en-US" altLang="zh-CN" sz="2000" b="1"/>
              </a:p>
            </p:txBody>
          </p:sp>
          <p:grpSp>
            <p:nvGrpSpPr>
              <p:cNvPr id="24597" name="组合 77841"/>
              <p:cNvGrpSpPr>
                <a:grpSpLocks/>
              </p:cNvGrpSpPr>
              <p:nvPr/>
            </p:nvGrpSpPr>
            <p:grpSpPr bwMode="auto">
              <a:xfrm>
                <a:off x="6588" y="4092"/>
                <a:ext cx="1700" cy="460"/>
                <a:chOff x="6588" y="4092"/>
                <a:chExt cx="1700" cy="460"/>
              </a:xfrm>
            </p:grpSpPr>
            <p:sp>
              <p:nvSpPr>
                <p:cNvPr id="24600" name="直接连接符 77842"/>
                <p:cNvSpPr>
                  <a:spLocks noChangeShapeType="1"/>
                </p:cNvSpPr>
                <p:nvPr/>
              </p:nvSpPr>
              <p:spPr bwMode="auto">
                <a:xfrm>
                  <a:off x="7168" y="4352"/>
                  <a:ext cx="1120" cy="0"/>
                </a:xfrm>
                <a:prstGeom prst="line">
                  <a:avLst/>
                </a:prstGeom>
                <a:noFill/>
                <a:ln w="9525">
                  <a:solidFill>
                    <a:srgbClr val="000000"/>
                  </a:solidFill>
                  <a:round/>
                  <a:headEnd/>
                  <a:tailEnd/>
                </a:ln>
              </p:spPr>
              <p:txBody>
                <a:bodyPr/>
                <a:lstStyle/>
                <a:p>
                  <a:endParaRPr lang="zh-CN" altLang="en-US"/>
                </a:p>
              </p:txBody>
            </p:sp>
            <p:sp>
              <p:nvSpPr>
                <p:cNvPr id="24601" name="矩形 77843"/>
                <p:cNvSpPr>
                  <a:spLocks noChangeArrowheads="1"/>
                </p:cNvSpPr>
                <p:nvPr/>
              </p:nvSpPr>
              <p:spPr bwMode="auto">
                <a:xfrm rot="5400000">
                  <a:off x="6798" y="4182"/>
                  <a:ext cx="460" cy="2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4602" name="矩形 77844"/>
                <p:cNvSpPr>
                  <a:spLocks noChangeArrowheads="1"/>
                </p:cNvSpPr>
                <p:nvPr/>
              </p:nvSpPr>
              <p:spPr bwMode="auto">
                <a:xfrm>
                  <a:off x="7508" y="4092"/>
                  <a:ext cx="280" cy="4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4603" name="椭圆 77845"/>
                <p:cNvSpPr>
                  <a:spLocks noChangeArrowheads="1"/>
                </p:cNvSpPr>
                <p:nvPr/>
              </p:nvSpPr>
              <p:spPr bwMode="auto">
                <a:xfrm>
                  <a:off x="7788" y="43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4604" name="直接连接符 77846"/>
                <p:cNvSpPr>
                  <a:spLocks noChangeShapeType="1"/>
                </p:cNvSpPr>
                <p:nvPr/>
              </p:nvSpPr>
              <p:spPr bwMode="auto">
                <a:xfrm flipH="1">
                  <a:off x="6588" y="4192"/>
                  <a:ext cx="300" cy="0"/>
                </a:xfrm>
                <a:prstGeom prst="line">
                  <a:avLst/>
                </a:prstGeom>
                <a:noFill/>
                <a:ln w="9525">
                  <a:solidFill>
                    <a:srgbClr val="000000"/>
                  </a:solidFill>
                  <a:round/>
                  <a:headEnd/>
                  <a:tailEnd/>
                </a:ln>
              </p:spPr>
              <p:txBody>
                <a:bodyPr/>
                <a:lstStyle/>
                <a:p>
                  <a:endParaRPr lang="zh-CN" altLang="en-US"/>
                </a:p>
              </p:txBody>
            </p:sp>
            <p:sp>
              <p:nvSpPr>
                <p:cNvPr id="24605" name="直接连接符 77847"/>
                <p:cNvSpPr>
                  <a:spLocks noChangeShapeType="1"/>
                </p:cNvSpPr>
                <p:nvPr/>
              </p:nvSpPr>
              <p:spPr bwMode="auto">
                <a:xfrm flipH="1">
                  <a:off x="6588" y="4492"/>
                  <a:ext cx="300" cy="0"/>
                </a:xfrm>
                <a:prstGeom prst="line">
                  <a:avLst/>
                </a:prstGeom>
                <a:noFill/>
                <a:ln w="9525">
                  <a:solidFill>
                    <a:srgbClr val="000000"/>
                  </a:solidFill>
                  <a:round/>
                  <a:headEnd/>
                  <a:tailEnd/>
                </a:ln>
              </p:spPr>
              <p:txBody>
                <a:bodyPr/>
                <a:lstStyle/>
                <a:p>
                  <a:endParaRPr lang="zh-CN" altLang="en-US"/>
                </a:p>
              </p:txBody>
            </p:sp>
          </p:grpSp>
          <p:sp>
            <p:nvSpPr>
              <p:cNvPr id="24598" name="文本框 77848"/>
              <p:cNvSpPr txBox="1">
                <a:spLocks noChangeArrowheads="1"/>
              </p:cNvSpPr>
              <p:nvPr/>
            </p:nvSpPr>
            <p:spPr bwMode="auto">
              <a:xfrm>
                <a:off x="6348" y="435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B</a:t>
                </a:r>
                <a:r>
                  <a:rPr lang="en-US" altLang="zh-CN" sz="2000" b="1" baseline="-30000"/>
                  <a:t>i</a:t>
                </a:r>
                <a:endParaRPr lang="en-US" altLang="zh-CN" sz="2000" b="1"/>
              </a:p>
              <a:p>
                <a:pPr eaLnBrk="0" hangingPunct="0">
                  <a:buFont typeface="Arial" pitchFamily="34" charset="0"/>
                  <a:buNone/>
                </a:pPr>
                <a:endParaRPr lang="en-US" altLang="zh-CN" sz="2000" b="1"/>
              </a:p>
            </p:txBody>
          </p:sp>
          <p:sp>
            <p:nvSpPr>
              <p:cNvPr id="24599" name="文本框 77849"/>
              <p:cNvSpPr txBox="1">
                <a:spLocks noChangeArrowheads="1"/>
              </p:cNvSpPr>
              <p:nvPr/>
            </p:nvSpPr>
            <p:spPr bwMode="auto">
              <a:xfrm>
                <a:off x="8268" y="417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G</a:t>
                </a:r>
                <a:r>
                  <a:rPr lang="en-US" altLang="zh-CN" sz="2000" b="1" baseline="-30000"/>
                  <a:t>i</a:t>
                </a:r>
                <a:endParaRPr lang="en-US" altLang="zh-CN" sz="2000" b="1"/>
              </a:p>
              <a:p>
                <a:pPr eaLnBrk="0" hangingPunct="0">
                  <a:buFont typeface="Arial" pitchFamily="34" charset="0"/>
                  <a:buNone/>
                </a:pPr>
                <a:endParaRPr lang="en-US" altLang="zh-CN" sz="2000" b="1"/>
              </a:p>
            </p:txBody>
          </p:sp>
        </p:grpSp>
        <p:sp>
          <p:nvSpPr>
            <p:cNvPr id="24594" name="文本框 77850"/>
            <p:cNvSpPr txBox="1">
              <a:spLocks noChangeArrowheads="1"/>
            </p:cNvSpPr>
            <p:nvPr/>
          </p:nvSpPr>
          <p:spPr bwMode="auto">
            <a:xfrm>
              <a:off x="2880" y="1536"/>
              <a:ext cx="384"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24595" name="文本框 77851"/>
            <p:cNvSpPr txBox="1">
              <a:spLocks noChangeArrowheads="1"/>
            </p:cNvSpPr>
            <p:nvPr/>
          </p:nvSpPr>
          <p:spPr bwMode="auto">
            <a:xfrm>
              <a:off x="3504" y="1488"/>
              <a:ext cx="19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aphicFrame>
        <p:nvGraphicFramePr>
          <p:cNvPr id="24578" name="对象 77852"/>
          <p:cNvGraphicFramePr>
            <a:graphicFrameLocks/>
          </p:cNvGraphicFramePr>
          <p:nvPr/>
        </p:nvGraphicFramePr>
        <p:xfrm>
          <a:off x="4038600" y="1752600"/>
          <a:ext cx="3467100" cy="693738"/>
        </p:xfrm>
        <a:graphic>
          <a:graphicData uri="http://schemas.openxmlformats.org/presentationml/2006/ole">
            <mc:AlternateContent xmlns:mc="http://schemas.openxmlformats.org/markup-compatibility/2006">
              <mc:Choice xmlns:v="urn:schemas-microsoft-com:vml" Requires="v">
                <p:oleObj spid="_x0000_s24619" r:id="rId3" imgW="1143000" imgH="228600" progId="Equation.3">
                  <p:embed/>
                </p:oleObj>
              </mc:Choice>
              <mc:Fallback>
                <p:oleObj r:id="rId3" imgW="1143000" imgH="228600" progId="Equation.3">
                  <p:embed/>
                  <p:pic>
                    <p:nvPicPr>
                      <p:cNvPr id="0"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752600"/>
                        <a:ext cx="34671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文本框 78849"/>
          <p:cNvSpPr txBox="1">
            <a:spLocks noChangeArrowheads="1"/>
          </p:cNvSpPr>
          <p:nvPr/>
        </p:nvSpPr>
        <p:spPr bwMode="auto">
          <a:xfrm>
            <a:off x="330200" y="152400"/>
            <a:ext cx="5440363"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一、同比较器</a:t>
            </a:r>
          </a:p>
        </p:txBody>
      </p:sp>
      <p:sp>
        <p:nvSpPr>
          <p:cNvPr id="25606" name="文本框 78850"/>
          <p:cNvSpPr txBox="1">
            <a:spLocks noChangeArrowheads="1"/>
          </p:cNvSpPr>
          <p:nvPr/>
        </p:nvSpPr>
        <p:spPr bwMode="auto">
          <a:xfrm>
            <a:off x="533400" y="762000"/>
            <a:ext cx="3429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2</a:t>
            </a:r>
            <a:r>
              <a:rPr lang="zh-CN" altLang="en-US"/>
              <a:t>、四位同比较器 </a:t>
            </a:r>
          </a:p>
        </p:txBody>
      </p:sp>
      <p:grpSp>
        <p:nvGrpSpPr>
          <p:cNvPr id="25607" name="组合 78851"/>
          <p:cNvGrpSpPr>
            <a:grpSpLocks/>
          </p:cNvGrpSpPr>
          <p:nvPr/>
        </p:nvGrpSpPr>
        <p:grpSpPr bwMode="auto">
          <a:xfrm>
            <a:off x="5410200" y="990600"/>
            <a:ext cx="3108325" cy="1230313"/>
            <a:chOff x="2400" y="1296"/>
            <a:chExt cx="1958" cy="775"/>
          </a:xfrm>
        </p:grpSpPr>
        <p:grpSp>
          <p:nvGrpSpPr>
            <p:cNvPr id="25647" name="组合 78852"/>
            <p:cNvGrpSpPr>
              <a:grpSpLocks/>
            </p:cNvGrpSpPr>
            <p:nvPr/>
          </p:nvGrpSpPr>
          <p:grpSpPr bwMode="auto">
            <a:xfrm>
              <a:off x="2400" y="1296"/>
              <a:ext cx="1958" cy="775"/>
              <a:chOff x="6348" y="4032"/>
              <a:chExt cx="2160" cy="640"/>
            </a:xfrm>
          </p:grpSpPr>
          <p:sp>
            <p:nvSpPr>
              <p:cNvPr id="25650" name="文本框 78853"/>
              <p:cNvSpPr txBox="1">
                <a:spLocks noChangeArrowheads="1"/>
              </p:cNvSpPr>
              <p:nvPr/>
            </p:nvSpPr>
            <p:spPr bwMode="auto">
              <a:xfrm>
                <a:off x="6348" y="403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A</a:t>
                </a:r>
                <a:r>
                  <a:rPr lang="en-US" altLang="zh-CN" sz="2000" b="1" baseline="-30000"/>
                  <a:t>i</a:t>
                </a:r>
                <a:endParaRPr lang="en-US" altLang="zh-CN" sz="2000" b="1"/>
              </a:p>
              <a:p>
                <a:pPr eaLnBrk="0" hangingPunct="0">
                  <a:buFont typeface="Arial" pitchFamily="34" charset="0"/>
                  <a:buNone/>
                </a:pPr>
                <a:endParaRPr lang="en-US" altLang="zh-CN" sz="2000" b="1"/>
              </a:p>
            </p:txBody>
          </p:sp>
          <p:grpSp>
            <p:nvGrpSpPr>
              <p:cNvPr id="25651" name="组合 78854"/>
              <p:cNvGrpSpPr>
                <a:grpSpLocks/>
              </p:cNvGrpSpPr>
              <p:nvPr/>
            </p:nvGrpSpPr>
            <p:grpSpPr bwMode="auto">
              <a:xfrm>
                <a:off x="6588" y="4092"/>
                <a:ext cx="1700" cy="460"/>
                <a:chOff x="6588" y="4092"/>
                <a:chExt cx="1700" cy="460"/>
              </a:xfrm>
            </p:grpSpPr>
            <p:sp>
              <p:nvSpPr>
                <p:cNvPr id="25654" name="直接连接符 78855"/>
                <p:cNvSpPr>
                  <a:spLocks noChangeShapeType="1"/>
                </p:cNvSpPr>
                <p:nvPr/>
              </p:nvSpPr>
              <p:spPr bwMode="auto">
                <a:xfrm>
                  <a:off x="7168" y="4352"/>
                  <a:ext cx="1120" cy="0"/>
                </a:xfrm>
                <a:prstGeom prst="line">
                  <a:avLst/>
                </a:prstGeom>
                <a:noFill/>
                <a:ln w="9525">
                  <a:solidFill>
                    <a:srgbClr val="000000"/>
                  </a:solidFill>
                  <a:round/>
                  <a:headEnd/>
                  <a:tailEnd/>
                </a:ln>
              </p:spPr>
              <p:txBody>
                <a:bodyPr/>
                <a:lstStyle/>
                <a:p>
                  <a:endParaRPr lang="zh-CN" altLang="en-US"/>
                </a:p>
              </p:txBody>
            </p:sp>
            <p:sp>
              <p:nvSpPr>
                <p:cNvPr id="25655" name="矩形 78856"/>
                <p:cNvSpPr>
                  <a:spLocks noChangeArrowheads="1"/>
                </p:cNvSpPr>
                <p:nvPr/>
              </p:nvSpPr>
              <p:spPr bwMode="auto">
                <a:xfrm rot="5400000">
                  <a:off x="6798" y="4182"/>
                  <a:ext cx="460" cy="2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5656" name="矩形 78857"/>
                <p:cNvSpPr>
                  <a:spLocks noChangeArrowheads="1"/>
                </p:cNvSpPr>
                <p:nvPr/>
              </p:nvSpPr>
              <p:spPr bwMode="auto">
                <a:xfrm>
                  <a:off x="7508" y="4092"/>
                  <a:ext cx="280" cy="46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5657" name="椭圆 78858"/>
                <p:cNvSpPr>
                  <a:spLocks noChangeArrowheads="1"/>
                </p:cNvSpPr>
                <p:nvPr/>
              </p:nvSpPr>
              <p:spPr bwMode="auto">
                <a:xfrm>
                  <a:off x="7788" y="4312"/>
                  <a:ext cx="60" cy="60"/>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5658" name="直接连接符 78859"/>
                <p:cNvSpPr>
                  <a:spLocks noChangeShapeType="1"/>
                </p:cNvSpPr>
                <p:nvPr/>
              </p:nvSpPr>
              <p:spPr bwMode="auto">
                <a:xfrm flipH="1">
                  <a:off x="6588" y="4192"/>
                  <a:ext cx="300" cy="0"/>
                </a:xfrm>
                <a:prstGeom prst="line">
                  <a:avLst/>
                </a:prstGeom>
                <a:noFill/>
                <a:ln w="9525">
                  <a:solidFill>
                    <a:srgbClr val="000000"/>
                  </a:solidFill>
                  <a:round/>
                  <a:headEnd/>
                  <a:tailEnd/>
                </a:ln>
              </p:spPr>
              <p:txBody>
                <a:bodyPr/>
                <a:lstStyle/>
                <a:p>
                  <a:endParaRPr lang="zh-CN" altLang="en-US"/>
                </a:p>
              </p:txBody>
            </p:sp>
            <p:sp>
              <p:nvSpPr>
                <p:cNvPr id="25659" name="直接连接符 78860"/>
                <p:cNvSpPr>
                  <a:spLocks noChangeShapeType="1"/>
                </p:cNvSpPr>
                <p:nvPr/>
              </p:nvSpPr>
              <p:spPr bwMode="auto">
                <a:xfrm flipH="1">
                  <a:off x="6588" y="4492"/>
                  <a:ext cx="300" cy="0"/>
                </a:xfrm>
                <a:prstGeom prst="line">
                  <a:avLst/>
                </a:prstGeom>
                <a:noFill/>
                <a:ln w="9525">
                  <a:solidFill>
                    <a:srgbClr val="000000"/>
                  </a:solidFill>
                  <a:round/>
                  <a:headEnd/>
                  <a:tailEnd/>
                </a:ln>
              </p:spPr>
              <p:txBody>
                <a:bodyPr/>
                <a:lstStyle/>
                <a:p>
                  <a:endParaRPr lang="zh-CN" altLang="en-US"/>
                </a:p>
              </p:txBody>
            </p:sp>
          </p:grpSp>
          <p:sp>
            <p:nvSpPr>
              <p:cNvPr id="25652" name="文本框 78861"/>
              <p:cNvSpPr txBox="1">
                <a:spLocks noChangeArrowheads="1"/>
              </p:cNvSpPr>
              <p:nvPr/>
            </p:nvSpPr>
            <p:spPr bwMode="auto">
              <a:xfrm>
                <a:off x="6348" y="435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B</a:t>
                </a:r>
                <a:r>
                  <a:rPr lang="en-US" altLang="zh-CN" sz="2000" b="1" baseline="-30000"/>
                  <a:t>i</a:t>
                </a:r>
                <a:endParaRPr lang="en-US" altLang="zh-CN" sz="2000" b="1"/>
              </a:p>
              <a:p>
                <a:pPr eaLnBrk="0" hangingPunct="0">
                  <a:buFont typeface="Arial" pitchFamily="34" charset="0"/>
                  <a:buNone/>
                </a:pPr>
                <a:endParaRPr lang="en-US" altLang="zh-CN" sz="2000" b="1"/>
              </a:p>
            </p:txBody>
          </p:sp>
          <p:sp>
            <p:nvSpPr>
              <p:cNvPr id="25653" name="文本框 78862"/>
              <p:cNvSpPr txBox="1">
                <a:spLocks noChangeArrowheads="1"/>
              </p:cNvSpPr>
              <p:nvPr/>
            </p:nvSpPr>
            <p:spPr bwMode="auto">
              <a:xfrm>
                <a:off x="8268" y="4172"/>
                <a:ext cx="240" cy="320"/>
              </a:xfrm>
              <a:prstGeom prst="rect">
                <a:avLst/>
              </a:prstGeom>
              <a:solidFill>
                <a:srgbClr val="FFFFFF"/>
              </a:solidFill>
              <a:ln w="9525">
                <a:noFill/>
                <a:miter lim="800000"/>
                <a:headEnd/>
                <a:tailEnd/>
              </a:ln>
            </p:spPr>
            <p:txBody>
              <a:bodyPr lIns="0" tIns="0" rIns="0" bIns="0"/>
              <a:lstStyle/>
              <a:p>
                <a:pPr algn="just">
                  <a:buFont typeface="Arial" pitchFamily="34" charset="0"/>
                  <a:buNone/>
                </a:pPr>
                <a:r>
                  <a:rPr lang="en-US" altLang="zh-CN" sz="2000" b="1"/>
                  <a:t>G</a:t>
                </a:r>
                <a:r>
                  <a:rPr lang="en-US" altLang="zh-CN" sz="2000" b="1" baseline="-30000"/>
                  <a:t>i</a:t>
                </a:r>
                <a:endParaRPr lang="en-US" altLang="zh-CN" sz="2000" b="1"/>
              </a:p>
              <a:p>
                <a:pPr eaLnBrk="0" hangingPunct="0">
                  <a:buFont typeface="Arial" pitchFamily="34" charset="0"/>
                  <a:buNone/>
                </a:pPr>
                <a:endParaRPr lang="en-US" altLang="zh-CN" sz="2000" b="1"/>
              </a:p>
            </p:txBody>
          </p:sp>
        </p:grpSp>
        <p:sp>
          <p:nvSpPr>
            <p:cNvPr id="25648" name="文本框 78863"/>
            <p:cNvSpPr txBox="1">
              <a:spLocks noChangeArrowheads="1"/>
            </p:cNvSpPr>
            <p:nvPr/>
          </p:nvSpPr>
          <p:spPr bwMode="auto">
            <a:xfrm>
              <a:off x="2880" y="1536"/>
              <a:ext cx="384"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25649" name="文本框 78864"/>
            <p:cNvSpPr txBox="1">
              <a:spLocks noChangeArrowheads="1"/>
            </p:cNvSpPr>
            <p:nvPr/>
          </p:nvSpPr>
          <p:spPr bwMode="auto">
            <a:xfrm>
              <a:off x="3504" y="1488"/>
              <a:ext cx="19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aphicFrame>
        <p:nvGraphicFramePr>
          <p:cNvPr id="25602" name="对象 78865"/>
          <p:cNvGraphicFramePr>
            <a:graphicFrameLocks/>
          </p:cNvGraphicFramePr>
          <p:nvPr/>
        </p:nvGraphicFramePr>
        <p:xfrm>
          <a:off x="3429000" y="304800"/>
          <a:ext cx="2971800" cy="595313"/>
        </p:xfrm>
        <a:graphic>
          <a:graphicData uri="http://schemas.openxmlformats.org/presentationml/2006/ole">
            <mc:AlternateContent xmlns:mc="http://schemas.openxmlformats.org/markup-compatibility/2006">
              <mc:Choice xmlns:v="urn:schemas-microsoft-com:vml" Requires="v">
                <p:oleObj spid="_x0000_s25725" r:id="rId3" imgW="1143000" imgH="228600" progId="Equation.3">
                  <p:embed/>
                </p:oleObj>
              </mc:Choice>
              <mc:Fallback>
                <p:oleObj r:id="rId3" imgW="1143000" imgH="228600" progId="Equation.3">
                  <p:embed/>
                  <p:pic>
                    <p:nvPicPr>
                      <p:cNvPr id="0" name="Picture 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04800"/>
                        <a:ext cx="2971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4" name="文本框 78866"/>
          <p:cNvSpPr txBox="1">
            <a:spLocks noChangeArrowheads="1"/>
          </p:cNvSpPr>
          <p:nvPr/>
        </p:nvSpPr>
        <p:spPr bwMode="auto">
          <a:xfrm>
            <a:off x="381000" y="2225675"/>
            <a:ext cx="8305800" cy="822325"/>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只有对应的四位二进制数都相同，即</a:t>
            </a:r>
            <a:r>
              <a:rPr lang="en-US" altLang="zh-CN"/>
              <a:t>G</a:t>
            </a:r>
            <a:r>
              <a:rPr lang="en-US" altLang="zh-CN" baseline="-30000"/>
              <a:t>0</a:t>
            </a:r>
            <a:r>
              <a:rPr lang="en-US" altLang="zh-CN"/>
              <a:t>=G</a:t>
            </a:r>
            <a:r>
              <a:rPr lang="en-US" altLang="zh-CN" baseline="-30000"/>
              <a:t>1</a:t>
            </a:r>
            <a:r>
              <a:rPr lang="en-US" altLang="zh-CN"/>
              <a:t>=G</a:t>
            </a:r>
            <a:r>
              <a:rPr lang="en-US" altLang="zh-CN" baseline="-30000"/>
              <a:t>2</a:t>
            </a:r>
            <a:r>
              <a:rPr lang="en-US" altLang="zh-CN"/>
              <a:t>=G</a:t>
            </a:r>
            <a:r>
              <a:rPr lang="en-US" altLang="zh-CN" baseline="-30000"/>
              <a:t>3</a:t>
            </a:r>
            <a:r>
              <a:rPr lang="en-US" altLang="zh-CN"/>
              <a:t>=1</a:t>
            </a:r>
            <a:r>
              <a:rPr lang="zh-CN" altLang="en-US"/>
              <a:t>时，则两数相同，否则，两数不同。即</a:t>
            </a:r>
            <a:r>
              <a:rPr lang="en-US" altLang="zh-CN"/>
              <a:t>G=G</a:t>
            </a:r>
            <a:r>
              <a:rPr lang="en-US" altLang="zh-CN" baseline="-30000"/>
              <a:t>3</a:t>
            </a:r>
            <a:r>
              <a:rPr lang="en-US" altLang="zh-CN"/>
              <a:t>G</a:t>
            </a:r>
            <a:r>
              <a:rPr lang="en-US" altLang="zh-CN" baseline="-30000"/>
              <a:t>2</a:t>
            </a:r>
            <a:r>
              <a:rPr lang="en-US" altLang="zh-CN"/>
              <a:t>G</a:t>
            </a:r>
            <a:r>
              <a:rPr lang="en-US" altLang="zh-CN" baseline="-30000"/>
              <a:t>1</a:t>
            </a:r>
            <a:r>
              <a:rPr lang="en-US" altLang="zh-CN"/>
              <a:t>G</a:t>
            </a:r>
            <a:r>
              <a:rPr lang="en-US" altLang="zh-CN" baseline="-30000"/>
              <a:t>0</a:t>
            </a:r>
            <a:endParaRPr lang="en-US" altLang="zh-CN"/>
          </a:p>
        </p:txBody>
      </p:sp>
      <p:graphicFrame>
        <p:nvGraphicFramePr>
          <p:cNvPr id="58375" name="对象 78867"/>
          <p:cNvGraphicFramePr>
            <a:graphicFrameLocks/>
          </p:cNvGraphicFramePr>
          <p:nvPr/>
        </p:nvGraphicFramePr>
        <p:xfrm>
          <a:off x="2133600" y="3140075"/>
          <a:ext cx="4259263" cy="487363"/>
        </p:xfrm>
        <a:graphic>
          <a:graphicData uri="http://schemas.openxmlformats.org/presentationml/2006/ole">
            <mc:AlternateContent xmlns:mc="http://schemas.openxmlformats.org/markup-compatibility/2006">
              <mc:Choice xmlns:v="urn:schemas-microsoft-com:vml" Requires="v">
                <p:oleObj spid="_x0000_s25726" r:id="rId5" imgW="2245950" imgH="253780" progId="Equation.3">
                  <p:embed/>
                </p:oleObj>
              </mc:Choice>
              <mc:Fallback>
                <p:oleObj r:id="rId5" imgW="2245950" imgH="253780" progId="Equation.3">
                  <p:embed/>
                  <p:pic>
                    <p:nvPicPr>
                      <p:cNvPr id="0" name="Picture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3140075"/>
                        <a:ext cx="42592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76" name="对象 78868"/>
          <p:cNvGraphicFramePr>
            <a:graphicFrameLocks/>
          </p:cNvGraphicFramePr>
          <p:nvPr/>
        </p:nvGraphicFramePr>
        <p:xfrm>
          <a:off x="1792288" y="3597275"/>
          <a:ext cx="5462587" cy="441325"/>
        </p:xfrm>
        <a:graphic>
          <a:graphicData uri="http://schemas.openxmlformats.org/presentationml/2006/ole">
            <mc:AlternateContent xmlns:mc="http://schemas.openxmlformats.org/markup-compatibility/2006">
              <mc:Choice xmlns:v="urn:schemas-microsoft-com:vml" Requires="v">
                <p:oleObj spid="_x0000_s25727" name="公式" r:id="rId7" imgW="3175000" imgH="254000" progId="Equation.3">
                  <p:embed/>
                </p:oleObj>
              </mc:Choice>
              <mc:Fallback>
                <p:oleObj name="公式" r:id="rId7" imgW="3175000" imgH="254000" progId="Equation.3">
                  <p:embed/>
                  <p:pic>
                    <p:nvPicPr>
                      <p:cNvPr id="0" name="Picture 1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2288" y="3597275"/>
                        <a:ext cx="546258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组合 78869"/>
          <p:cNvGrpSpPr>
            <a:grpSpLocks/>
          </p:cNvGrpSpPr>
          <p:nvPr/>
        </p:nvGrpSpPr>
        <p:grpSpPr bwMode="auto">
          <a:xfrm>
            <a:off x="2209800" y="4067175"/>
            <a:ext cx="4249738" cy="2486025"/>
            <a:chOff x="1392" y="2208"/>
            <a:chExt cx="2677" cy="1566"/>
          </a:xfrm>
        </p:grpSpPr>
        <p:sp>
          <p:nvSpPr>
            <p:cNvPr id="25611" name="直接连接符 78870"/>
            <p:cNvSpPr>
              <a:spLocks noChangeShapeType="1"/>
            </p:cNvSpPr>
            <p:nvPr/>
          </p:nvSpPr>
          <p:spPr bwMode="auto">
            <a:xfrm>
              <a:off x="2693" y="2400"/>
              <a:ext cx="0" cy="192"/>
            </a:xfrm>
            <a:prstGeom prst="line">
              <a:avLst/>
            </a:prstGeom>
            <a:noFill/>
            <a:ln w="9525">
              <a:solidFill>
                <a:srgbClr val="000000"/>
              </a:solidFill>
              <a:round/>
              <a:headEnd/>
              <a:tailEnd/>
            </a:ln>
          </p:spPr>
          <p:txBody>
            <a:bodyPr/>
            <a:lstStyle/>
            <a:p>
              <a:endParaRPr lang="zh-CN" altLang="en-US"/>
            </a:p>
          </p:txBody>
        </p:sp>
        <p:sp>
          <p:nvSpPr>
            <p:cNvPr id="25612" name="矩形 78871"/>
            <p:cNvSpPr>
              <a:spLocks noChangeArrowheads="1"/>
            </p:cNvSpPr>
            <p:nvPr/>
          </p:nvSpPr>
          <p:spPr bwMode="auto">
            <a:xfrm>
              <a:off x="2448" y="2592"/>
              <a:ext cx="452" cy="236"/>
            </a:xfrm>
            <a:prstGeom prst="rect">
              <a:avLst/>
            </a:prstGeom>
            <a:solidFill>
              <a:srgbClr val="FFFFFF"/>
            </a:solidFill>
            <a:ln w="9525">
              <a:solidFill>
                <a:srgbClr val="000000"/>
              </a:solidFill>
              <a:miter lim="800000"/>
              <a:headEnd/>
              <a:tailEnd/>
            </a:ln>
          </p:spPr>
          <p:txBody>
            <a:bodyPr lIns="126000" tIns="10800"/>
            <a:lstStyle/>
            <a:p>
              <a:pPr algn="just" eaLnBrk="0" hangingPunct="0">
                <a:buFont typeface="Arial" pitchFamily="34" charset="0"/>
                <a:buNone/>
              </a:pPr>
              <a:r>
                <a:rPr lang="en-US" altLang="zh-CN" sz="2000" b="1"/>
                <a:t>≥1</a:t>
              </a:r>
            </a:p>
          </p:txBody>
        </p:sp>
        <p:sp>
          <p:nvSpPr>
            <p:cNvPr id="25613" name="椭圆 78872"/>
            <p:cNvSpPr>
              <a:spLocks noChangeArrowheads="1"/>
            </p:cNvSpPr>
            <p:nvPr/>
          </p:nvSpPr>
          <p:spPr bwMode="auto">
            <a:xfrm>
              <a:off x="2655" y="2518"/>
              <a:ext cx="76" cy="59"/>
            </a:xfrm>
            <a:prstGeom prst="ellipse">
              <a:avLst/>
            </a:prstGeom>
            <a:solidFill>
              <a:srgbClr val="FFFFFF"/>
            </a:solidFill>
            <a:ln w="9525">
              <a:solidFill>
                <a:srgbClr val="000000"/>
              </a:solidFill>
              <a:round/>
              <a:headEnd/>
              <a:tailEnd/>
            </a:ln>
          </p:spPr>
          <p:txBody>
            <a:bodyPr/>
            <a:lstStyle/>
            <a:p>
              <a:pPr>
                <a:buFont typeface="Arial" pitchFamily="34" charset="0"/>
                <a:buNone/>
              </a:pPr>
              <a:endParaRPr lang="zh-CN" altLang="en-US"/>
            </a:p>
          </p:txBody>
        </p:sp>
        <p:sp>
          <p:nvSpPr>
            <p:cNvPr id="25614" name="矩形 78873"/>
            <p:cNvSpPr>
              <a:spLocks noChangeArrowheads="1"/>
            </p:cNvSpPr>
            <p:nvPr/>
          </p:nvSpPr>
          <p:spPr bwMode="auto">
            <a:xfrm>
              <a:off x="2052"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5" name="矩形 78874"/>
            <p:cNvSpPr>
              <a:spLocks noChangeArrowheads="1"/>
            </p:cNvSpPr>
            <p:nvPr/>
          </p:nvSpPr>
          <p:spPr bwMode="auto">
            <a:xfrm>
              <a:off x="2731" y="3094"/>
              <a:ext cx="546"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6" name="矩形 78875"/>
            <p:cNvSpPr>
              <a:spLocks noChangeArrowheads="1"/>
            </p:cNvSpPr>
            <p:nvPr/>
          </p:nvSpPr>
          <p:spPr bwMode="auto">
            <a:xfrm>
              <a:off x="3428"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7" name="矩形 78876"/>
            <p:cNvSpPr>
              <a:spLocks noChangeArrowheads="1"/>
            </p:cNvSpPr>
            <p:nvPr/>
          </p:nvSpPr>
          <p:spPr bwMode="auto">
            <a:xfrm>
              <a:off x="1392" y="3094"/>
              <a:ext cx="547" cy="252"/>
            </a:xfrm>
            <a:prstGeom prst="rect">
              <a:avLst/>
            </a:prstGeom>
            <a:solidFill>
              <a:srgbClr val="FFFFFF"/>
            </a:solidFill>
            <a:ln w="9525">
              <a:solidFill>
                <a:srgbClr val="000000"/>
              </a:solidFill>
              <a:miter lim="800000"/>
              <a:headEnd/>
              <a:tailEnd/>
            </a:ln>
          </p:spPr>
          <p:txBody>
            <a:bodyPr lIns="108000" tIns="10800"/>
            <a:lstStyle/>
            <a:p>
              <a:pPr algn="just" eaLnBrk="0" hangingPunct="0">
                <a:buFont typeface="Arial" pitchFamily="34" charset="0"/>
                <a:buNone/>
              </a:pPr>
              <a:r>
                <a:rPr lang="en-US" altLang="zh-CN" sz="2000" b="1">
                  <a:latin typeface="宋体" pitchFamily="2" charset="-122"/>
                </a:rPr>
                <a:t>=1</a:t>
              </a:r>
              <a:endParaRPr lang="en-US" altLang="zh-CN" sz="2000" b="1"/>
            </a:p>
          </p:txBody>
        </p:sp>
        <p:sp>
          <p:nvSpPr>
            <p:cNvPr id="25618" name="直接连接符 78877"/>
            <p:cNvSpPr>
              <a:spLocks noChangeShapeType="1"/>
            </p:cNvSpPr>
            <p:nvPr/>
          </p:nvSpPr>
          <p:spPr bwMode="auto">
            <a:xfrm>
              <a:off x="3899" y="3346"/>
              <a:ext cx="0" cy="192"/>
            </a:xfrm>
            <a:prstGeom prst="line">
              <a:avLst/>
            </a:prstGeom>
            <a:noFill/>
            <a:ln w="9525">
              <a:solidFill>
                <a:srgbClr val="000000"/>
              </a:solidFill>
              <a:round/>
              <a:headEnd/>
              <a:tailEnd/>
            </a:ln>
          </p:spPr>
          <p:txBody>
            <a:bodyPr/>
            <a:lstStyle/>
            <a:p>
              <a:endParaRPr lang="zh-CN" altLang="en-US"/>
            </a:p>
          </p:txBody>
        </p:sp>
        <p:sp>
          <p:nvSpPr>
            <p:cNvPr id="25619" name="直接连接符 78878"/>
            <p:cNvSpPr>
              <a:spLocks noChangeShapeType="1"/>
            </p:cNvSpPr>
            <p:nvPr/>
          </p:nvSpPr>
          <p:spPr bwMode="auto">
            <a:xfrm>
              <a:off x="3202" y="3346"/>
              <a:ext cx="0" cy="192"/>
            </a:xfrm>
            <a:prstGeom prst="line">
              <a:avLst/>
            </a:prstGeom>
            <a:noFill/>
            <a:ln w="9525">
              <a:solidFill>
                <a:srgbClr val="000000"/>
              </a:solidFill>
              <a:round/>
              <a:headEnd/>
              <a:tailEnd/>
            </a:ln>
          </p:spPr>
          <p:txBody>
            <a:bodyPr/>
            <a:lstStyle/>
            <a:p>
              <a:endParaRPr lang="zh-CN" altLang="en-US"/>
            </a:p>
          </p:txBody>
        </p:sp>
        <p:sp>
          <p:nvSpPr>
            <p:cNvPr id="25620" name="直接连接符 78879"/>
            <p:cNvSpPr>
              <a:spLocks noChangeShapeType="1"/>
            </p:cNvSpPr>
            <p:nvPr/>
          </p:nvSpPr>
          <p:spPr bwMode="auto">
            <a:xfrm>
              <a:off x="2806" y="3346"/>
              <a:ext cx="0" cy="192"/>
            </a:xfrm>
            <a:prstGeom prst="line">
              <a:avLst/>
            </a:prstGeom>
            <a:noFill/>
            <a:ln w="9525">
              <a:solidFill>
                <a:srgbClr val="000000"/>
              </a:solidFill>
              <a:round/>
              <a:headEnd/>
              <a:tailEnd/>
            </a:ln>
          </p:spPr>
          <p:txBody>
            <a:bodyPr/>
            <a:lstStyle/>
            <a:p>
              <a:endParaRPr lang="zh-CN" altLang="en-US"/>
            </a:p>
          </p:txBody>
        </p:sp>
        <p:sp>
          <p:nvSpPr>
            <p:cNvPr id="25621" name="直接连接符 78880"/>
            <p:cNvSpPr>
              <a:spLocks noChangeShapeType="1"/>
            </p:cNvSpPr>
            <p:nvPr/>
          </p:nvSpPr>
          <p:spPr bwMode="auto">
            <a:xfrm>
              <a:off x="2485" y="3346"/>
              <a:ext cx="0" cy="192"/>
            </a:xfrm>
            <a:prstGeom prst="line">
              <a:avLst/>
            </a:prstGeom>
            <a:noFill/>
            <a:ln w="9525">
              <a:solidFill>
                <a:srgbClr val="000000"/>
              </a:solidFill>
              <a:round/>
              <a:headEnd/>
              <a:tailEnd/>
            </a:ln>
          </p:spPr>
          <p:txBody>
            <a:bodyPr/>
            <a:lstStyle/>
            <a:p>
              <a:endParaRPr lang="zh-CN" altLang="en-US"/>
            </a:p>
          </p:txBody>
        </p:sp>
        <p:sp>
          <p:nvSpPr>
            <p:cNvPr id="25622" name="直接连接符 78881"/>
            <p:cNvSpPr>
              <a:spLocks noChangeShapeType="1"/>
            </p:cNvSpPr>
            <p:nvPr/>
          </p:nvSpPr>
          <p:spPr bwMode="auto">
            <a:xfrm>
              <a:off x="2108" y="3346"/>
              <a:ext cx="0" cy="192"/>
            </a:xfrm>
            <a:prstGeom prst="line">
              <a:avLst/>
            </a:prstGeom>
            <a:noFill/>
            <a:ln w="9525">
              <a:solidFill>
                <a:srgbClr val="000000"/>
              </a:solidFill>
              <a:round/>
              <a:headEnd/>
              <a:tailEnd/>
            </a:ln>
          </p:spPr>
          <p:txBody>
            <a:bodyPr/>
            <a:lstStyle/>
            <a:p>
              <a:endParaRPr lang="zh-CN" altLang="en-US"/>
            </a:p>
          </p:txBody>
        </p:sp>
        <p:sp>
          <p:nvSpPr>
            <p:cNvPr id="25623" name="直接连接符 78882"/>
            <p:cNvSpPr>
              <a:spLocks noChangeShapeType="1"/>
            </p:cNvSpPr>
            <p:nvPr/>
          </p:nvSpPr>
          <p:spPr bwMode="auto">
            <a:xfrm>
              <a:off x="1863" y="3346"/>
              <a:ext cx="0" cy="192"/>
            </a:xfrm>
            <a:prstGeom prst="line">
              <a:avLst/>
            </a:prstGeom>
            <a:noFill/>
            <a:ln w="9525">
              <a:solidFill>
                <a:srgbClr val="000000"/>
              </a:solidFill>
              <a:round/>
              <a:headEnd/>
              <a:tailEnd/>
            </a:ln>
          </p:spPr>
          <p:txBody>
            <a:bodyPr/>
            <a:lstStyle/>
            <a:p>
              <a:endParaRPr lang="zh-CN" altLang="en-US"/>
            </a:p>
          </p:txBody>
        </p:sp>
        <p:sp>
          <p:nvSpPr>
            <p:cNvPr id="25624" name="直接连接符 78883"/>
            <p:cNvSpPr>
              <a:spLocks noChangeShapeType="1"/>
            </p:cNvSpPr>
            <p:nvPr/>
          </p:nvSpPr>
          <p:spPr bwMode="auto">
            <a:xfrm>
              <a:off x="1505" y="3346"/>
              <a:ext cx="0" cy="192"/>
            </a:xfrm>
            <a:prstGeom prst="line">
              <a:avLst/>
            </a:prstGeom>
            <a:noFill/>
            <a:ln w="9525">
              <a:solidFill>
                <a:srgbClr val="000000"/>
              </a:solidFill>
              <a:round/>
              <a:headEnd/>
              <a:tailEnd/>
            </a:ln>
          </p:spPr>
          <p:txBody>
            <a:bodyPr/>
            <a:lstStyle/>
            <a:p>
              <a:endParaRPr lang="zh-CN" altLang="en-US"/>
            </a:p>
          </p:txBody>
        </p:sp>
        <p:sp>
          <p:nvSpPr>
            <p:cNvPr id="25625" name="直接连接符 78884"/>
            <p:cNvSpPr>
              <a:spLocks noChangeShapeType="1"/>
            </p:cNvSpPr>
            <p:nvPr/>
          </p:nvSpPr>
          <p:spPr bwMode="auto">
            <a:xfrm>
              <a:off x="3503" y="3346"/>
              <a:ext cx="0" cy="192"/>
            </a:xfrm>
            <a:prstGeom prst="line">
              <a:avLst/>
            </a:prstGeom>
            <a:noFill/>
            <a:ln w="9525">
              <a:solidFill>
                <a:srgbClr val="000000"/>
              </a:solidFill>
              <a:round/>
              <a:headEnd/>
              <a:tailEnd/>
            </a:ln>
          </p:spPr>
          <p:txBody>
            <a:bodyPr/>
            <a:lstStyle/>
            <a:p>
              <a:endParaRPr lang="zh-CN" altLang="en-US"/>
            </a:p>
          </p:txBody>
        </p:sp>
        <p:sp>
          <p:nvSpPr>
            <p:cNvPr id="25626" name="直接连接符 78885"/>
            <p:cNvSpPr>
              <a:spLocks noChangeShapeType="1"/>
            </p:cNvSpPr>
            <p:nvPr/>
          </p:nvSpPr>
          <p:spPr bwMode="auto">
            <a:xfrm>
              <a:off x="2825" y="2828"/>
              <a:ext cx="0" cy="74"/>
            </a:xfrm>
            <a:prstGeom prst="line">
              <a:avLst/>
            </a:prstGeom>
            <a:noFill/>
            <a:ln w="9525">
              <a:solidFill>
                <a:srgbClr val="000000"/>
              </a:solidFill>
              <a:round/>
              <a:headEnd/>
              <a:tailEnd/>
            </a:ln>
          </p:spPr>
          <p:txBody>
            <a:bodyPr/>
            <a:lstStyle/>
            <a:p>
              <a:endParaRPr lang="zh-CN" altLang="en-US"/>
            </a:p>
          </p:txBody>
        </p:sp>
        <p:sp>
          <p:nvSpPr>
            <p:cNvPr id="25627" name="直接连接符 78886"/>
            <p:cNvSpPr>
              <a:spLocks noChangeShapeType="1"/>
            </p:cNvSpPr>
            <p:nvPr/>
          </p:nvSpPr>
          <p:spPr bwMode="auto">
            <a:xfrm>
              <a:off x="2825" y="2902"/>
              <a:ext cx="867" cy="0"/>
            </a:xfrm>
            <a:prstGeom prst="line">
              <a:avLst/>
            </a:prstGeom>
            <a:noFill/>
            <a:ln w="9525">
              <a:solidFill>
                <a:srgbClr val="000000"/>
              </a:solidFill>
              <a:round/>
              <a:headEnd/>
              <a:tailEnd/>
            </a:ln>
          </p:spPr>
          <p:txBody>
            <a:bodyPr/>
            <a:lstStyle/>
            <a:p>
              <a:endParaRPr lang="zh-CN" altLang="en-US"/>
            </a:p>
          </p:txBody>
        </p:sp>
        <p:sp>
          <p:nvSpPr>
            <p:cNvPr id="25628" name="直接连接符 78887"/>
            <p:cNvSpPr>
              <a:spLocks noChangeShapeType="1"/>
            </p:cNvSpPr>
            <p:nvPr/>
          </p:nvSpPr>
          <p:spPr bwMode="auto">
            <a:xfrm>
              <a:off x="3692" y="2902"/>
              <a:ext cx="0" cy="207"/>
            </a:xfrm>
            <a:prstGeom prst="line">
              <a:avLst/>
            </a:prstGeom>
            <a:noFill/>
            <a:ln w="9525">
              <a:solidFill>
                <a:srgbClr val="000000"/>
              </a:solidFill>
              <a:round/>
              <a:headEnd/>
              <a:tailEnd/>
            </a:ln>
          </p:spPr>
          <p:txBody>
            <a:bodyPr/>
            <a:lstStyle/>
            <a:p>
              <a:endParaRPr lang="zh-CN" altLang="en-US"/>
            </a:p>
          </p:txBody>
        </p:sp>
        <p:sp>
          <p:nvSpPr>
            <p:cNvPr id="25629" name="直接连接符 78888"/>
            <p:cNvSpPr>
              <a:spLocks noChangeShapeType="1"/>
            </p:cNvSpPr>
            <p:nvPr/>
          </p:nvSpPr>
          <p:spPr bwMode="auto">
            <a:xfrm>
              <a:off x="2523" y="2828"/>
              <a:ext cx="0" cy="74"/>
            </a:xfrm>
            <a:prstGeom prst="line">
              <a:avLst/>
            </a:prstGeom>
            <a:noFill/>
            <a:ln w="9525">
              <a:solidFill>
                <a:srgbClr val="000000"/>
              </a:solidFill>
              <a:round/>
              <a:headEnd/>
              <a:tailEnd/>
            </a:ln>
          </p:spPr>
          <p:txBody>
            <a:bodyPr/>
            <a:lstStyle/>
            <a:p>
              <a:endParaRPr lang="zh-CN" altLang="en-US"/>
            </a:p>
          </p:txBody>
        </p:sp>
        <p:sp>
          <p:nvSpPr>
            <p:cNvPr id="25630" name="直接连接符 78889"/>
            <p:cNvSpPr>
              <a:spLocks noChangeShapeType="1"/>
            </p:cNvSpPr>
            <p:nvPr/>
          </p:nvSpPr>
          <p:spPr bwMode="auto">
            <a:xfrm flipH="1">
              <a:off x="1694" y="2902"/>
              <a:ext cx="829" cy="0"/>
            </a:xfrm>
            <a:prstGeom prst="line">
              <a:avLst/>
            </a:prstGeom>
            <a:noFill/>
            <a:ln w="9525">
              <a:solidFill>
                <a:srgbClr val="000000"/>
              </a:solidFill>
              <a:round/>
              <a:headEnd/>
              <a:tailEnd/>
            </a:ln>
          </p:spPr>
          <p:txBody>
            <a:bodyPr/>
            <a:lstStyle/>
            <a:p>
              <a:endParaRPr lang="zh-CN" altLang="en-US"/>
            </a:p>
          </p:txBody>
        </p:sp>
        <p:sp>
          <p:nvSpPr>
            <p:cNvPr id="25631" name="直接连接符 78890"/>
            <p:cNvSpPr>
              <a:spLocks noChangeShapeType="1"/>
            </p:cNvSpPr>
            <p:nvPr/>
          </p:nvSpPr>
          <p:spPr bwMode="auto">
            <a:xfrm>
              <a:off x="1694" y="2902"/>
              <a:ext cx="0" cy="192"/>
            </a:xfrm>
            <a:prstGeom prst="line">
              <a:avLst/>
            </a:prstGeom>
            <a:noFill/>
            <a:ln w="9525">
              <a:solidFill>
                <a:srgbClr val="000000"/>
              </a:solidFill>
              <a:round/>
              <a:headEnd/>
              <a:tailEnd/>
            </a:ln>
          </p:spPr>
          <p:txBody>
            <a:bodyPr/>
            <a:lstStyle/>
            <a:p>
              <a:endParaRPr lang="zh-CN" altLang="en-US"/>
            </a:p>
          </p:txBody>
        </p:sp>
        <p:sp>
          <p:nvSpPr>
            <p:cNvPr id="25632" name="直接连接符 78891"/>
            <p:cNvSpPr>
              <a:spLocks noChangeShapeType="1"/>
            </p:cNvSpPr>
            <p:nvPr/>
          </p:nvSpPr>
          <p:spPr bwMode="auto">
            <a:xfrm>
              <a:off x="2599" y="2828"/>
              <a:ext cx="0" cy="133"/>
            </a:xfrm>
            <a:prstGeom prst="line">
              <a:avLst/>
            </a:prstGeom>
            <a:noFill/>
            <a:ln w="9525">
              <a:solidFill>
                <a:srgbClr val="000000"/>
              </a:solidFill>
              <a:round/>
              <a:headEnd/>
              <a:tailEnd/>
            </a:ln>
          </p:spPr>
          <p:txBody>
            <a:bodyPr/>
            <a:lstStyle/>
            <a:p>
              <a:endParaRPr lang="zh-CN" altLang="en-US"/>
            </a:p>
          </p:txBody>
        </p:sp>
        <p:sp>
          <p:nvSpPr>
            <p:cNvPr id="25633" name="直接连接符 78892"/>
            <p:cNvSpPr>
              <a:spLocks noChangeShapeType="1"/>
            </p:cNvSpPr>
            <p:nvPr/>
          </p:nvSpPr>
          <p:spPr bwMode="auto">
            <a:xfrm flipH="1">
              <a:off x="2335" y="2961"/>
              <a:ext cx="264" cy="0"/>
            </a:xfrm>
            <a:prstGeom prst="line">
              <a:avLst/>
            </a:prstGeom>
            <a:noFill/>
            <a:ln w="9525">
              <a:solidFill>
                <a:srgbClr val="000000"/>
              </a:solidFill>
              <a:round/>
              <a:headEnd/>
              <a:tailEnd/>
            </a:ln>
          </p:spPr>
          <p:txBody>
            <a:bodyPr/>
            <a:lstStyle/>
            <a:p>
              <a:endParaRPr lang="zh-CN" altLang="en-US"/>
            </a:p>
          </p:txBody>
        </p:sp>
        <p:sp>
          <p:nvSpPr>
            <p:cNvPr id="25634" name="直接连接符 78893"/>
            <p:cNvSpPr>
              <a:spLocks noChangeShapeType="1"/>
            </p:cNvSpPr>
            <p:nvPr/>
          </p:nvSpPr>
          <p:spPr bwMode="auto">
            <a:xfrm>
              <a:off x="2335" y="2961"/>
              <a:ext cx="0" cy="133"/>
            </a:xfrm>
            <a:prstGeom prst="line">
              <a:avLst/>
            </a:prstGeom>
            <a:noFill/>
            <a:ln w="9525">
              <a:solidFill>
                <a:srgbClr val="000000"/>
              </a:solidFill>
              <a:round/>
              <a:headEnd/>
              <a:tailEnd/>
            </a:ln>
          </p:spPr>
          <p:txBody>
            <a:bodyPr/>
            <a:lstStyle/>
            <a:p>
              <a:endParaRPr lang="zh-CN" altLang="en-US"/>
            </a:p>
          </p:txBody>
        </p:sp>
        <p:sp>
          <p:nvSpPr>
            <p:cNvPr id="25635" name="直接连接符 78894"/>
            <p:cNvSpPr>
              <a:spLocks noChangeShapeType="1"/>
            </p:cNvSpPr>
            <p:nvPr/>
          </p:nvSpPr>
          <p:spPr bwMode="auto">
            <a:xfrm>
              <a:off x="2731" y="2843"/>
              <a:ext cx="0" cy="118"/>
            </a:xfrm>
            <a:prstGeom prst="line">
              <a:avLst/>
            </a:prstGeom>
            <a:noFill/>
            <a:ln w="9525">
              <a:solidFill>
                <a:srgbClr val="000000"/>
              </a:solidFill>
              <a:round/>
              <a:headEnd/>
              <a:tailEnd/>
            </a:ln>
          </p:spPr>
          <p:txBody>
            <a:bodyPr/>
            <a:lstStyle/>
            <a:p>
              <a:endParaRPr lang="zh-CN" altLang="en-US"/>
            </a:p>
          </p:txBody>
        </p:sp>
        <p:sp>
          <p:nvSpPr>
            <p:cNvPr id="25636" name="直接连接符 78895"/>
            <p:cNvSpPr>
              <a:spLocks noChangeShapeType="1"/>
            </p:cNvSpPr>
            <p:nvPr/>
          </p:nvSpPr>
          <p:spPr bwMode="auto">
            <a:xfrm>
              <a:off x="2731" y="2961"/>
              <a:ext cx="301" cy="0"/>
            </a:xfrm>
            <a:prstGeom prst="line">
              <a:avLst/>
            </a:prstGeom>
            <a:noFill/>
            <a:ln w="9525">
              <a:solidFill>
                <a:srgbClr val="000000"/>
              </a:solidFill>
              <a:round/>
              <a:headEnd/>
              <a:tailEnd/>
            </a:ln>
          </p:spPr>
          <p:txBody>
            <a:bodyPr/>
            <a:lstStyle/>
            <a:p>
              <a:endParaRPr lang="zh-CN" altLang="en-US"/>
            </a:p>
          </p:txBody>
        </p:sp>
        <p:sp>
          <p:nvSpPr>
            <p:cNvPr id="25637" name="直接连接符 78896"/>
            <p:cNvSpPr>
              <a:spLocks noChangeShapeType="1"/>
            </p:cNvSpPr>
            <p:nvPr/>
          </p:nvSpPr>
          <p:spPr bwMode="auto">
            <a:xfrm>
              <a:off x="3032" y="2961"/>
              <a:ext cx="0" cy="133"/>
            </a:xfrm>
            <a:prstGeom prst="line">
              <a:avLst/>
            </a:prstGeom>
            <a:noFill/>
            <a:ln w="9525">
              <a:solidFill>
                <a:srgbClr val="000000"/>
              </a:solidFill>
              <a:round/>
              <a:headEnd/>
              <a:tailEnd/>
            </a:ln>
          </p:spPr>
          <p:txBody>
            <a:bodyPr/>
            <a:lstStyle/>
            <a:p>
              <a:endParaRPr lang="zh-CN" altLang="en-US"/>
            </a:p>
          </p:txBody>
        </p:sp>
        <p:sp>
          <p:nvSpPr>
            <p:cNvPr id="25638" name="文本框 78897"/>
            <p:cNvSpPr txBox="1">
              <a:spLocks noChangeArrowheads="1"/>
            </p:cNvSpPr>
            <p:nvPr/>
          </p:nvSpPr>
          <p:spPr bwMode="auto">
            <a:xfrm>
              <a:off x="2749" y="3552"/>
              <a:ext cx="208"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1</a:t>
              </a:r>
            </a:p>
          </p:txBody>
        </p:sp>
        <p:sp>
          <p:nvSpPr>
            <p:cNvPr id="25639" name="文本框 78898"/>
            <p:cNvSpPr txBox="1">
              <a:spLocks noChangeArrowheads="1"/>
            </p:cNvSpPr>
            <p:nvPr/>
          </p:nvSpPr>
          <p:spPr bwMode="auto">
            <a:xfrm>
              <a:off x="2410"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2</a:t>
              </a:r>
            </a:p>
          </p:txBody>
        </p:sp>
        <p:sp>
          <p:nvSpPr>
            <p:cNvPr id="25640" name="文本框 78899"/>
            <p:cNvSpPr txBox="1">
              <a:spLocks noChangeArrowheads="1"/>
            </p:cNvSpPr>
            <p:nvPr/>
          </p:nvSpPr>
          <p:spPr bwMode="auto">
            <a:xfrm>
              <a:off x="3145" y="3552"/>
              <a:ext cx="208"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1</a:t>
              </a:r>
            </a:p>
          </p:txBody>
        </p:sp>
        <p:sp>
          <p:nvSpPr>
            <p:cNvPr id="25641" name="文本框 78900"/>
            <p:cNvSpPr txBox="1">
              <a:spLocks noChangeArrowheads="1"/>
            </p:cNvSpPr>
            <p:nvPr/>
          </p:nvSpPr>
          <p:spPr bwMode="auto">
            <a:xfrm>
              <a:off x="3466"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0</a:t>
              </a:r>
            </a:p>
          </p:txBody>
        </p:sp>
        <p:sp>
          <p:nvSpPr>
            <p:cNvPr id="25642" name="文本框 78901"/>
            <p:cNvSpPr txBox="1">
              <a:spLocks noChangeArrowheads="1"/>
            </p:cNvSpPr>
            <p:nvPr/>
          </p:nvSpPr>
          <p:spPr bwMode="auto">
            <a:xfrm>
              <a:off x="3862"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0</a:t>
              </a:r>
            </a:p>
          </p:txBody>
        </p:sp>
        <p:sp>
          <p:nvSpPr>
            <p:cNvPr id="25643" name="文本框 78902"/>
            <p:cNvSpPr txBox="1">
              <a:spLocks noChangeArrowheads="1"/>
            </p:cNvSpPr>
            <p:nvPr/>
          </p:nvSpPr>
          <p:spPr bwMode="auto">
            <a:xfrm>
              <a:off x="1449" y="3552"/>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3</a:t>
              </a:r>
            </a:p>
          </p:txBody>
        </p:sp>
        <p:sp>
          <p:nvSpPr>
            <p:cNvPr id="25644" name="文本框 78903"/>
            <p:cNvSpPr txBox="1">
              <a:spLocks noChangeArrowheads="1"/>
            </p:cNvSpPr>
            <p:nvPr/>
          </p:nvSpPr>
          <p:spPr bwMode="auto">
            <a:xfrm>
              <a:off x="1788"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3</a:t>
              </a:r>
            </a:p>
          </p:txBody>
        </p:sp>
        <p:sp>
          <p:nvSpPr>
            <p:cNvPr id="25645" name="文本框 78904"/>
            <p:cNvSpPr txBox="1">
              <a:spLocks noChangeArrowheads="1"/>
            </p:cNvSpPr>
            <p:nvPr/>
          </p:nvSpPr>
          <p:spPr bwMode="auto">
            <a:xfrm>
              <a:off x="2052" y="3567"/>
              <a:ext cx="207" cy="20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2</a:t>
              </a:r>
            </a:p>
          </p:txBody>
        </p:sp>
        <p:sp>
          <p:nvSpPr>
            <p:cNvPr id="25646" name="文本框 78905"/>
            <p:cNvSpPr txBox="1">
              <a:spLocks noChangeArrowheads="1"/>
            </p:cNvSpPr>
            <p:nvPr/>
          </p:nvSpPr>
          <p:spPr bwMode="auto">
            <a:xfrm>
              <a:off x="2784" y="2208"/>
              <a:ext cx="240"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t>G</a:t>
              </a:r>
            </a:p>
          </p:txBody>
        </p:sp>
      </p:grpSp>
      <p:sp>
        <p:nvSpPr>
          <p:cNvPr id="25610" name="文本框 78906"/>
          <p:cNvSpPr txBox="1">
            <a:spLocks noChangeArrowheads="1"/>
          </p:cNvSpPr>
          <p:nvPr/>
        </p:nvSpPr>
        <p:spPr bwMode="auto">
          <a:xfrm>
            <a:off x="609600" y="1143000"/>
            <a:ext cx="4267200" cy="10048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A=A</a:t>
            </a:r>
            <a:r>
              <a:rPr lang="en-US" altLang="zh-CN" baseline="-25000"/>
              <a:t>3</a:t>
            </a:r>
            <a:r>
              <a:rPr lang="en-US" altLang="zh-CN"/>
              <a:t>A</a:t>
            </a:r>
            <a:r>
              <a:rPr lang="en-US" altLang="zh-CN" baseline="-25000"/>
              <a:t>2</a:t>
            </a:r>
            <a:r>
              <a:rPr lang="en-US" altLang="zh-CN"/>
              <a:t>A</a:t>
            </a:r>
            <a:r>
              <a:rPr lang="en-US" altLang="zh-CN" baseline="-25000"/>
              <a:t>1</a:t>
            </a:r>
            <a:r>
              <a:rPr lang="en-US" altLang="zh-CN"/>
              <a:t>A</a:t>
            </a:r>
            <a:r>
              <a:rPr lang="en-US" altLang="zh-CN" baseline="-25000"/>
              <a:t>0</a:t>
            </a:r>
            <a:r>
              <a:rPr lang="en-US" altLang="zh-CN"/>
              <a:t>     </a:t>
            </a:r>
          </a:p>
          <a:p>
            <a:pPr>
              <a:spcBef>
                <a:spcPct val="50000"/>
              </a:spcBef>
              <a:buFont typeface="Arial" pitchFamily="34" charset="0"/>
              <a:buNone/>
            </a:pPr>
            <a:r>
              <a:rPr lang="en-US" altLang="zh-CN"/>
              <a:t>B=B</a:t>
            </a:r>
            <a:r>
              <a:rPr lang="en-US" altLang="zh-CN" baseline="-25000"/>
              <a:t>3</a:t>
            </a:r>
            <a:r>
              <a:rPr lang="en-US" altLang="zh-CN"/>
              <a:t>B</a:t>
            </a:r>
            <a:r>
              <a:rPr lang="en-US" altLang="zh-CN" baseline="-25000"/>
              <a:t>2</a:t>
            </a:r>
            <a:r>
              <a:rPr lang="en-US" altLang="zh-CN"/>
              <a:t>B</a:t>
            </a:r>
            <a:r>
              <a:rPr lang="en-US" altLang="zh-CN" baseline="-25000"/>
              <a:t>1</a:t>
            </a:r>
            <a:r>
              <a:rPr lang="en-US" altLang="zh-CN"/>
              <a:t>B</a:t>
            </a:r>
            <a:r>
              <a:rPr lang="en-US" altLang="zh-CN" baseline="-25000"/>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文本框 79873"/>
          <p:cNvSpPr txBox="1">
            <a:spLocks noChangeArrowheads="1"/>
          </p:cNvSpPr>
          <p:nvPr/>
        </p:nvSpPr>
        <p:spPr bwMode="auto">
          <a:xfrm>
            <a:off x="330200" y="274638"/>
            <a:ext cx="5440363"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二、一位大小比较器</a:t>
            </a:r>
          </a:p>
        </p:txBody>
      </p:sp>
      <p:graphicFrame>
        <p:nvGraphicFramePr>
          <p:cNvPr id="26626" name="对象 79874"/>
          <p:cNvGraphicFramePr>
            <a:graphicFrameLocks/>
          </p:cNvGraphicFramePr>
          <p:nvPr/>
        </p:nvGraphicFramePr>
        <p:xfrm>
          <a:off x="727075" y="1905000"/>
          <a:ext cx="4797425" cy="3636963"/>
        </p:xfrm>
        <a:graphic>
          <a:graphicData uri="http://schemas.openxmlformats.org/presentationml/2006/ole">
            <mc:AlternateContent xmlns:mc="http://schemas.openxmlformats.org/markup-compatibility/2006">
              <mc:Choice xmlns:v="urn:schemas-microsoft-com:vml" Requires="v">
                <p:oleObj spid="_x0000_s26790" name="Document" r:id="rId3" imgW="4981956" imgH="4143756" progId="">
                  <p:embed/>
                </p:oleObj>
              </mc:Choice>
              <mc:Fallback>
                <p:oleObj name="Document" r:id="rId3" imgW="4981956" imgH="4143756" progId="">
                  <p:embed/>
                  <p:pic>
                    <p:nvPicPr>
                      <p:cNvPr id="0" name="Picture 1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075" y="1905000"/>
                        <a:ext cx="4797425"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1" name="文本框 79875"/>
          <p:cNvSpPr txBox="1">
            <a:spLocks noChangeArrowheads="1"/>
          </p:cNvSpPr>
          <p:nvPr/>
        </p:nvSpPr>
        <p:spPr bwMode="auto">
          <a:xfrm>
            <a:off x="2205038" y="1131888"/>
            <a:ext cx="14859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ea typeface="楷体_GB2312" pitchFamily="49" charset="-122"/>
              </a:rPr>
              <a:t>功能表</a:t>
            </a:r>
          </a:p>
        </p:txBody>
      </p:sp>
      <p:sp>
        <p:nvSpPr>
          <p:cNvPr id="26632" name="椭圆 79876"/>
          <p:cNvSpPr>
            <a:spLocks noChangeArrowheads="1"/>
          </p:cNvSpPr>
          <p:nvPr/>
        </p:nvSpPr>
        <p:spPr bwMode="auto">
          <a:xfrm>
            <a:off x="2392363" y="4124325"/>
            <a:ext cx="441325" cy="460375"/>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pSp>
        <p:nvGrpSpPr>
          <p:cNvPr id="26633" name="组合 79877"/>
          <p:cNvGrpSpPr>
            <a:grpSpLocks/>
          </p:cNvGrpSpPr>
          <p:nvPr/>
        </p:nvGrpSpPr>
        <p:grpSpPr bwMode="auto">
          <a:xfrm>
            <a:off x="3443288" y="3040063"/>
            <a:ext cx="439737" cy="2062162"/>
            <a:chOff x="3568" y="1104"/>
            <a:chExt cx="360" cy="1452"/>
          </a:xfrm>
        </p:grpSpPr>
        <p:sp>
          <p:nvSpPr>
            <p:cNvPr id="26635" name="椭圆 79878"/>
            <p:cNvSpPr>
              <a:spLocks noChangeArrowheads="1"/>
            </p:cNvSpPr>
            <p:nvPr/>
          </p:nvSpPr>
          <p:spPr bwMode="auto">
            <a:xfrm>
              <a:off x="3568" y="1104"/>
              <a:ext cx="360"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26636" name="椭圆 79879"/>
            <p:cNvSpPr>
              <a:spLocks noChangeArrowheads="1"/>
            </p:cNvSpPr>
            <p:nvPr/>
          </p:nvSpPr>
          <p:spPr bwMode="auto">
            <a:xfrm>
              <a:off x="3568" y="2196"/>
              <a:ext cx="360"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pSp>
      <p:sp>
        <p:nvSpPr>
          <p:cNvPr id="26634" name="椭圆 79880"/>
          <p:cNvSpPr>
            <a:spLocks noChangeArrowheads="1"/>
          </p:cNvSpPr>
          <p:nvPr/>
        </p:nvSpPr>
        <p:spPr bwMode="auto">
          <a:xfrm>
            <a:off x="4495800" y="3590925"/>
            <a:ext cx="439738" cy="458788"/>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graphicFrame>
        <p:nvGraphicFramePr>
          <p:cNvPr id="26627" name="对象 79881"/>
          <p:cNvGraphicFramePr>
            <a:graphicFrameLocks/>
          </p:cNvGraphicFramePr>
          <p:nvPr/>
        </p:nvGraphicFramePr>
        <p:xfrm>
          <a:off x="5549900" y="2673350"/>
          <a:ext cx="2252663" cy="481013"/>
        </p:xfrm>
        <a:graphic>
          <a:graphicData uri="http://schemas.openxmlformats.org/presentationml/2006/ole">
            <mc:AlternateContent xmlns:mc="http://schemas.openxmlformats.org/markup-compatibility/2006">
              <mc:Choice xmlns:v="urn:schemas-microsoft-com:vml" Requires="v">
                <p:oleObj spid="_x0000_s26791" r:id="rId5" imgW="951674" imgH="203024" progId="Equation.3">
                  <p:embed/>
                </p:oleObj>
              </mc:Choice>
              <mc:Fallback>
                <p:oleObj r:id="rId5" imgW="951674" imgH="203024" progId="Equation.3">
                  <p:embed/>
                  <p:pic>
                    <p:nvPicPr>
                      <p:cNvPr id="0" name="Picture 1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9900" y="2673350"/>
                        <a:ext cx="22526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8" name="对象 79882"/>
          <p:cNvGraphicFramePr>
            <a:graphicFrameLocks/>
          </p:cNvGraphicFramePr>
          <p:nvPr/>
        </p:nvGraphicFramePr>
        <p:xfrm>
          <a:off x="5581650" y="3408363"/>
          <a:ext cx="3124200" cy="571500"/>
        </p:xfrm>
        <a:graphic>
          <a:graphicData uri="http://schemas.openxmlformats.org/presentationml/2006/ole">
            <mc:AlternateContent xmlns:mc="http://schemas.openxmlformats.org/markup-compatibility/2006">
              <mc:Choice xmlns:v="urn:schemas-microsoft-com:vml" Requires="v">
                <p:oleObj spid="_x0000_s26792" r:id="rId7" imgW="1320227" imgH="241195" progId="Equation.3">
                  <p:embed/>
                </p:oleObj>
              </mc:Choice>
              <mc:Fallback>
                <p:oleObj r:id="rId7" imgW="1320227" imgH="241195" progId="Equation.3">
                  <p:embed/>
                  <p:pic>
                    <p:nvPicPr>
                      <p:cNvPr id="0" name="Picture 13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1650" y="3408363"/>
                        <a:ext cx="3124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9" name="对象 79883"/>
          <p:cNvGraphicFramePr>
            <a:graphicFrameLocks/>
          </p:cNvGraphicFramePr>
          <p:nvPr/>
        </p:nvGraphicFramePr>
        <p:xfrm>
          <a:off x="5568950" y="4205288"/>
          <a:ext cx="2222500" cy="481012"/>
        </p:xfrm>
        <a:graphic>
          <a:graphicData uri="http://schemas.openxmlformats.org/presentationml/2006/ole">
            <mc:AlternateContent xmlns:mc="http://schemas.openxmlformats.org/markup-compatibility/2006">
              <mc:Choice xmlns:v="urn:schemas-microsoft-com:vml" Requires="v">
                <p:oleObj spid="_x0000_s26793" r:id="rId9" imgW="938985" imgH="203024" progId="Equation.3">
                  <p:embed/>
                </p:oleObj>
              </mc:Choice>
              <mc:Fallback>
                <p:oleObj r:id="rId9" imgW="938985" imgH="203024" progId="Equation.3">
                  <p:embed/>
                  <p:pic>
                    <p:nvPicPr>
                      <p:cNvPr id="0" name="Picture 1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8950" y="4205288"/>
                        <a:ext cx="222250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3" name="组合 80897"/>
          <p:cNvGrpSpPr>
            <a:grpSpLocks/>
          </p:cNvGrpSpPr>
          <p:nvPr/>
        </p:nvGrpSpPr>
        <p:grpSpPr bwMode="auto">
          <a:xfrm>
            <a:off x="350838" y="2808288"/>
            <a:ext cx="5467350" cy="2724150"/>
            <a:chOff x="306" y="947"/>
            <a:chExt cx="3444" cy="1716"/>
          </a:xfrm>
        </p:grpSpPr>
        <p:sp>
          <p:nvSpPr>
            <p:cNvPr id="27670" name="矩形 80898"/>
            <p:cNvSpPr>
              <a:spLocks noChangeArrowheads="1"/>
            </p:cNvSpPr>
            <p:nvPr/>
          </p:nvSpPr>
          <p:spPr bwMode="auto">
            <a:xfrm>
              <a:off x="1764" y="1067"/>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71" name="文本框 80899"/>
            <p:cNvSpPr txBox="1">
              <a:spLocks noChangeArrowheads="1"/>
            </p:cNvSpPr>
            <p:nvPr/>
          </p:nvSpPr>
          <p:spPr bwMode="auto">
            <a:xfrm>
              <a:off x="1764" y="1020"/>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27672" name="直接连接符 80900"/>
            <p:cNvSpPr>
              <a:spLocks noChangeShapeType="1"/>
            </p:cNvSpPr>
            <p:nvPr/>
          </p:nvSpPr>
          <p:spPr bwMode="auto">
            <a:xfrm>
              <a:off x="2088" y="1344"/>
              <a:ext cx="192" cy="0"/>
            </a:xfrm>
            <a:prstGeom prst="line">
              <a:avLst/>
            </a:prstGeom>
            <a:noFill/>
            <a:ln w="38100">
              <a:solidFill>
                <a:schemeClr val="tx1"/>
              </a:solidFill>
              <a:round/>
              <a:headEnd/>
              <a:tailEnd/>
            </a:ln>
          </p:spPr>
          <p:txBody>
            <a:bodyPr/>
            <a:lstStyle/>
            <a:p>
              <a:endParaRPr lang="zh-CN" altLang="en-US"/>
            </a:p>
          </p:txBody>
        </p:sp>
        <p:sp>
          <p:nvSpPr>
            <p:cNvPr id="27673" name="直接连接符 80901"/>
            <p:cNvSpPr>
              <a:spLocks noChangeShapeType="1"/>
            </p:cNvSpPr>
            <p:nvPr/>
          </p:nvSpPr>
          <p:spPr bwMode="auto">
            <a:xfrm>
              <a:off x="1566" y="1224"/>
              <a:ext cx="192" cy="0"/>
            </a:xfrm>
            <a:prstGeom prst="line">
              <a:avLst/>
            </a:prstGeom>
            <a:noFill/>
            <a:ln w="38100">
              <a:solidFill>
                <a:schemeClr val="tx1"/>
              </a:solidFill>
              <a:round/>
              <a:headEnd/>
              <a:tailEnd/>
            </a:ln>
          </p:spPr>
          <p:txBody>
            <a:bodyPr/>
            <a:lstStyle/>
            <a:p>
              <a:endParaRPr lang="zh-CN" altLang="en-US"/>
            </a:p>
          </p:txBody>
        </p:sp>
        <p:sp>
          <p:nvSpPr>
            <p:cNvPr id="27674" name="直接连接符 80902"/>
            <p:cNvSpPr>
              <a:spLocks noChangeShapeType="1"/>
            </p:cNvSpPr>
            <p:nvPr/>
          </p:nvSpPr>
          <p:spPr bwMode="auto">
            <a:xfrm>
              <a:off x="1566" y="1500"/>
              <a:ext cx="192" cy="0"/>
            </a:xfrm>
            <a:prstGeom prst="line">
              <a:avLst/>
            </a:prstGeom>
            <a:noFill/>
            <a:ln w="38100">
              <a:solidFill>
                <a:schemeClr val="tx1"/>
              </a:solidFill>
              <a:round/>
              <a:headEnd/>
              <a:tailEnd/>
            </a:ln>
          </p:spPr>
          <p:txBody>
            <a:bodyPr/>
            <a:lstStyle/>
            <a:p>
              <a:endParaRPr lang="zh-CN" altLang="en-US"/>
            </a:p>
          </p:txBody>
        </p:sp>
        <p:grpSp>
          <p:nvGrpSpPr>
            <p:cNvPr id="27675" name="组合 80903"/>
            <p:cNvGrpSpPr>
              <a:grpSpLocks/>
            </p:cNvGrpSpPr>
            <p:nvPr/>
          </p:nvGrpSpPr>
          <p:grpSpPr bwMode="auto">
            <a:xfrm>
              <a:off x="708" y="947"/>
              <a:ext cx="762" cy="576"/>
              <a:chOff x="2400" y="1139"/>
              <a:chExt cx="762" cy="576"/>
            </a:xfrm>
          </p:grpSpPr>
          <p:sp>
            <p:nvSpPr>
              <p:cNvPr id="27708" name="矩形 80904"/>
              <p:cNvSpPr>
                <a:spLocks noChangeArrowheads="1"/>
              </p:cNvSpPr>
              <p:nvPr/>
            </p:nvSpPr>
            <p:spPr bwMode="auto">
              <a:xfrm>
                <a:off x="2592" y="1139"/>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709" name="直接连接符 80905"/>
              <p:cNvSpPr>
                <a:spLocks noChangeShapeType="1"/>
              </p:cNvSpPr>
              <p:nvPr/>
            </p:nvSpPr>
            <p:spPr bwMode="auto">
              <a:xfrm>
                <a:off x="2970" y="1416"/>
                <a:ext cx="192" cy="0"/>
              </a:xfrm>
              <a:prstGeom prst="line">
                <a:avLst/>
              </a:prstGeom>
              <a:noFill/>
              <a:ln w="38100">
                <a:solidFill>
                  <a:schemeClr val="tx1"/>
                </a:solidFill>
                <a:round/>
                <a:headEnd/>
                <a:tailEnd/>
              </a:ln>
            </p:spPr>
            <p:txBody>
              <a:bodyPr/>
              <a:lstStyle/>
              <a:p>
                <a:endParaRPr lang="zh-CN" altLang="en-US"/>
              </a:p>
            </p:txBody>
          </p:sp>
          <p:sp>
            <p:nvSpPr>
              <p:cNvPr id="27710" name="椭圆 80906"/>
              <p:cNvSpPr>
                <a:spLocks noChangeArrowheads="1"/>
              </p:cNvSpPr>
              <p:nvPr/>
            </p:nvSpPr>
            <p:spPr bwMode="auto">
              <a:xfrm>
                <a:off x="2922" y="1393"/>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11" name="直接连接符 80907"/>
              <p:cNvSpPr>
                <a:spLocks noChangeShapeType="1"/>
              </p:cNvSpPr>
              <p:nvPr/>
            </p:nvSpPr>
            <p:spPr bwMode="auto">
              <a:xfrm>
                <a:off x="2400" y="1416"/>
                <a:ext cx="192" cy="0"/>
              </a:xfrm>
              <a:prstGeom prst="line">
                <a:avLst/>
              </a:prstGeom>
              <a:noFill/>
              <a:ln w="38100">
                <a:solidFill>
                  <a:schemeClr val="tx1"/>
                </a:solidFill>
                <a:round/>
                <a:headEnd/>
                <a:tailEnd/>
              </a:ln>
            </p:spPr>
            <p:txBody>
              <a:bodyPr/>
              <a:lstStyle/>
              <a:p>
                <a:endParaRPr lang="zh-CN" altLang="en-US"/>
              </a:p>
            </p:txBody>
          </p:sp>
        </p:grpSp>
        <p:grpSp>
          <p:nvGrpSpPr>
            <p:cNvPr id="27676" name="组合 80908"/>
            <p:cNvGrpSpPr>
              <a:grpSpLocks/>
            </p:cNvGrpSpPr>
            <p:nvPr/>
          </p:nvGrpSpPr>
          <p:grpSpPr bwMode="auto">
            <a:xfrm>
              <a:off x="708" y="2087"/>
              <a:ext cx="762" cy="576"/>
              <a:chOff x="2400" y="1139"/>
              <a:chExt cx="762" cy="576"/>
            </a:xfrm>
          </p:grpSpPr>
          <p:sp>
            <p:nvSpPr>
              <p:cNvPr id="27704" name="矩形 80909"/>
              <p:cNvSpPr>
                <a:spLocks noChangeArrowheads="1"/>
              </p:cNvSpPr>
              <p:nvPr/>
            </p:nvSpPr>
            <p:spPr bwMode="auto">
              <a:xfrm>
                <a:off x="2592" y="1139"/>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705" name="直接连接符 80910"/>
              <p:cNvSpPr>
                <a:spLocks noChangeShapeType="1"/>
              </p:cNvSpPr>
              <p:nvPr/>
            </p:nvSpPr>
            <p:spPr bwMode="auto">
              <a:xfrm>
                <a:off x="2970" y="1416"/>
                <a:ext cx="192" cy="0"/>
              </a:xfrm>
              <a:prstGeom prst="line">
                <a:avLst/>
              </a:prstGeom>
              <a:noFill/>
              <a:ln w="38100">
                <a:solidFill>
                  <a:schemeClr val="tx1"/>
                </a:solidFill>
                <a:round/>
                <a:headEnd/>
                <a:tailEnd/>
              </a:ln>
            </p:spPr>
            <p:txBody>
              <a:bodyPr/>
              <a:lstStyle/>
              <a:p>
                <a:endParaRPr lang="zh-CN" altLang="en-US"/>
              </a:p>
            </p:txBody>
          </p:sp>
          <p:sp>
            <p:nvSpPr>
              <p:cNvPr id="27706" name="椭圆 80911"/>
              <p:cNvSpPr>
                <a:spLocks noChangeArrowheads="1"/>
              </p:cNvSpPr>
              <p:nvPr/>
            </p:nvSpPr>
            <p:spPr bwMode="auto">
              <a:xfrm>
                <a:off x="2922" y="1393"/>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07" name="直接连接符 80912"/>
              <p:cNvSpPr>
                <a:spLocks noChangeShapeType="1"/>
              </p:cNvSpPr>
              <p:nvPr/>
            </p:nvSpPr>
            <p:spPr bwMode="auto">
              <a:xfrm>
                <a:off x="2400" y="1416"/>
                <a:ext cx="192" cy="0"/>
              </a:xfrm>
              <a:prstGeom prst="line">
                <a:avLst/>
              </a:prstGeom>
              <a:noFill/>
              <a:ln w="38100">
                <a:solidFill>
                  <a:schemeClr val="tx1"/>
                </a:solidFill>
                <a:round/>
                <a:headEnd/>
                <a:tailEnd/>
              </a:ln>
            </p:spPr>
            <p:txBody>
              <a:bodyPr/>
              <a:lstStyle/>
              <a:p>
                <a:endParaRPr lang="zh-CN" altLang="en-US"/>
              </a:p>
            </p:txBody>
          </p:sp>
        </p:grpSp>
        <p:sp>
          <p:nvSpPr>
            <p:cNvPr id="27677" name="矩形 80913"/>
            <p:cNvSpPr>
              <a:spLocks noChangeArrowheads="1"/>
            </p:cNvSpPr>
            <p:nvPr/>
          </p:nvSpPr>
          <p:spPr bwMode="auto">
            <a:xfrm>
              <a:off x="1764" y="1931"/>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78" name="文本框 80914"/>
            <p:cNvSpPr txBox="1">
              <a:spLocks noChangeArrowheads="1"/>
            </p:cNvSpPr>
            <p:nvPr/>
          </p:nvSpPr>
          <p:spPr bwMode="auto">
            <a:xfrm>
              <a:off x="1764" y="1884"/>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27679" name="直接连接符 80915"/>
            <p:cNvSpPr>
              <a:spLocks noChangeShapeType="1"/>
            </p:cNvSpPr>
            <p:nvPr/>
          </p:nvSpPr>
          <p:spPr bwMode="auto">
            <a:xfrm>
              <a:off x="2088" y="2208"/>
              <a:ext cx="192" cy="0"/>
            </a:xfrm>
            <a:prstGeom prst="line">
              <a:avLst/>
            </a:prstGeom>
            <a:noFill/>
            <a:ln w="38100">
              <a:solidFill>
                <a:schemeClr val="tx1"/>
              </a:solidFill>
              <a:round/>
              <a:headEnd/>
              <a:tailEnd/>
            </a:ln>
          </p:spPr>
          <p:txBody>
            <a:bodyPr/>
            <a:lstStyle/>
            <a:p>
              <a:endParaRPr lang="zh-CN" altLang="en-US"/>
            </a:p>
          </p:txBody>
        </p:sp>
        <p:sp>
          <p:nvSpPr>
            <p:cNvPr id="27680" name="直接连接符 80916"/>
            <p:cNvSpPr>
              <a:spLocks noChangeShapeType="1"/>
            </p:cNvSpPr>
            <p:nvPr/>
          </p:nvSpPr>
          <p:spPr bwMode="auto">
            <a:xfrm>
              <a:off x="1566" y="2088"/>
              <a:ext cx="192" cy="0"/>
            </a:xfrm>
            <a:prstGeom prst="line">
              <a:avLst/>
            </a:prstGeom>
            <a:noFill/>
            <a:ln w="38100">
              <a:solidFill>
                <a:schemeClr val="tx1"/>
              </a:solidFill>
              <a:round/>
              <a:headEnd/>
              <a:tailEnd/>
            </a:ln>
          </p:spPr>
          <p:txBody>
            <a:bodyPr/>
            <a:lstStyle/>
            <a:p>
              <a:endParaRPr lang="zh-CN" altLang="en-US"/>
            </a:p>
          </p:txBody>
        </p:sp>
        <p:sp>
          <p:nvSpPr>
            <p:cNvPr id="27681" name="直接连接符 80917"/>
            <p:cNvSpPr>
              <a:spLocks noChangeShapeType="1"/>
            </p:cNvSpPr>
            <p:nvPr/>
          </p:nvSpPr>
          <p:spPr bwMode="auto">
            <a:xfrm>
              <a:off x="1566" y="2364"/>
              <a:ext cx="192" cy="0"/>
            </a:xfrm>
            <a:prstGeom prst="line">
              <a:avLst/>
            </a:prstGeom>
            <a:noFill/>
            <a:ln w="38100">
              <a:solidFill>
                <a:schemeClr val="tx1"/>
              </a:solidFill>
              <a:round/>
              <a:headEnd/>
              <a:tailEnd/>
            </a:ln>
          </p:spPr>
          <p:txBody>
            <a:bodyPr/>
            <a:lstStyle/>
            <a:p>
              <a:endParaRPr lang="zh-CN" altLang="en-US"/>
            </a:p>
          </p:txBody>
        </p:sp>
        <p:grpSp>
          <p:nvGrpSpPr>
            <p:cNvPr id="27682" name="组合 80918"/>
            <p:cNvGrpSpPr>
              <a:grpSpLocks/>
            </p:cNvGrpSpPr>
            <p:nvPr/>
          </p:nvGrpSpPr>
          <p:grpSpPr bwMode="auto">
            <a:xfrm>
              <a:off x="2310" y="1440"/>
              <a:ext cx="768" cy="623"/>
              <a:chOff x="942" y="1068"/>
              <a:chExt cx="768" cy="623"/>
            </a:xfrm>
          </p:grpSpPr>
          <p:sp>
            <p:nvSpPr>
              <p:cNvPr id="27698" name="矩形 80919"/>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27699" name="文本框 80920"/>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sym typeface="Symbol" pitchFamily="18" charset="2"/>
                  </a:rPr>
                  <a:t>1</a:t>
                </a:r>
                <a:endParaRPr lang="en-US" altLang="zh-CN" sz="3200" b="1">
                  <a:ea typeface="楷体_GB2312" pitchFamily="49" charset="-122"/>
                </a:endParaRPr>
              </a:p>
            </p:txBody>
          </p:sp>
          <p:sp>
            <p:nvSpPr>
              <p:cNvPr id="27700" name="直接连接符 80921"/>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27701" name="椭圆 80922"/>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27702" name="直接连接符 80923"/>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27703" name="直接连接符 80924"/>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27683" name="直接连接符 80925"/>
            <p:cNvSpPr>
              <a:spLocks noChangeShapeType="1"/>
            </p:cNvSpPr>
            <p:nvPr/>
          </p:nvSpPr>
          <p:spPr bwMode="auto">
            <a:xfrm>
              <a:off x="1392" y="2365"/>
              <a:ext cx="240" cy="0"/>
            </a:xfrm>
            <a:prstGeom prst="line">
              <a:avLst/>
            </a:prstGeom>
            <a:noFill/>
            <a:ln w="38100">
              <a:solidFill>
                <a:schemeClr val="tx1"/>
              </a:solidFill>
              <a:round/>
              <a:headEnd/>
              <a:tailEnd/>
            </a:ln>
          </p:spPr>
          <p:txBody>
            <a:bodyPr/>
            <a:lstStyle/>
            <a:p>
              <a:endParaRPr lang="zh-CN" altLang="en-US"/>
            </a:p>
          </p:txBody>
        </p:sp>
        <p:sp>
          <p:nvSpPr>
            <p:cNvPr id="27684" name="直接连接符 80926"/>
            <p:cNvSpPr>
              <a:spLocks noChangeShapeType="1"/>
            </p:cNvSpPr>
            <p:nvPr/>
          </p:nvSpPr>
          <p:spPr bwMode="auto">
            <a:xfrm>
              <a:off x="1392" y="1225"/>
              <a:ext cx="240" cy="0"/>
            </a:xfrm>
            <a:prstGeom prst="line">
              <a:avLst/>
            </a:prstGeom>
            <a:noFill/>
            <a:ln w="38100">
              <a:solidFill>
                <a:schemeClr val="tx1"/>
              </a:solidFill>
              <a:round/>
              <a:headEnd/>
              <a:tailEnd/>
            </a:ln>
          </p:spPr>
          <p:txBody>
            <a:bodyPr/>
            <a:lstStyle/>
            <a:p>
              <a:endParaRPr lang="zh-CN" altLang="en-US"/>
            </a:p>
          </p:txBody>
        </p:sp>
        <p:sp>
          <p:nvSpPr>
            <p:cNvPr id="27685" name="直接连接符 80927"/>
            <p:cNvSpPr>
              <a:spLocks noChangeShapeType="1"/>
            </p:cNvSpPr>
            <p:nvPr/>
          </p:nvSpPr>
          <p:spPr bwMode="auto">
            <a:xfrm>
              <a:off x="780" y="1224"/>
              <a:ext cx="0" cy="408"/>
            </a:xfrm>
            <a:prstGeom prst="line">
              <a:avLst/>
            </a:prstGeom>
            <a:noFill/>
            <a:ln w="38100">
              <a:solidFill>
                <a:schemeClr val="tx1"/>
              </a:solidFill>
              <a:round/>
              <a:headEnd/>
              <a:tailEnd/>
            </a:ln>
          </p:spPr>
          <p:txBody>
            <a:bodyPr/>
            <a:lstStyle/>
            <a:p>
              <a:endParaRPr lang="zh-CN" altLang="en-US"/>
            </a:p>
          </p:txBody>
        </p:sp>
        <p:sp>
          <p:nvSpPr>
            <p:cNvPr id="27686" name="直接连接符 80928"/>
            <p:cNvSpPr>
              <a:spLocks noChangeShapeType="1"/>
            </p:cNvSpPr>
            <p:nvPr/>
          </p:nvSpPr>
          <p:spPr bwMode="auto">
            <a:xfrm>
              <a:off x="768" y="1608"/>
              <a:ext cx="816" cy="480"/>
            </a:xfrm>
            <a:prstGeom prst="line">
              <a:avLst/>
            </a:prstGeom>
            <a:noFill/>
            <a:ln w="38100">
              <a:solidFill>
                <a:schemeClr val="tx1"/>
              </a:solidFill>
              <a:round/>
              <a:headEnd/>
              <a:tailEnd/>
            </a:ln>
          </p:spPr>
          <p:txBody>
            <a:bodyPr/>
            <a:lstStyle/>
            <a:p>
              <a:endParaRPr lang="zh-CN" altLang="en-US"/>
            </a:p>
          </p:txBody>
        </p:sp>
        <p:sp>
          <p:nvSpPr>
            <p:cNvPr id="27687" name="直接连接符 80929"/>
            <p:cNvSpPr>
              <a:spLocks noChangeShapeType="1"/>
            </p:cNvSpPr>
            <p:nvPr/>
          </p:nvSpPr>
          <p:spPr bwMode="auto">
            <a:xfrm>
              <a:off x="780" y="1956"/>
              <a:ext cx="0" cy="408"/>
            </a:xfrm>
            <a:prstGeom prst="line">
              <a:avLst/>
            </a:prstGeom>
            <a:noFill/>
            <a:ln w="38100">
              <a:solidFill>
                <a:schemeClr val="tx1"/>
              </a:solidFill>
              <a:round/>
              <a:headEnd/>
              <a:tailEnd/>
            </a:ln>
          </p:spPr>
          <p:txBody>
            <a:bodyPr/>
            <a:lstStyle/>
            <a:p>
              <a:endParaRPr lang="zh-CN" altLang="en-US"/>
            </a:p>
          </p:txBody>
        </p:sp>
        <p:sp>
          <p:nvSpPr>
            <p:cNvPr id="27688" name="直接连接符 80930"/>
            <p:cNvSpPr>
              <a:spLocks noChangeShapeType="1"/>
            </p:cNvSpPr>
            <p:nvPr/>
          </p:nvSpPr>
          <p:spPr bwMode="auto">
            <a:xfrm flipV="1">
              <a:off x="768" y="1488"/>
              <a:ext cx="816" cy="480"/>
            </a:xfrm>
            <a:prstGeom prst="line">
              <a:avLst/>
            </a:prstGeom>
            <a:noFill/>
            <a:ln w="38100">
              <a:solidFill>
                <a:schemeClr val="tx1"/>
              </a:solidFill>
              <a:round/>
              <a:headEnd/>
              <a:tailEnd/>
            </a:ln>
          </p:spPr>
          <p:txBody>
            <a:bodyPr/>
            <a:lstStyle/>
            <a:p>
              <a:endParaRPr lang="zh-CN" altLang="en-US"/>
            </a:p>
          </p:txBody>
        </p:sp>
        <p:sp>
          <p:nvSpPr>
            <p:cNvPr id="27689" name="直接连接符 80931"/>
            <p:cNvSpPr>
              <a:spLocks noChangeShapeType="1"/>
            </p:cNvSpPr>
            <p:nvPr/>
          </p:nvSpPr>
          <p:spPr bwMode="auto">
            <a:xfrm flipV="1">
              <a:off x="2322" y="1344"/>
              <a:ext cx="0" cy="300"/>
            </a:xfrm>
            <a:prstGeom prst="line">
              <a:avLst/>
            </a:prstGeom>
            <a:noFill/>
            <a:ln w="38100">
              <a:solidFill>
                <a:schemeClr val="tx1"/>
              </a:solidFill>
              <a:round/>
              <a:headEnd/>
              <a:tailEnd/>
            </a:ln>
          </p:spPr>
          <p:txBody>
            <a:bodyPr/>
            <a:lstStyle/>
            <a:p>
              <a:endParaRPr lang="zh-CN" altLang="en-US"/>
            </a:p>
          </p:txBody>
        </p:sp>
        <p:sp>
          <p:nvSpPr>
            <p:cNvPr id="27690" name="直接连接符 80932"/>
            <p:cNvSpPr>
              <a:spLocks noChangeShapeType="1"/>
            </p:cNvSpPr>
            <p:nvPr/>
          </p:nvSpPr>
          <p:spPr bwMode="auto">
            <a:xfrm flipV="1">
              <a:off x="2322" y="1908"/>
              <a:ext cx="0" cy="300"/>
            </a:xfrm>
            <a:prstGeom prst="line">
              <a:avLst/>
            </a:prstGeom>
            <a:noFill/>
            <a:ln w="38100">
              <a:solidFill>
                <a:schemeClr val="tx1"/>
              </a:solidFill>
              <a:round/>
              <a:headEnd/>
              <a:tailEnd/>
            </a:ln>
          </p:spPr>
          <p:txBody>
            <a:bodyPr/>
            <a:lstStyle/>
            <a:p>
              <a:endParaRPr lang="zh-CN" altLang="en-US"/>
            </a:p>
          </p:txBody>
        </p:sp>
        <p:sp>
          <p:nvSpPr>
            <p:cNvPr id="27691" name="直接连接符 80933"/>
            <p:cNvSpPr>
              <a:spLocks noChangeShapeType="1"/>
            </p:cNvSpPr>
            <p:nvPr/>
          </p:nvSpPr>
          <p:spPr bwMode="auto">
            <a:xfrm>
              <a:off x="2238" y="1344"/>
              <a:ext cx="840" cy="0"/>
            </a:xfrm>
            <a:prstGeom prst="line">
              <a:avLst/>
            </a:prstGeom>
            <a:noFill/>
            <a:ln w="38100">
              <a:solidFill>
                <a:schemeClr val="tx1"/>
              </a:solidFill>
              <a:round/>
              <a:headEnd/>
              <a:tailEnd/>
            </a:ln>
          </p:spPr>
          <p:txBody>
            <a:bodyPr/>
            <a:lstStyle/>
            <a:p>
              <a:endParaRPr lang="zh-CN" altLang="en-US"/>
            </a:p>
          </p:txBody>
        </p:sp>
        <p:sp>
          <p:nvSpPr>
            <p:cNvPr id="27692" name="直接连接符 80934"/>
            <p:cNvSpPr>
              <a:spLocks noChangeShapeType="1"/>
            </p:cNvSpPr>
            <p:nvPr/>
          </p:nvSpPr>
          <p:spPr bwMode="auto">
            <a:xfrm>
              <a:off x="2238" y="2208"/>
              <a:ext cx="840" cy="0"/>
            </a:xfrm>
            <a:prstGeom prst="line">
              <a:avLst/>
            </a:prstGeom>
            <a:noFill/>
            <a:ln w="38100">
              <a:solidFill>
                <a:schemeClr val="tx1"/>
              </a:solidFill>
              <a:round/>
              <a:headEnd/>
              <a:tailEnd/>
            </a:ln>
          </p:spPr>
          <p:txBody>
            <a:bodyPr/>
            <a:lstStyle/>
            <a:p>
              <a:endParaRPr lang="zh-CN" altLang="en-US"/>
            </a:p>
          </p:txBody>
        </p:sp>
        <p:sp>
          <p:nvSpPr>
            <p:cNvPr id="27693" name="文本框 80935"/>
            <p:cNvSpPr txBox="1">
              <a:spLocks noChangeArrowheads="1"/>
            </p:cNvSpPr>
            <p:nvPr/>
          </p:nvSpPr>
          <p:spPr bwMode="auto">
            <a:xfrm>
              <a:off x="318" y="1056"/>
              <a:ext cx="39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p>
          </p:txBody>
        </p:sp>
        <p:sp>
          <p:nvSpPr>
            <p:cNvPr id="27694" name="文本框 80936"/>
            <p:cNvSpPr txBox="1">
              <a:spLocks noChangeArrowheads="1"/>
            </p:cNvSpPr>
            <p:nvPr/>
          </p:nvSpPr>
          <p:spPr bwMode="auto">
            <a:xfrm>
              <a:off x="306" y="2160"/>
              <a:ext cx="39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p>
          </p:txBody>
        </p:sp>
        <p:sp>
          <p:nvSpPr>
            <p:cNvPr id="27695" name="文本框 80937"/>
            <p:cNvSpPr txBox="1">
              <a:spLocks noChangeArrowheads="1"/>
            </p:cNvSpPr>
            <p:nvPr/>
          </p:nvSpPr>
          <p:spPr bwMode="auto">
            <a:xfrm>
              <a:off x="2610" y="978"/>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A&lt;B</a:t>
              </a:r>
            </a:p>
          </p:txBody>
        </p:sp>
        <p:sp>
          <p:nvSpPr>
            <p:cNvPr id="27696" name="文本框 80938"/>
            <p:cNvSpPr txBox="1">
              <a:spLocks noChangeArrowheads="1"/>
            </p:cNvSpPr>
            <p:nvPr/>
          </p:nvSpPr>
          <p:spPr bwMode="auto">
            <a:xfrm>
              <a:off x="2658" y="2250"/>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A&gt;B</a:t>
              </a:r>
            </a:p>
          </p:txBody>
        </p:sp>
        <p:sp>
          <p:nvSpPr>
            <p:cNvPr id="27697" name="文本框 80939"/>
            <p:cNvSpPr txBox="1">
              <a:spLocks noChangeArrowheads="1"/>
            </p:cNvSpPr>
            <p:nvPr/>
          </p:nvSpPr>
          <p:spPr bwMode="auto">
            <a:xfrm>
              <a:off x="2886" y="1740"/>
              <a:ext cx="8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A=B</a:t>
              </a:r>
            </a:p>
          </p:txBody>
        </p:sp>
      </p:grpSp>
      <p:sp>
        <p:nvSpPr>
          <p:cNvPr id="27654" name="直接连接符 80940"/>
          <p:cNvSpPr>
            <a:spLocks noChangeShapeType="1"/>
          </p:cNvSpPr>
          <p:nvPr/>
        </p:nvSpPr>
        <p:spPr bwMode="auto">
          <a:xfrm>
            <a:off x="4829175" y="6186488"/>
            <a:ext cx="0" cy="0"/>
          </a:xfrm>
          <a:prstGeom prst="line">
            <a:avLst/>
          </a:prstGeom>
          <a:noFill/>
          <a:ln w="38100">
            <a:solidFill>
              <a:schemeClr val="tx1"/>
            </a:solidFill>
            <a:round/>
            <a:headEnd/>
            <a:tailEnd/>
          </a:ln>
        </p:spPr>
        <p:txBody>
          <a:bodyPr/>
          <a:lstStyle/>
          <a:p>
            <a:endParaRPr lang="zh-CN" altLang="en-US"/>
          </a:p>
        </p:txBody>
      </p:sp>
      <p:grpSp>
        <p:nvGrpSpPr>
          <p:cNvPr id="27655" name="组合 80941"/>
          <p:cNvGrpSpPr>
            <a:grpSpLocks/>
          </p:cNvGrpSpPr>
          <p:nvPr/>
        </p:nvGrpSpPr>
        <p:grpSpPr bwMode="auto">
          <a:xfrm>
            <a:off x="6045200" y="2747963"/>
            <a:ext cx="3098800" cy="2960687"/>
            <a:chOff x="3684" y="1297"/>
            <a:chExt cx="1952" cy="1865"/>
          </a:xfrm>
        </p:grpSpPr>
        <p:sp>
          <p:nvSpPr>
            <p:cNvPr id="27659" name="矩形 80942"/>
            <p:cNvSpPr>
              <a:spLocks noChangeArrowheads="1"/>
            </p:cNvSpPr>
            <p:nvPr/>
          </p:nvSpPr>
          <p:spPr bwMode="auto">
            <a:xfrm>
              <a:off x="3972" y="1954"/>
              <a:ext cx="1288" cy="62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7660" name="直接连接符 80943"/>
            <p:cNvSpPr>
              <a:spLocks noChangeShapeType="1"/>
            </p:cNvSpPr>
            <p:nvPr/>
          </p:nvSpPr>
          <p:spPr bwMode="auto">
            <a:xfrm>
              <a:off x="4226" y="2571"/>
              <a:ext cx="0" cy="333"/>
            </a:xfrm>
            <a:prstGeom prst="line">
              <a:avLst/>
            </a:prstGeom>
            <a:noFill/>
            <a:ln w="38100">
              <a:solidFill>
                <a:schemeClr val="tx1"/>
              </a:solidFill>
              <a:round/>
              <a:headEnd/>
              <a:tailEnd/>
            </a:ln>
          </p:spPr>
          <p:txBody>
            <a:bodyPr/>
            <a:lstStyle/>
            <a:p>
              <a:endParaRPr lang="zh-CN" altLang="en-US"/>
            </a:p>
          </p:txBody>
        </p:sp>
        <p:sp>
          <p:nvSpPr>
            <p:cNvPr id="27661" name="直接连接符 80944"/>
            <p:cNvSpPr>
              <a:spLocks noChangeShapeType="1"/>
            </p:cNvSpPr>
            <p:nvPr/>
          </p:nvSpPr>
          <p:spPr bwMode="auto">
            <a:xfrm>
              <a:off x="4946" y="2578"/>
              <a:ext cx="0" cy="333"/>
            </a:xfrm>
            <a:prstGeom prst="line">
              <a:avLst/>
            </a:prstGeom>
            <a:noFill/>
            <a:ln w="38100">
              <a:solidFill>
                <a:schemeClr val="tx1"/>
              </a:solidFill>
              <a:round/>
              <a:headEnd/>
              <a:tailEnd/>
            </a:ln>
          </p:spPr>
          <p:txBody>
            <a:bodyPr/>
            <a:lstStyle/>
            <a:p>
              <a:endParaRPr lang="zh-CN" altLang="en-US"/>
            </a:p>
          </p:txBody>
        </p:sp>
        <p:sp>
          <p:nvSpPr>
            <p:cNvPr id="27662" name="直接连接符 80945"/>
            <p:cNvSpPr>
              <a:spLocks noChangeShapeType="1"/>
            </p:cNvSpPr>
            <p:nvPr/>
          </p:nvSpPr>
          <p:spPr bwMode="auto">
            <a:xfrm>
              <a:off x="4230" y="1629"/>
              <a:ext cx="0" cy="333"/>
            </a:xfrm>
            <a:prstGeom prst="line">
              <a:avLst/>
            </a:prstGeom>
            <a:noFill/>
            <a:ln w="38100">
              <a:solidFill>
                <a:schemeClr val="tx1"/>
              </a:solidFill>
              <a:round/>
              <a:headEnd/>
              <a:tailEnd/>
            </a:ln>
          </p:spPr>
          <p:txBody>
            <a:bodyPr/>
            <a:lstStyle/>
            <a:p>
              <a:endParaRPr lang="zh-CN" altLang="en-US"/>
            </a:p>
          </p:txBody>
        </p:sp>
        <p:sp>
          <p:nvSpPr>
            <p:cNvPr id="27663" name="直接连接符 80946"/>
            <p:cNvSpPr>
              <a:spLocks noChangeShapeType="1"/>
            </p:cNvSpPr>
            <p:nvPr/>
          </p:nvSpPr>
          <p:spPr bwMode="auto">
            <a:xfrm>
              <a:off x="4951" y="1629"/>
              <a:ext cx="0" cy="333"/>
            </a:xfrm>
            <a:prstGeom prst="line">
              <a:avLst/>
            </a:prstGeom>
            <a:noFill/>
            <a:ln w="38100">
              <a:solidFill>
                <a:schemeClr val="tx1"/>
              </a:solidFill>
              <a:round/>
              <a:headEnd/>
              <a:tailEnd/>
            </a:ln>
          </p:spPr>
          <p:txBody>
            <a:bodyPr/>
            <a:lstStyle/>
            <a:p>
              <a:endParaRPr lang="zh-CN" altLang="en-US"/>
            </a:p>
          </p:txBody>
        </p:sp>
        <p:sp>
          <p:nvSpPr>
            <p:cNvPr id="27664" name="直接连接符 80947"/>
            <p:cNvSpPr>
              <a:spLocks noChangeShapeType="1"/>
            </p:cNvSpPr>
            <p:nvPr/>
          </p:nvSpPr>
          <p:spPr bwMode="auto">
            <a:xfrm>
              <a:off x="4603" y="1629"/>
              <a:ext cx="0" cy="333"/>
            </a:xfrm>
            <a:prstGeom prst="line">
              <a:avLst/>
            </a:prstGeom>
            <a:noFill/>
            <a:ln w="38100">
              <a:solidFill>
                <a:schemeClr val="tx1"/>
              </a:solidFill>
              <a:round/>
              <a:headEnd/>
              <a:tailEnd/>
            </a:ln>
          </p:spPr>
          <p:txBody>
            <a:bodyPr/>
            <a:lstStyle/>
            <a:p>
              <a:endParaRPr lang="zh-CN" altLang="en-US"/>
            </a:p>
          </p:txBody>
        </p:sp>
        <p:sp>
          <p:nvSpPr>
            <p:cNvPr id="27665" name="文本框 80948"/>
            <p:cNvSpPr txBox="1">
              <a:spLocks noChangeArrowheads="1"/>
            </p:cNvSpPr>
            <p:nvPr/>
          </p:nvSpPr>
          <p:spPr bwMode="auto">
            <a:xfrm>
              <a:off x="4075" y="2835"/>
              <a:ext cx="40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27666" name="文本框 80949"/>
            <p:cNvSpPr txBox="1">
              <a:spLocks noChangeArrowheads="1"/>
            </p:cNvSpPr>
            <p:nvPr/>
          </p:nvSpPr>
          <p:spPr bwMode="auto">
            <a:xfrm>
              <a:off x="4863" y="2829"/>
              <a:ext cx="40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27667" name="文本框 80950"/>
            <p:cNvSpPr txBox="1">
              <a:spLocks noChangeArrowheads="1"/>
            </p:cNvSpPr>
            <p:nvPr/>
          </p:nvSpPr>
          <p:spPr bwMode="auto">
            <a:xfrm>
              <a:off x="3684" y="1310"/>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A&gt;B</a:t>
              </a:r>
            </a:p>
          </p:txBody>
        </p:sp>
        <p:sp>
          <p:nvSpPr>
            <p:cNvPr id="27668" name="文本框 80951"/>
            <p:cNvSpPr txBox="1">
              <a:spLocks noChangeArrowheads="1"/>
            </p:cNvSpPr>
            <p:nvPr/>
          </p:nvSpPr>
          <p:spPr bwMode="auto">
            <a:xfrm>
              <a:off x="4976" y="1297"/>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A&lt;B</a:t>
              </a:r>
            </a:p>
          </p:txBody>
        </p:sp>
        <p:sp>
          <p:nvSpPr>
            <p:cNvPr id="27669" name="文本框 80952"/>
            <p:cNvSpPr txBox="1">
              <a:spLocks noChangeArrowheads="1"/>
            </p:cNvSpPr>
            <p:nvPr/>
          </p:nvSpPr>
          <p:spPr bwMode="auto">
            <a:xfrm>
              <a:off x="4332" y="1297"/>
              <a:ext cx="6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A=B</a:t>
              </a:r>
            </a:p>
          </p:txBody>
        </p:sp>
      </p:grpSp>
      <p:sp>
        <p:nvSpPr>
          <p:cNvPr id="27656" name="文本框 80953"/>
          <p:cNvSpPr txBox="1">
            <a:spLocks noChangeArrowheads="1"/>
          </p:cNvSpPr>
          <p:nvPr/>
        </p:nvSpPr>
        <p:spPr bwMode="auto">
          <a:xfrm>
            <a:off x="1649413" y="1881188"/>
            <a:ext cx="1524000"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solidFill>
                  <a:srgbClr val="CC0066"/>
                </a:solidFill>
                <a:ea typeface="楷体_GB2312" pitchFamily="49" charset="-122"/>
              </a:rPr>
              <a:t>逻辑图</a:t>
            </a:r>
          </a:p>
        </p:txBody>
      </p:sp>
      <p:sp>
        <p:nvSpPr>
          <p:cNvPr id="27657" name="文本框 80954"/>
          <p:cNvSpPr txBox="1">
            <a:spLocks noChangeArrowheads="1"/>
          </p:cNvSpPr>
          <p:nvPr/>
        </p:nvSpPr>
        <p:spPr bwMode="auto">
          <a:xfrm>
            <a:off x="6311900" y="1927225"/>
            <a:ext cx="2060575"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u="sng">
                <a:solidFill>
                  <a:srgbClr val="CC0066"/>
                </a:solidFill>
                <a:ea typeface="楷体_GB2312" pitchFamily="49" charset="-122"/>
              </a:rPr>
              <a:t>逻辑符号</a:t>
            </a:r>
            <a:endParaRPr lang="zh-CN" altLang="en-US" sz="3200" b="1">
              <a:solidFill>
                <a:srgbClr val="CC0066"/>
              </a:solidFill>
              <a:ea typeface="楷体_GB2312" pitchFamily="49" charset="-122"/>
            </a:endParaRPr>
          </a:p>
        </p:txBody>
      </p:sp>
      <p:grpSp>
        <p:nvGrpSpPr>
          <p:cNvPr id="27658" name="组合 80955"/>
          <p:cNvGrpSpPr>
            <a:grpSpLocks/>
          </p:cNvGrpSpPr>
          <p:nvPr/>
        </p:nvGrpSpPr>
        <p:grpSpPr bwMode="auto">
          <a:xfrm>
            <a:off x="454025" y="465138"/>
            <a:ext cx="8158163" cy="488950"/>
            <a:chOff x="394" y="317"/>
            <a:chExt cx="5139" cy="308"/>
          </a:xfrm>
        </p:grpSpPr>
        <p:graphicFrame>
          <p:nvGraphicFramePr>
            <p:cNvPr id="27650" name="对象 80956"/>
            <p:cNvGraphicFramePr>
              <a:graphicFrameLocks/>
            </p:cNvGraphicFramePr>
            <p:nvPr/>
          </p:nvGraphicFramePr>
          <p:xfrm>
            <a:off x="394" y="322"/>
            <a:ext cx="1419" cy="303"/>
          </p:xfrm>
          <a:graphic>
            <a:graphicData uri="http://schemas.openxmlformats.org/presentationml/2006/ole">
              <mc:AlternateContent xmlns:mc="http://schemas.openxmlformats.org/markup-compatibility/2006">
                <mc:Choice xmlns:v="urn:schemas-microsoft-com:vml" Requires="v">
                  <p:oleObj spid="_x0000_s27773" r:id="rId3" imgW="951674" imgH="203024" progId="Equation.3">
                    <p:embed/>
                  </p:oleObj>
                </mc:Choice>
                <mc:Fallback>
                  <p:oleObj r:id="rId3" imgW="951674" imgH="203024" progId="Equation.3">
                    <p:embed/>
                    <p:pic>
                      <p:nvPicPr>
                        <p:cNvPr id="0" name="Picture 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 y="322"/>
                          <a:ext cx="1419"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对象 80957"/>
            <p:cNvGraphicFramePr>
              <a:graphicFrameLocks/>
            </p:cNvGraphicFramePr>
            <p:nvPr/>
          </p:nvGraphicFramePr>
          <p:xfrm>
            <a:off x="2007" y="317"/>
            <a:ext cx="1949" cy="303"/>
          </p:xfrm>
          <a:graphic>
            <a:graphicData uri="http://schemas.openxmlformats.org/presentationml/2006/ole">
              <mc:AlternateContent xmlns:mc="http://schemas.openxmlformats.org/markup-compatibility/2006">
                <mc:Choice xmlns:v="urn:schemas-microsoft-com:vml" Requires="v">
                  <p:oleObj spid="_x0000_s27774" r:id="rId5" imgW="1306965" imgH="203024" progId="Equation.3">
                    <p:embed/>
                  </p:oleObj>
                </mc:Choice>
                <mc:Fallback>
                  <p:oleObj r:id="rId5" imgW="1306965" imgH="203024" progId="Equation.3">
                    <p:embed/>
                    <p:pic>
                      <p:nvPicPr>
                        <p:cNvPr id="0" name="Picture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7" y="317"/>
                          <a:ext cx="1949"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对象 80958"/>
            <p:cNvGraphicFramePr>
              <a:graphicFrameLocks/>
            </p:cNvGraphicFramePr>
            <p:nvPr/>
          </p:nvGraphicFramePr>
          <p:xfrm>
            <a:off x="4133" y="321"/>
            <a:ext cx="1400" cy="303"/>
          </p:xfrm>
          <a:graphic>
            <a:graphicData uri="http://schemas.openxmlformats.org/presentationml/2006/ole">
              <mc:AlternateContent xmlns:mc="http://schemas.openxmlformats.org/markup-compatibility/2006">
                <mc:Choice xmlns:v="urn:schemas-microsoft-com:vml" Requires="v">
                  <p:oleObj spid="_x0000_s27775" r:id="rId7" imgW="938985" imgH="203024" progId="Equation.3">
                    <p:embed/>
                  </p:oleObj>
                </mc:Choice>
                <mc:Fallback>
                  <p:oleObj r:id="rId7" imgW="938985" imgH="203024" progId="Equation.3">
                    <p:embed/>
                    <p:pic>
                      <p:nvPicPr>
                        <p:cNvPr id="0" name="Picture 1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 y="321"/>
                          <a:ext cx="1400" cy="30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81921"/>
          <p:cNvSpPr txBox="1">
            <a:spLocks noChangeArrowheads="1"/>
          </p:cNvSpPr>
          <p:nvPr/>
        </p:nvSpPr>
        <p:spPr bwMode="auto">
          <a:xfrm>
            <a:off x="331788" y="293688"/>
            <a:ext cx="5440362" cy="57943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三、多位数值比较器</a:t>
            </a:r>
          </a:p>
        </p:txBody>
      </p:sp>
      <p:sp>
        <p:nvSpPr>
          <p:cNvPr id="63491" name="文本框 81922"/>
          <p:cNvSpPr txBox="1">
            <a:spLocks noChangeArrowheads="1"/>
          </p:cNvSpPr>
          <p:nvPr/>
        </p:nvSpPr>
        <p:spPr bwMode="auto">
          <a:xfrm>
            <a:off x="798513" y="981075"/>
            <a:ext cx="44958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solidFill>
                  <a:srgbClr val="FF0000"/>
                </a:solidFill>
              </a:rPr>
              <a:t>比较原则：</a:t>
            </a:r>
          </a:p>
        </p:txBody>
      </p:sp>
      <p:sp>
        <p:nvSpPr>
          <p:cNvPr id="63492" name="文本框 81923"/>
          <p:cNvSpPr txBox="1">
            <a:spLocks noChangeArrowheads="1"/>
          </p:cNvSpPr>
          <p:nvPr/>
        </p:nvSpPr>
        <p:spPr bwMode="auto">
          <a:xfrm>
            <a:off x="1147763" y="1630363"/>
            <a:ext cx="6819900" cy="519112"/>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en-US" altLang="zh-CN" sz="2800" b="1"/>
              <a:t>1. </a:t>
            </a:r>
            <a:r>
              <a:rPr lang="zh-CN" altLang="en-US" sz="2800" b="1"/>
              <a:t>先从高位比起，高位大的数值一定大。</a:t>
            </a:r>
          </a:p>
        </p:txBody>
      </p:sp>
      <p:sp>
        <p:nvSpPr>
          <p:cNvPr id="63493" name="文本框 81924"/>
          <p:cNvSpPr txBox="1">
            <a:spLocks noChangeArrowheads="1"/>
          </p:cNvSpPr>
          <p:nvPr/>
        </p:nvSpPr>
        <p:spPr bwMode="auto">
          <a:xfrm>
            <a:off x="1143000" y="2895600"/>
            <a:ext cx="7200900" cy="946150"/>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en-US" altLang="zh-CN" sz="2800" b="1"/>
              <a:t>2. </a:t>
            </a:r>
            <a:r>
              <a:rPr lang="zh-CN" altLang="en-US" sz="2800" b="1"/>
              <a:t>若高位相等，则再比较低位数，最终结果由低位的比较结果决定。</a:t>
            </a:r>
          </a:p>
        </p:txBody>
      </p:sp>
      <p:sp>
        <p:nvSpPr>
          <p:cNvPr id="63494" name="文本框 81926"/>
          <p:cNvSpPr txBox="1">
            <a:spLocks noChangeArrowheads="1"/>
          </p:cNvSpPr>
          <p:nvPr/>
        </p:nvSpPr>
        <p:spPr bwMode="auto">
          <a:xfrm>
            <a:off x="2438400" y="2362200"/>
            <a:ext cx="31242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例如：比较</a:t>
            </a:r>
            <a:r>
              <a:rPr lang="en-US" altLang="zh-CN"/>
              <a:t>925</a:t>
            </a:r>
            <a:r>
              <a:rPr lang="zh-CN" altLang="en-US"/>
              <a:t>和</a:t>
            </a:r>
            <a:r>
              <a:rPr lang="en-US" altLang="zh-CN"/>
              <a:t>697</a:t>
            </a:r>
          </a:p>
        </p:txBody>
      </p:sp>
      <p:sp>
        <p:nvSpPr>
          <p:cNvPr id="63495" name="文本框 81927"/>
          <p:cNvSpPr txBox="1">
            <a:spLocks noChangeArrowheads="1"/>
          </p:cNvSpPr>
          <p:nvPr/>
        </p:nvSpPr>
        <p:spPr bwMode="auto">
          <a:xfrm>
            <a:off x="2438400" y="3886200"/>
            <a:ext cx="31242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例如：比较</a:t>
            </a:r>
            <a:r>
              <a:rPr lang="en-US" altLang="zh-CN"/>
              <a:t>925</a:t>
            </a:r>
            <a:r>
              <a:rPr lang="zh-CN" altLang="en-US"/>
              <a:t>和</a:t>
            </a:r>
            <a:r>
              <a:rPr lang="en-US" altLang="zh-CN"/>
              <a:t>997</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83969"/>
          <p:cNvSpPr>
            <a:spLocks noChangeArrowheads="1"/>
          </p:cNvSpPr>
          <p:nvPr/>
        </p:nvSpPr>
        <p:spPr bwMode="auto">
          <a:xfrm>
            <a:off x="3086100" y="906463"/>
            <a:ext cx="2876550" cy="169545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64515" name="文本框 83970"/>
          <p:cNvSpPr txBox="1">
            <a:spLocks noChangeArrowheads="1"/>
          </p:cNvSpPr>
          <p:nvPr/>
        </p:nvSpPr>
        <p:spPr bwMode="auto">
          <a:xfrm>
            <a:off x="411163" y="304800"/>
            <a:ext cx="771525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u="sng">
                <a:solidFill>
                  <a:srgbClr val="0000FF"/>
                </a:solidFill>
              </a:rPr>
              <a:t>A</a:t>
            </a:r>
            <a:r>
              <a:rPr lang="zh-CN" altLang="en-US" sz="3200" b="1" u="sng">
                <a:solidFill>
                  <a:srgbClr val="0000FF"/>
                </a:solidFill>
              </a:rPr>
              <a:t>、</a:t>
            </a:r>
            <a:r>
              <a:rPr lang="en-US" altLang="zh-CN" sz="3200" b="1" u="sng">
                <a:solidFill>
                  <a:srgbClr val="0000FF"/>
                </a:solidFill>
              </a:rPr>
              <a:t>B</a:t>
            </a:r>
            <a:r>
              <a:rPr lang="zh-CN" altLang="en-US" sz="3200" b="1" u="sng">
                <a:solidFill>
                  <a:srgbClr val="0000FF"/>
                </a:solidFill>
              </a:rPr>
              <a:t>两个多位数的比较</a:t>
            </a:r>
            <a:r>
              <a:rPr lang="zh-CN" altLang="en-US" sz="3200" b="1">
                <a:solidFill>
                  <a:srgbClr val="0000FF"/>
                </a:solidFill>
              </a:rPr>
              <a:t>：</a:t>
            </a:r>
          </a:p>
        </p:txBody>
      </p:sp>
      <p:grpSp>
        <p:nvGrpSpPr>
          <p:cNvPr id="64516" name="组合 83971"/>
          <p:cNvGrpSpPr>
            <a:grpSpLocks/>
          </p:cNvGrpSpPr>
          <p:nvPr/>
        </p:nvGrpSpPr>
        <p:grpSpPr bwMode="auto">
          <a:xfrm>
            <a:off x="3714750" y="2582863"/>
            <a:ext cx="1733550" cy="1303337"/>
            <a:chOff x="2268" y="2580"/>
            <a:chExt cx="1092" cy="821"/>
          </a:xfrm>
        </p:grpSpPr>
        <p:grpSp>
          <p:nvGrpSpPr>
            <p:cNvPr id="64537" name="组合 83972"/>
            <p:cNvGrpSpPr>
              <a:grpSpLocks/>
            </p:cNvGrpSpPr>
            <p:nvPr/>
          </p:nvGrpSpPr>
          <p:grpSpPr bwMode="auto">
            <a:xfrm>
              <a:off x="2424" y="2580"/>
              <a:ext cx="684" cy="432"/>
              <a:chOff x="2424" y="2592"/>
              <a:chExt cx="684" cy="432"/>
            </a:xfrm>
          </p:grpSpPr>
          <p:sp>
            <p:nvSpPr>
              <p:cNvPr id="64540" name="直接连接符 83973"/>
              <p:cNvSpPr>
                <a:spLocks noChangeShapeType="1"/>
              </p:cNvSpPr>
              <p:nvPr/>
            </p:nvSpPr>
            <p:spPr bwMode="auto">
              <a:xfrm>
                <a:off x="2424" y="2592"/>
                <a:ext cx="0" cy="432"/>
              </a:xfrm>
              <a:prstGeom prst="line">
                <a:avLst/>
              </a:prstGeom>
              <a:noFill/>
              <a:ln w="38100">
                <a:solidFill>
                  <a:schemeClr val="tx1"/>
                </a:solidFill>
                <a:round/>
                <a:headEnd type="triangle" w="med" len="med"/>
                <a:tailEnd/>
              </a:ln>
            </p:spPr>
            <p:txBody>
              <a:bodyPr/>
              <a:lstStyle/>
              <a:p>
                <a:endParaRPr lang="zh-CN" altLang="en-US"/>
              </a:p>
            </p:txBody>
          </p:sp>
          <p:sp>
            <p:nvSpPr>
              <p:cNvPr id="64541" name="直接连接符 83974"/>
              <p:cNvSpPr>
                <a:spLocks noChangeShapeType="1"/>
              </p:cNvSpPr>
              <p:nvPr/>
            </p:nvSpPr>
            <p:spPr bwMode="auto">
              <a:xfrm>
                <a:off x="3108" y="2592"/>
                <a:ext cx="0" cy="432"/>
              </a:xfrm>
              <a:prstGeom prst="line">
                <a:avLst/>
              </a:prstGeom>
              <a:noFill/>
              <a:ln w="38100">
                <a:solidFill>
                  <a:schemeClr val="tx1"/>
                </a:solidFill>
                <a:round/>
                <a:headEnd type="triangle" w="med" len="med"/>
                <a:tailEnd/>
              </a:ln>
            </p:spPr>
            <p:txBody>
              <a:bodyPr/>
              <a:lstStyle/>
              <a:p>
                <a:endParaRPr lang="zh-CN" altLang="en-US"/>
              </a:p>
            </p:txBody>
          </p:sp>
        </p:grpSp>
        <p:sp>
          <p:nvSpPr>
            <p:cNvPr id="64538" name="文本框 83975"/>
            <p:cNvSpPr txBox="1">
              <a:spLocks noChangeArrowheads="1"/>
            </p:cNvSpPr>
            <p:nvPr/>
          </p:nvSpPr>
          <p:spPr bwMode="auto">
            <a:xfrm>
              <a:off x="2268" y="3024"/>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r>
                <a:rPr lang="en-US" altLang="zh-CN" sz="3200" b="1" i="1" baseline="-25000">
                  <a:ea typeface="楷体_GB2312" pitchFamily="49" charset="-122"/>
                </a:rPr>
                <a:t>i</a:t>
              </a:r>
            </a:p>
          </p:txBody>
        </p:sp>
        <p:sp>
          <p:nvSpPr>
            <p:cNvPr id="64539" name="文本框 83976"/>
            <p:cNvSpPr txBox="1">
              <a:spLocks noChangeArrowheads="1"/>
            </p:cNvSpPr>
            <p:nvPr/>
          </p:nvSpPr>
          <p:spPr bwMode="auto">
            <a:xfrm>
              <a:off x="2976" y="3036"/>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r>
                <a:rPr lang="en-US" altLang="zh-CN" sz="3200" b="1" i="1" baseline="-25000">
                  <a:ea typeface="楷体_GB2312" pitchFamily="49" charset="-122"/>
                </a:rPr>
                <a:t>i</a:t>
              </a:r>
            </a:p>
          </p:txBody>
        </p:sp>
      </p:grpSp>
      <p:sp>
        <p:nvSpPr>
          <p:cNvPr id="62469" name="文本框 83977"/>
          <p:cNvSpPr txBox="1">
            <a:spLocks noChangeArrowheads="1"/>
          </p:cNvSpPr>
          <p:nvPr/>
        </p:nvSpPr>
        <p:spPr bwMode="auto">
          <a:xfrm>
            <a:off x="3486150" y="3954463"/>
            <a:ext cx="2305050" cy="617537"/>
          </a:xfrm>
          <a:prstGeom prst="rect">
            <a:avLst/>
          </a:prstGeom>
          <a:noFill/>
          <a:ln w="38100">
            <a:solidFill>
              <a:srgbClr val="CC0000"/>
            </a:solidFill>
            <a:miter lim="800000"/>
            <a:headEnd/>
            <a:tailEnd/>
          </a:ln>
        </p:spPr>
        <p:txBody>
          <a:bodyPr lIns="90000" tIns="46800" rIns="90000" bIns="46800">
            <a:spAutoFit/>
          </a:bodyPr>
          <a:lstStyle/>
          <a:p>
            <a:pPr>
              <a:spcBef>
                <a:spcPct val="50000"/>
              </a:spcBef>
              <a:buFont typeface="Arial" pitchFamily="34" charset="0"/>
              <a:buNone/>
            </a:pPr>
            <a:r>
              <a:rPr lang="zh-CN" altLang="en-US" sz="3200" b="1">
                <a:ea typeface="楷体_GB2312" pitchFamily="49" charset="-122"/>
              </a:rPr>
              <a:t>两个本位数</a:t>
            </a:r>
          </a:p>
        </p:txBody>
      </p:sp>
      <p:grpSp>
        <p:nvGrpSpPr>
          <p:cNvPr id="64518" name="组合 83978"/>
          <p:cNvGrpSpPr>
            <a:grpSpLocks/>
          </p:cNvGrpSpPr>
          <p:nvPr/>
        </p:nvGrpSpPr>
        <p:grpSpPr bwMode="auto">
          <a:xfrm>
            <a:off x="5962650" y="903288"/>
            <a:ext cx="2630488" cy="1546225"/>
            <a:chOff x="3684" y="1522"/>
            <a:chExt cx="1657" cy="974"/>
          </a:xfrm>
        </p:grpSpPr>
        <p:grpSp>
          <p:nvGrpSpPr>
            <p:cNvPr id="64530" name="组合 83979"/>
            <p:cNvGrpSpPr>
              <a:grpSpLocks/>
            </p:cNvGrpSpPr>
            <p:nvPr/>
          </p:nvGrpSpPr>
          <p:grpSpPr bwMode="auto">
            <a:xfrm>
              <a:off x="3684" y="1752"/>
              <a:ext cx="408" cy="559"/>
              <a:chOff x="3684" y="1752"/>
              <a:chExt cx="408" cy="559"/>
            </a:xfrm>
          </p:grpSpPr>
          <p:sp>
            <p:nvSpPr>
              <p:cNvPr id="64534" name="直接连接符 8398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4535" name="直接连接符 8398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4536" name="直接连接符 8398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64531" name="文本框 83983"/>
            <p:cNvSpPr txBox="1">
              <a:spLocks noChangeArrowheads="1"/>
            </p:cNvSpPr>
            <p:nvPr/>
          </p:nvSpPr>
          <p:spPr bwMode="auto">
            <a:xfrm>
              <a:off x="3998" y="1522"/>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64532" name="文本框 83984"/>
            <p:cNvSpPr txBox="1">
              <a:spLocks noChangeArrowheads="1"/>
            </p:cNvSpPr>
            <p:nvPr/>
          </p:nvSpPr>
          <p:spPr bwMode="auto">
            <a:xfrm>
              <a:off x="4010" y="1846"/>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64533" name="文本框 83985"/>
            <p:cNvSpPr txBox="1">
              <a:spLocks noChangeArrowheads="1"/>
            </p:cNvSpPr>
            <p:nvPr/>
          </p:nvSpPr>
          <p:spPr bwMode="auto">
            <a:xfrm>
              <a:off x="4022" y="2131"/>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grpSp>
      <p:sp>
        <p:nvSpPr>
          <p:cNvPr id="62471" name="文本框 83986"/>
          <p:cNvSpPr txBox="1">
            <a:spLocks noChangeArrowheads="1"/>
          </p:cNvSpPr>
          <p:nvPr/>
        </p:nvSpPr>
        <p:spPr bwMode="auto">
          <a:xfrm>
            <a:off x="6477000" y="2667000"/>
            <a:ext cx="1947863" cy="1592263"/>
          </a:xfrm>
          <a:prstGeom prst="rect">
            <a:avLst/>
          </a:prstGeom>
          <a:noFill/>
          <a:ln w="38100">
            <a:solidFill>
              <a:srgbClr val="CC0000"/>
            </a:solidFill>
            <a:miter lim="800000"/>
            <a:headEnd/>
            <a:tailEnd/>
          </a:ln>
        </p:spPr>
        <p:txBody>
          <a:bodyPr lIns="90000" tIns="46800" rIns="90000" bIns="46800" anchor="ctr">
            <a:spAutoFit/>
          </a:bodyPr>
          <a:lstStyle/>
          <a:p>
            <a:pPr>
              <a:spcBef>
                <a:spcPct val="50000"/>
              </a:spcBef>
              <a:buFont typeface="Arial" pitchFamily="34" charset="0"/>
              <a:buNone/>
            </a:pPr>
            <a:r>
              <a:rPr lang="zh-CN" altLang="en-US" sz="3200" b="1">
                <a:ea typeface="楷体_GB2312" pitchFamily="49" charset="-122"/>
              </a:rPr>
              <a:t>低位比较的级连输入</a:t>
            </a:r>
          </a:p>
        </p:txBody>
      </p:sp>
      <p:grpSp>
        <p:nvGrpSpPr>
          <p:cNvPr id="64520" name="组合 83987"/>
          <p:cNvGrpSpPr>
            <a:grpSpLocks/>
          </p:cNvGrpSpPr>
          <p:nvPr/>
        </p:nvGrpSpPr>
        <p:grpSpPr bwMode="auto">
          <a:xfrm>
            <a:off x="552450" y="941388"/>
            <a:ext cx="2533650" cy="1546225"/>
            <a:chOff x="276" y="1546"/>
            <a:chExt cx="1596" cy="974"/>
          </a:xfrm>
        </p:grpSpPr>
        <p:grpSp>
          <p:nvGrpSpPr>
            <p:cNvPr id="64523" name="组合 83988"/>
            <p:cNvGrpSpPr>
              <a:grpSpLocks/>
            </p:cNvGrpSpPr>
            <p:nvPr/>
          </p:nvGrpSpPr>
          <p:grpSpPr bwMode="auto">
            <a:xfrm>
              <a:off x="1464" y="1752"/>
              <a:ext cx="408" cy="559"/>
              <a:chOff x="3684" y="1752"/>
              <a:chExt cx="408" cy="559"/>
            </a:xfrm>
          </p:grpSpPr>
          <p:sp>
            <p:nvSpPr>
              <p:cNvPr id="64527" name="直接连接符 83989"/>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4528" name="直接连接符 83990"/>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4529" name="直接连接符 83991"/>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64524" name="文本框 83992"/>
            <p:cNvSpPr txBox="1">
              <a:spLocks noChangeArrowheads="1"/>
            </p:cNvSpPr>
            <p:nvPr/>
          </p:nvSpPr>
          <p:spPr bwMode="auto">
            <a:xfrm>
              <a:off x="276" y="1546"/>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64525" name="文本框 83993"/>
            <p:cNvSpPr txBox="1">
              <a:spLocks noChangeArrowheads="1"/>
            </p:cNvSpPr>
            <p:nvPr/>
          </p:nvSpPr>
          <p:spPr bwMode="auto">
            <a:xfrm>
              <a:off x="288" y="1870"/>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64526" name="文本框 83994"/>
            <p:cNvSpPr txBox="1">
              <a:spLocks noChangeArrowheads="1"/>
            </p:cNvSpPr>
            <p:nvPr/>
          </p:nvSpPr>
          <p:spPr bwMode="auto">
            <a:xfrm>
              <a:off x="300" y="2155"/>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p>
          </p:txBody>
        </p:sp>
      </p:grpSp>
      <p:sp>
        <p:nvSpPr>
          <p:cNvPr id="62473" name="文本框 83995"/>
          <p:cNvSpPr txBox="1">
            <a:spLocks noChangeArrowheads="1"/>
          </p:cNvSpPr>
          <p:nvPr/>
        </p:nvSpPr>
        <p:spPr bwMode="auto">
          <a:xfrm>
            <a:off x="762000" y="2667000"/>
            <a:ext cx="1504950" cy="1104900"/>
          </a:xfrm>
          <a:prstGeom prst="rect">
            <a:avLst/>
          </a:prstGeom>
          <a:noFill/>
          <a:ln w="38100">
            <a:solidFill>
              <a:srgbClr val="CC0000"/>
            </a:solidFill>
            <a:miter lim="800000"/>
            <a:headEnd/>
            <a:tailEnd/>
          </a:ln>
        </p:spPr>
        <p:txBody>
          <a:bodyPr lIns="90000" tIns="46800" rIns="90000" bIns="46800" anchor="ctr">
            <a:spAutoFit/>
          </a:bodyPr>
          <a:lstStyle/>
          <a:p>
            <a:pPr>
              <a:spcBef>
                <a:spcPct val="50000"/>
              </a:spcBef>
              <a:buFont typeface="Arial" pitchFamily="34" charset="0"/>
              <a:buNone/>
            </a:pPr>
            <a:r>
              <a:rPr lang="zh-CN" altLang="en-US" sz="3200" b="1">
                <a:ea typeface="楷体_GB2312" pitchFamily="49" charset="-122"/>
              </a:rPr>
              <a:t>比较结果输出</a:t>
            </a:r>
          </a:p>
        </p:txBody>
      </p:sp>
      <p:sp>
        <p:nvSpPr>
          <p:cNvPr id="62474" name="文本框 83996"/>
          <p:cNvSpPr txBox="1">
            <a:spLocks noChangeArrowheads="1"/>
          </p:cNvSpPr>
          <p:nvPr/>
        </p:nvSpPr>
        <p:spPr bwMode="auto">
          <a:xfrm>
            <a:off x="990600" y="4953000"/>
            <a:ext cx="7200900" cy="946150"/>
          </a:xfrm>
          <a:prstGeom prst="rect">
            <a:avLst/>
          </a:prstGeom>
          <a:noFill/>
          <a:ln w="38100">
            <a:noFill/>
            <a:miter lim="800000"/>
            <a:headEnd/>
            <a:tailEnd/>
          </a:ln>
        </p:spPr>
        <p:txBody>
          <a:bodyPr lIns="90000" tIns="46800" rIns="90000" bIns="46800">
            <a:spAutoFit/>
          </a:bodyPr>
          <a:lstStyle/>
          <a:p>
            <a:pPr marL="373063" indent="-373063">
              <a:spcBef>
                <a:spcPct val="50000"/>
              </a:spcBef>
              <a:buFont typeface="Arial" pitchFamily="34" charset="0"/>
              <a:buNone/>
            </a:pPr>
            <a:r>
              <a:rPr lang="zh-CN" altLang="en-US" sz="2800" b="1"/>
              <a:t>当两个本位相等时，本位输出的结果由低位的比较结果决定。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1" grpId="0" animBg="1"/>
      <p:bldP spid="62473" grpId="0" animBg="1"/>
      <p:bldP spid="6247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对象 84993"/>
          <p:cNvGraphicFramePr>
            <a:graphicFrameLocks/>
          </p:cNvGraphicFramePr>
          <p:nvPr/>
        </p:nvGraphicFramePr>
        <p:xfrm>
          <a:off x="1073150" y="2619375"/>
          <a:ext cx="7256463" cy="4086225"/>
        </p:xfrm>
        <a:graphic>
          <a:graphicData uri="http://schemas.openxmlformats.org/presentationml/2006/ole">
            <mc:AlternateContent xmlns:mc="http://schemas.openxmlformats.org/markup-compatibility/2006">
              <mc:Choice xmlns:v="urn:schemas-microsoft-com:vml" Requires="v">
                <p:oleObj spid="_x0000_s28715" r:id="rId3" imgW="7991475" imgH="4505325" progId="">
                  <p:embed/>
                </p:oleObj>
              </mc:Choice>
              <mc:Fallback>
                <p:oleObj r:id="rId3" imgW="7991475" imgH="4505325" progId="">
                  <p:embed/>
                  <p:pic>
                    <p:nvPicPr>
                      <p:cNvPr id="0"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150" y="2619375"/>
                        <a:ext cx="72564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8675" name="组合 84994"/>
          <p:cNvGrpSpPr>
            <a:grpSpLocks/>
          </p:cNvGrpSpPr>
          <p:nvPr/>
        </p:nvGrpSpPr>
        <p:grpSpPr bwMode="auto">
          <a:xfrm>
            <a:off x="552450" y="228600"/>
            <a:ext cx="8040688" cy="2365375"/>
            <a:chOff x="348" y="144"/>
            <a:chExt cx="5065" cy="1490"/>
          </a:xfrm>
        </p:grpSpPr>
        <p:sp>
          <p:nvSpPr>
            <p:cNvPr id="28676" name="矩形 84995"/>
            <p:cNvSpPr>
              <a:spLocks noChangeArrowheads="1"/>
            </p:cNvSpPr>
            <p:nvPr/>
          </p:nvSpPr>
          <p:spPr bwMode="auto">
            <a:xfrm>
              <a:off x="1944" y="146"/>
              <a:ext cx="1812" cy="106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8677" name="直接连接符 84996"/>
            <p:cNvSpPr>
              <a:spLocks noChangeShapeType="1"/>
            </p:cNvSpPr>
            <p:nvPr/>
          </p:nvSpPr>
          <p:spPr bwMode="auto">
            <a:xfrm>
              <a:off x="2496" y="1202"/>
              <a:ext cx="0" cy="432"/>
            </a:xfrm>
            <a:prstGeom prst="line">
              <a:avLst/>
            </a:prstGeom>
            <a:noFill/>
            <a:ln w="38100">
              <a:solidFill>
                <a:schemeClr val="tx1"/>
              </a:solidFill>
              <a:round/>
              <a:headEnd type="triangle" w="med" len="med"/>
              <a:tailEnd/>
            </a:ln>
          </p:spPr>
          <p:txBody>
            <a:bodyPr/>
            <a:lstStyle/>
            <a:p>
              <a:endParaRPr lang="zh-CN" altLang="en-US"/>
            </a:p>
          </p:txBody>
        </p:sp>
        <p:sp>
          <p:nvSpPr>
            <p:cNvPr id="28678" name="直接连接符 84997"/>
            <p:cNvSpPr>
              <a:spLocks noChangeShapeType="1"/>
            </p:cNvSpPr>
            <p:nvPr/>
          </p:nvSpPr>
          <p:spPr bwMode="auto">
            <a:xfrm>
              <a:off x="3180" y="1202"/>
              <a:ext cx="0" cy="432"/>
            </a:xfrm>
            <a:prstGeom prst="line">
              <a:avLst/>
            </a:prstGeom>
            <a:noFill/>
            <a:ln w="38100">
              <a:solidFill>
                <a:schemeClr val="tx1"/>
              </a:solidFill>
              <a:round/>
              <a:headEnd type="triangle" w="med" len="med"/>
              <a:tailEnd/>
            </a:ln>
          </p:spPr>
          <p:txBody>
            <a:bodyPr/>
            <a:lstStyle/>
            <a:p>
              <a:endParaRPr lang="zh-CN" altLang="en-US"/>
            </a:p>
          </p:txBody>
        </p:sp>
        <p:sp>
          <p:nvSpPr>
            <p:cNvPr id="28679" name="文本框 84998"/>
            <p:cNvSpPr txBox="1">
              <a:spLocks noChangeArrowheads="1"/>
            </p:cNvSpPr>
            <p:nvPr/>
          </p:nvSpPr>
          <p:spPr bwMode="auto">
            <a:xfrm>
              <a:off x="2304" y="864"/>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A</a:t>
              </a:r>
              <a:r>
                <a:rPr lang="en-US" altLang="zh-CN" sz="3200" b="1" i="1" baseline="-25000">
                  <a:ea typeface="楷体_GB2312" pitchFamily="49" charset="-122"/>
                </a:rPr>
                <a:t>i</a:t>
              </a:r>
            </a:p>
          </p:txBody>
        </p:sp>
        <p:sp>
          <p:nvSpPr>
            <p:cNvPr id="28680" name="文本框 84999"/>
            <p:cNvSpPr txBox="1">
              <a:spLocks noChangeArrowheads="1"/>
            </p:cNvSpPr>
            <p:nvPr/>
          </p:nvSpPr>
          <p:spPr bwMode="auto">
            <a:xfrm>
              <a:off x="3012" y="876"/>
              <a:ext cx="38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B</a:t>
              </a:r>
              <a:r>
                <a:rPr lang="en-US" altLang="zh-CN" sz="3200" b="1" i="1" baseline="-25000">
                  <a:ea typeface="楷体_GB2312" pitchFamily="49" charset="-122"/>
                </a:rPr>
                <a:t>i</a:t>
              </a:r>
            </a:p>
          </p:txBody>
        </p:sp>
        <p:grpSp>
          <p:nvGrpSpPr>
            <p:cNvPr id="28681" name="组合 85000"/>
            <p:cNvGrpSpPr>
              <a:grpSpLocks/>
            </p:cNvGrpSpPr>
            <p:nvPr/>
          </p:nvGrpSpPr>
          <p:grpSpPr bwMode="auto">
            <a:xfrm>
              <a:off x="3756" y="144"/>
              <a:ext cx="1657" cy="974"/>
              <a:chOff x="3684" y="1522"/>
              <a:chExt cx="1657" cy="974"/>
            </a:xfrm>
          </p:grpSpPr>
          <p:grpSp>
            <p:nvGrpSpPr>
              <p:cNvPr id="28690" name="组合 85001"/>
              <p:cNvGrpSpPr>
                <a:grpSpLocks/>
              </p:cNvGrpSpPr>
              <p:nvPr/>
            </p:nvGrpSpPr>
            <p:grpSpPr bwMode="auto">
              <a:xfrm>
                <a:off x="3684" y="1752"/>
                <a:ext cx="408" cy="559"/>
                <a:chOff x="3684" y="1752"/>
                <a:chExt cx="408" cy="559"/>
              </a:xfrm>
            </p:grpSpPr>
            <p:sp>
              <p:nvSpPr>
                <p:cNvPr id="28694" name="直接连接符 85002"/>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28695" name="直接连接符 85003"/>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28696" name="直接连接符 85004"/>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28691" name="文本框 85005"/>
              <p:cNvSpPr txBox="1">
                <a:spLocks noChangeArrowheads="1"/>
              </p:cNvSpPr>
              <p:nvPr/>
            </p:nvSpPr>
            <p:spPr bwMode="auto">
              <a:xfrm>
                <a:off x="3998" y="1522"/>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28692" name="文本框 85006"/>
              <p:cNvSpPr txBox="1">
                <a:spLocks noChangeArrowheads="1"/>
              </p:cNvSpPr>
              <p:nvPr/>
            </p:nvSpPr>
            <p:spPr bwMode="auto">
              <a:xfrm>
                <a:off x="4010" y="1846"/>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sp>
            <p:nvSpPr>
              <p:cNvPr id="28693" name="文本框 85007"/>
              <p:cNvSpPr txBox="1">
                <a:spLocks noChangeArrowheads="1"/>
              </p:cNvSpPr>
              <p:nvPr/>
            </p:nvSpPr>
            <p:spPr bwMode="auto">
              <a:xfrm>
                <a:off x="4022" y="2131"/>
                <a:ext cx="131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r>
                  <a:rPr lang="en-US" altLang="zh-CN" sz="3200" b="1" baseline="-25000">
                    <a:ea typeface="楷体_GB2312" pitchFamily="49" charset="-122"/>
                  </a:rPr>
                  <a:t>-1</a:t>
                </a:r>
                <a:endParaRPr lang="en-US" altLang="zh-CN" sz="3200" b="1">
                  <a:ea typeface="楷体_GB2312" pitchFamily="49" charset="-122"/>
                </a:endParaRPr>
              </a:p>
            </p:txBody>
          </p:sp>
        </p:grpSp>
        <p:grpSp>
          <p:nvGrpSpPr>
            <p:cNvPr id="28682" name="组合 85008"/>
            <p:cNvGrpSpPr>
              <a:grpSpLocks/>
            </p:cNvGrpSpPr>
            <p:nvPr/>
          </p:nvGrpSpPr>
          <p:grpSpPr bwMode="auto">
            <a:xfrm>
              <a:off x="348" y="168"/>
              <a:ext cx="1596" cy="974"/>
              <a:chOff x="276" y="1546"/>
              <a:chExt cx="1596" cy="974"/>
            </a:xfrm>
          </p:grpSpPr>
          <p:grpSp>
            <p:nvGrpSpPr>
              <p:cNvPr id="28683" name="组合 85009"/>
              <p:cNvGrpSpPr>
                <a:grpSpLocks/>
              </p:cNvGrpSpPr>
              <p:nvPr/>
            </p:nvGrpSpPr>
            <p:grpSpPr bwMode="auto">
              <a:xfrm>
                <a:off x="1464" y="1752"/>
                <a:ext cx="408" cy="559"/>
                <a:chOff x="3684" y="1752"/>
                <a:chExt cx="408" cy="559"/>
              </a:xfrm>
            </p:grpSpPr>
            <p:sp>
              <p:nvSpPr>
                <p:cNvPr id="28687" name="直接连接符 8501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28688" name="直接连接符 8501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28689" name="直接连接符 8501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28684" name="文本框 85013"/>
              <p:cNvSpPr txBox="1">
                <a:spLocks noChangeArrowheads="1"/>
              </p:cNvSpPr>
              <p:nvPr/>
            </p:nvSpPr>
            <p:spPr bwMode="auto">
              <a:xfrm>
                <a:off x="276" y="1546"/>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A&gt;B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28685" name="文本框 85014"/>
              <p:cNvSpPr txBox="1">
                <a:spLocks noChangeArrowheads="1"/>
              </p:cNvSpPr>
              <p:nvPr/>
            </p:nvSpPr>
            <p:spPr bwMode="auto">
              <a:xfrm>
                <a:off x="288" y="1870"/>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A=B</a:t>
                </a:r>
                <a:r>
                  <a:rPr lang="zh-CN" altLang="en-US" sz="3200" b="1">
                    <a:ea typeface="楷体_GB2312" pitchFamily="49" charset="-122"/>
                  </a:rPr>
                  <a:t>）</a:t>
                </a:r>
                <a:r>
                  <a:rPr lang="en-US" altLang="zh-CN" sz="3200" b="1" i="1" baseline="-25000">
                    <a:ea typeface="楷体_GB2312" pitchFamily="49" charset="-122"/>
                  </a:rPr>
                  <a:t>i</a:t>
                </a:r>
                <a:endParaRPr lang="en-US" altLang="zh-CN" sz="3200" b="1" i="1">
                  <a:ea typeface="楷体_GB2312" pitchFamily="49" charset="-122"/>
                </a:endParaRPr>
              </a:p>
            </p:txBody>
          </p:sp>
          <p:sp>
            <p:nvSpPr>
              <p:cNvPr id="28686" name="文本框 85015"/>
              <p:cNvSpPr txBox="1">
                <a:spLocks noChangeArrowheads="1"/>
              </p:cNvSpPr>
              <p:nvPr/>
            </p:nvSpPr>
            <p:spPr bwMode="auto">
              <a:xfrm>
                <a:off x="300" y="2155"/>
                <a:ext cx="1179"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a:t>
                </a:r>
                <a:r>
                  <a:rPr lang="en-US" altLang="zh-CN" sz="3200" b="1">
                    <a:ea typeface="楷体_GB2312" pitchFamily="49" charset="-122"/>
                  </a:rPr>
                  <a:t>A&lt;B</a:t>
                </a:r>
                <a:r>
                  <a:rPr lang="zh-CN" altLang="en-US" sz="3200" b="1">
                    <a:ea typeface="楷体_GB2312" pitchFamily="49" charset="-122"/>
                  </a:rPr>
                  <a:t>）</a:t>
                </a:r>
                <a:r>
                  <a:rPr lang="en-US" altLang="zh-CN" sz="3200" b="1" i="1" baseline="-25000">
                    <a:ea typeface="楷体_GB2312" pitchFamily="49" charset="-122"/>
                  </a:rPr>
                  <a:t>i</a:t>
                </a: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54273"/>
          <p:cNvGrpSpPr>
            <a:grpSpLocks/>
          </p:cNvGrpSpPr>
          <p:nvPr/>
        </p:nvGrpSpPr>
        <p:grpSpPr bwMode="auto">
          <a:xfrm>
            <a:off x="25400" y="2101850"/>
            <a:ext cx="6178550" cy="4481513"/>
            <a:chOff x="916" y="972"/>
            <a:chExt cx="3892" cy="2823"/>
          </a:xfrm>
        </p:grpSpPr>
        <p:sp>
          <p:nvSpPr>
            <p:cNvPr id="37920" name="矩形 54274"/>
            <p:cNvSpPr>
              <a:spLocks noChangeArrowheads="1"/>
            </p:cNvSpPr>
            <p:nvPr/>
          </p:nvSpPr>
          <p:spPr bwMode="auto">
            <a:xfrm>
              <a:off x="984" y="1528"/>
              <a:ext cx="3824" cy="1752"/>
            </a:xfrm>
            <a:prstGeom prst="rect">
              <a:avLst/>
            </a:prstGeom>
            <a:solidFill>
              <a:srgbClr val="CCFFFF"/>
            </a:solidFill>
            <a:ln w="38100">
              <a:solidFill>
                <a:schemeClr val="tx1"/>
              </a:solidFill>
              <a:miter lim="800000"/>
              <a:headEnd/>
              <a:tailEnd/>
            </a:ln>
          </p:spPr>
          <p:txBody>
            <a:bodyPr/>
            <a:lstStyle/>
            <a:p>
              <a:pPr>
                <a:buFont typeface="Arial" pitchFamily="34" charset="0"/>
                <a:buNone/>
              </a:pPr>
              <a:endParaRPr lang="zh-CN" altLang="en-US"/>
            </a:p>
          </p:txBody>
        </p:sp>
        <p:sp>
          <p:nvSpPr>
            <p:cNvPr id="37921" name="矩形 54275"/>
            <p:cNvSpPr>
              <a:spLocks noChangeArrowheads="1"/>
            </p:cNvSpPr>
            <p:nvPr/>
          </p:nvSpPr>
          <p:spPr bwMode="auto">
            <a:xfrm>
              <a:off x="114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2" name="矩形 54276"/>
            <p:cNvSpPr>
              <a:spLocks noChangeArrowheads="1"/>
            </p:cNvSpPr>
            <p:nvPr/>
          </p:nvSpPr>
          <p:spPr bwMode="auto">
            <a:xfrm>
              <a:off x="1629"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3" name="矩形 54277"/>
            <p:cNvSpPr>
              <a:spLocks noChangeArrowheads="1"/>
            </p:cNvSpPr>
            <p:nvPr/>
          </p:nvSpPr>
          <p:spPr bwMode="auto">
            <a:xfrm>
              <a:off x="4437"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4" name="矩形 54278"/>
            <p:cNvSpPr>
              <a:spLocks noChangeArrowheads="1"/>
            </p:cNvSpPr>
            <p:nvPr/>
          </p:nvSpPr>
          <p:spPr bwMode="auto">
            <a:xfrm>
              <a:off x="398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5" name="矩形 54279"/>
            <p:cNvSpPr>
              <a:spLocks noChangeArrowheads="1"/>
            </p:cNvSpPr>
            <p:nvPr/>
          </p:nvSpPr>
          <p:spPr bwMode="auto">
            <a:xfrm>
              <a:off x="354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6" name="矩形 54280"/>
            <p:cNvSpPr>
              <a:spLocks noChangeArrowheads="1"/>
            </p:cNvSpPr>
            <p:nvPr/>
          </p:nvSpPr>
          <p:spPr bwMode="auto">
            <a:xfrm>
              <a:off x="3069"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7" name="矩形 54281"/>
            <p:cNvSpPr>
              <a:spLocks noChangeArrowheads="1"/>
            </p:cNvSpPr>
            <p:nvPr/>
          </p:nvSpPr>
          <p:spPr bwMode="auto">
            <a:xfrm>
              <a:off x="258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8" name="矩形 54282"/>
            <p:cNvSpPr>
              <a:spLocks noChangeArrowheads="1"/>
            </p:cNvSpPr>
            <p:nvPr/>
          </p:nvSpPr>
          <p:spPr bwMode="auto">
            <a:xfrm>
              <a:off x="2101" y="132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29" name="矩形 54283"/>
            <p:cNvSpPr>
              <a:spLocks noChangeArrowheads="1"/>
            </p:cNvSpPr>
            <p:nvPr/>
          </p:nvSpPr>
          <p:spPr bwMode="auto">
            <a:xfrm>
              <a:off x="114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0" name="矩形 54284"/>
            <p:cNvSpPr>
              <a:spLocks noChangeArrowheads="1"/>
            </p:cNvSpPr>
            <p:nvPr/>
          </p:nvSpPr>
          <p:spPr bwMode="auto">
            <a:xfrm>
              <a:off x="1629"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1" name="矩形 54285"/>
            <p:cNvSpPr>
              <a:spLocks noChangeArrowheads="1"/>
            </p:cNvSpPr>
            <p:nvPr/>
          </p:nvSpPr>
          <p:spPr bwMode="auto">
            <a:xfrm>
              <a:off x="4437"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2" name="矩形 54286"/>
            <p:cNvSpPr>
              <a:spLocks noChangeArrowheads="1"/>
            </p:cNvSpPr>
            <p:nvPr/>
          </p:nvSpPr>
          <p:spPr bwMode="auto">
            <a:xfrm>
              <a:off x="398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3" name="矩形 54287"/>
            <p:cNvSpPr>
              <a:spLocks noChangeArrowheads="1"/>
            </p:cNvSpPr>
            <p:nvPr/>
          </p:nvSpPr>
          <p:spPr bwMode="auto">
            <a:xfrm>
              <a:off x="354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4" name="矩形 54288"/>
            <p:cNvSpPr>
              <a:spLocks noChangeArrowheads="1"/>
            </p:cNvSpPr>
            <p:nvPr/>
          </p:nvSpPr>
          <p:spPr bwMode="auto">
            <a:xfrm>
              <a:off x="3069"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5" name="矩形 54289"/>
            <p:cNvSpPr>
              <a:spLocks noChangeArrowheads="1"/>
            </p:cNvSpPr>
            <p:nvPr/>
          </p:nvSpPr>
          <p:spPr bwMode="auto">
            <a:xfrm>
              <a:off x="258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6" name="矩形 54290"/>
            <p:cNvSpPr>
              <a:spLocks noChangeArrowheads="1"/>
            </p:cNvSpPr>
            <p:nvPr/>
          </p:nvSpPr>
          <p:spPr bwMode="auto">
            <a:xfrm>
              <a:off x="2101" y="3280"/>
              <a:ext cx="203" cy="20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7" name="直接连接符 54291"/>
            <p:cNvSpPr>
              <a:spLocks noChangeShapeType="1"/>
            </p:cNvSpPr>
            <p:nvPr/>
          </p:nvSpPr>
          <p:spPr bwMode="auto">
            <a:xfrm flipH="1">
              <a:off x="1360" y="1864"/>
              <a:ext cx="0" cy="120"/>
            </a:xfrm>
            <a:prstGeom prst="line">
              <a:avLst/>
            </a:prstGeom>
            <a:noFill/>
            <a:ln w="38100">
              <a:solidFill>
                <a:schemeClr val="tx1"/>
              </a:solidFill>
              <a:round/>
              <a:headEnd/>
              <a:tailEnd/>
            </a:ln>
          </p:spPr>
          <p:txBody>
            <a:bodyPr/>
            <a:lstStyle/>
            <a:p>
              <a:endParaRPr lang="zh-CN" altLang="en-US"/>
            </a:p>
          </p:txBody>
        </p:sp>
        <p:sp>
          <p:nvSpPr>
            <p:cNvPr id="37938" name="矩形 54292"/>
            <p:cNvSpPr>
              <a:spLocks noChangeArrowheads="1"/>
            </p:cNvSpPr>
            <p:nvPr/>
          </p:nvSpPr>
          <p:spPr bwMode="auto">
            <a:xfrm rot="5400000">
              <a:off x="2086" y="1768"/>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39" name="文本框 54293"/>
            <p:cNvSpPr txBox="1">
              <a:spLocks noChangeArrowheads="1"/>
            </p:cNvSpPr>
            <p:nvPr/>
          </p:nvSpPr>
          <p:spPr bwMode="auto">
            <a:xfrm>
              <a:off x="2106" y="1786"/>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40" name="矩形 54294"/>
            <p:cNvSpPr>
              <a:spLocks noChangeArrowheads="1"/>
            </p:cNvSpPr>
            <p:nvPr/>
          </p:nvSpPr>
          <p:spPr bwMode="auto">
            <a:xfrm rot="16200000" flipV="1">
              <a:off x="2062" y="2405"/>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1" name="文本框 54295"/>
            <p:cNvSpPr txBox="1">
              <a:spLocks noChangeArrowheads="1"/>
            </p:cNvSpPr>
            <p:nvPr/>
          </p:nvSpPr>
          <p:spPr bwMode="auto">
            <a:xfrm>
              <a:off x="2106" y="2418"/>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42" name="直接连接符 54296"/>
            <p:cNvSpPr>
              <a:spLocks noChangeShapeType="1"/>
            </p:cNvSpPr>
            <p:nvPr/>
          </p:nvSpPr>
          <p:spPr bwMode="auto">
            <a:xfrm>
              <a:off x="2680" y="1520"/>
              <a:ext cx="0" cy="1760"/>
            </a:xfrm>
            <a:prstGeom prst="line">
              <a:avLst/>
            </a:prstGeom>
            <a:noFill/>
            <a:ln w="38100">
              <a:solidFill>
                <a:schemeClr val="tx1"/>
              </a:solidFill>
              <a:round/>
              <a:headEnd/>
              <a:tailEnd/>
            </a:ln>
          </p:spPr>
          <p:txBody>
            <a:bodyPr/>
            <a:lstStyle/>
            <a:p>
              <a:endParaRPr lang="zh-CN" altLang="en-US"/>
            </a:p>
          </p:txBody>
        </p:sp>
        <p:sp>
          <p:nvSpPr>
            <p:cNvPr id="37943" name="直接连接符 54297"/>
            <p:cNvSpPr>
              <a:spLocks noChangeShapeType="1"/>
            </p:cNvSpPr>
            <p:nvPr/>
          </p:nvSpPr>
          <p:spPr bwMode="auto">
            <a:xfrm>
              <a:off x="3176" y="1528"/>
              <a:ext cx="0" cy="1760"/>
            </a:xfrm>
            <a:prstGeom prst="line">
              <a:avLst/>
            </a:prstGeom>
            <a:noFill/>
            <a:ln w="38100">
              <a:solidFill>
                <a:schemeClr val="tx1"/>
              </a:solidFill>
              <a:round/>
              <a:headEnd/>
              <a:tailEnd/>
            </a:ln>
          </p:spPr>
          <p:txBody>
            <a:bodyPr/>
            <a:lstStyle/>
            <a:p>
              <a:endParaRPr lang="zh-CN" altLang="en-US"/>
            </a:p>
          </p:txBody>
        </p:sp>
        <p:sp>
          <p:nvSpPr>
            <p:cNvPr id="37944" name="直接连接符 54298"/>
            <p:cNvSpPr>
              <a:spLocks noChangeShapeType="1"/>
            </p:cNvSpPr>
            <p:nvPr/>
          </p:nvSpPr>
          <p:spPr bwMode="auto">
            <a:xfrm>
              <a:off x="3640" y="1528"/>
              <a:ext cx="0" cy="1760"/>
            </a:xfrm>
            <a:prstGeom prst="line">
              <a:avLst/>
            </a:prstGeom>
            <a:noFill/>
            <a:ln w="38100">
              <a:solidFill>
                <a:schemeClr val="tx1"/>
              </a:solidFill>
              <a:round/>
              <a:headEnd/>
              <a:tailEnd/>
            </a:ln>
          </p:spPr>
          <p:txBody>
            <a:bodyPr/>
            <a:lstStyle/>
            <a:p>
              <a:endParaRPr lang="zh-CN" altLang="en-US"/>
            </a:p>
          </p:txBody>
        </p:sp>
        <p:sp>
          <p:nvSpPr>
            <p:cNvPr id="37945" name="直接连接符 54299"/>
            <p:cNvSpPr>
              <a:spLocks noChangeShapeType="1"/>
            </p:cNvSpPr>
            <p:nvPr/>
          </p:nvSpPr>
          <p:spPr bwMode="auto">
            <a:xfrm>
              <a:off x="4088" y="1528"/>
              <a:ext cx="0" cy="1760"/>
            </a:xfrm>
            <a:prstGeom prst="line">
              <a:avLst/>
            </a:prstGeom>
            <a:noFill/>
            <a:ln w="38100">
              <a:solidFill>
                <a:schemeClr val="tx1"/>
              </a:solidFill>
              <a:round/>
              <a:headEnd/>
              <a:tailEnd/>
            </a:ln>
          </p:spPr>
          <p:txBody>
            <a:bodyPr/>
            <a:lstStyle/>
            <a:p>
              <a:endParaRPr lang="zh-CN" altLang="en-US"/>
            </a:p>
          </p:txBody>
        </p:sp>
        <p:sp>
          <p:nvSpPr>
            <p:cNvPr id="37946" name="直接连接符 54300"/>
            <p:cNvSpPr>
              <a:spLocks noChangeShapeType="1"/>
            </p:cNvSpPr>
            <p:nvPr/>
          </p:nvSpPr>
          <p:spPr bwMode="auto">
            <a:xfrm>
              <a:off x="4536" y="1528"/>
              <a:ext cx="0" cy="1760"/>
            </a:xfrm>
            <a:prstGeom prst="line">
              <a:avLst/>
            </a:prstGeom>
            <a:noFill/>
            <a:ln w="38100">
              <a:solidFill>
                <a:schemeClr val="tx1"/>
              </a:solidFill>
              <a:round/>
              <a:headEnd/>
              <a:tailEnd/>
            </a:ln>
          </p:spPr>
          <p:txBody>
            <a:bodyPr/>
            <a:lstStyle/>
            <a:p>
              <a:endParaRPr lang="zh-CN" altLang="en-US"/>
            </a:p>
          </p:txBody>
        </p:sp>
        <p:sp>
          <p:nvSpPr>
            <p:cNvPr id="37947" name="矩形 54301"/>
            <p:cNvSpPr>
              <a:spLocks noChangeArrowheads="1"/>
            </p:cNvSpPr>
            <p:nvPr/>
          </p:nvSpPr>
          <p:spPr bwMode="auto">
            <a:xfrm>
              <a:off x="2560" y="1624"/>
              <a:ext cx="2096" cy="32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8" name="矩形 54302"/>
            <p:cNvSpPr>
              <a:spLocks noChangeArrowheads="1"/>
            </p:cNvSpPr>
            <p:nvPr/>
          </p:nvSpPr>
          <p:spPr bwMode="auto">
            <a:xfrm>
              <a:off x="2552" y="2848"/>
              <a:ext cx="2096" cy="328"/>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49" name="矩形 54303"/>
            <p:cNvSpPr>
              <a:spLocks noChangeArrowheads="1"/>
            </p:cNvSpPr>
            <p:nvPr/>
          </p:nvSpPr>
          <p:spPr bwMode="auto">
            <a:xfrm>
              <a:off x="1150" y="3242"/>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a:t>
              </a:r>
            </a:p>
          </p:txBody>
        </p:sp>
        <p:sp>
          <p:nvSpPr>
            <p:cNvPr id="37950" name="矩形 54304"/>
            <p:cNvSpPr>
              <a:spLocks noChangeArrowheads="1"/>
            </p:cNvSpPr>
            <p:nvPr/>
          </p:nvSpPr>
          <p:spPr bwMode="auto">
            <a:xfrm>
              <a:off x="1638" y="3258"/>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2</a:t>
              </a:r>
            </a:p>
          </p:txBody>
        </p:sp>
        <p:sp>
          <p:nvSpPr>
            <p:cNvPr id="37951" name="矩形 54305"/>
            <p:cNvSpPr>
              <a:spLocks noChangeArrowheads="1"/>
            </p:cNvSpPr>
            <p:nvPr/>
          </p:nvSpPr>
          <p:spPr bwMode="auto">
            <a:xfrm>
              <a:off x="2102" y="3258"/>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3</a:t>
              </a:r>
            </a:p>
          </p:txBody>
        </p:sp>
        <p:sp>
          <p:nvSpPr>
            <p:cNvPr id="37952" name="矩形 54306"/>
            <p:cNvSpPr>
              <a:spLocks noChangeArrowheads="1"/>
            </p:cNvSpPr>
            <p:nvPr/>
          </p:nvSpPr>
          <p:spPr bwMode="auto">
            <a:xfrm>
              <a:off x="2582" y="3250"/>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4</a:t>
              </a:r>
            </a:p>
          </p:txBody>
        </p:sp>
        <p:sp>
          <p:nvSpPr>
            <p:cNvPr id="37953" name="矩形 54307"/>
            <p:cNvSpPr>
              <a:spLocks noChangeArrowheads="1"/>
            </p:cNvSpPr>
            <p:nvPr/>
          </p:nvSpPr>
          <p:spPr bwMode="auto">
            <a:xfrm>
              <a:off x="3070" y="3250"/>
              <a:ext cx="196" cy="250"/>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5</a:t>
              </a:r>
            </a:p>
          </p:txBody>
        </p:sp>
        <p:sp>
          <p:nvSpPr>
            <p:cNvPr id="37954" name="矩形 54308"/>
            <p:cNvSpPr>
              <a:spLocks noChangeArrowheads="1"/>
            </p:cNvSpPr>
            <p:nvPr/>
          </p:nvSpPr>
          <p:spPr bwMode="auto">
            <a:xfrm>
              <a:off x="3542" y="3246"/>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6</a:t>
              </a:r>
            </a:p>
          </p:txBody>
        </p:sp>
        <p:sp>
          <p:nvSpPr>
            <p:cNvPr id="37955" name="矩形 54309"/>
            <p:cNvSpPr>
              <a:spLocks noChangeArrowheads="1"/>
            </p:cNvSpPr>
            <p:nvPr/>
          </p:nvSpPr>
          <p:spPr bwMode="auto">
            <a:xfrm rot="5400000">
              <a:off x="1246" y="1912"/>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56" name="文本框 54310"/>
            <p:cNvSpPr txBox="1">
              <a:spLocks noChangeArrowheads="1"/>
            </p:cNvSpPr>
            <p:nvPr/>
          </p:nvSpPr>
          <p:spPr bwMode="auto">
            <a:xfrm>
              <a:off x="1266" y="1930"/>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57" name="矩形 54311"/>
            <p:cNvSpPr>
              <a:spLocks noChangeArrowheads="1"/>
            </p:cNvSpPr>
            <p:nvPr/>
          </p:nvSpPr>
          <p:spPr bwMode="auto">
            <a:xfrm rot="16200000" flipV="1">
              <a:off x="1598" y="2581"/>
              <a:ext cx="224" cy="343"/>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7958" name="文本框 54312"/>
            <p:cNvSpPr txBox="1">
              <a:spLocks noChangeArrowheads="1"/>
            </p:cNvSpPr>
            <p:nvPr/>
          </p:nvSpPr>
          <p:spPr bwMode="auto">
            <a:xfrm>
              <a:off x="1642" y="2594"/>
              <a:ext cx="164"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b="1">
                  <a:latin typeface="楷体_GB2312" pitchFamily="49" charset="-122"/>
                  <a:ea typeface="楷体_GB2312" pitchFamily="49" charset="-122"/>
                </a:rPr>
                <a:t>&amp;</a:t>
              </a:r>
            </a:p>
          </p:txBody>
        </p:sp>
        <p:sp>
          <p:nvSpPr>
            <p:cNvPr id="37959" name="椭圆 54313"/>
            <p:cNvSpPr>
              <a:spLocks noChangeArrowheads="1"/>
            </p:cNvSpPr>
            <p:nvPr/>
          </p:nvSpPr>
          <p:spPr bwMode="auto">
            <a:xfrm>
              <a:off x="2480" y="174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0" name="椭圆 54314"/>
            <p:cNvSpPr>
              <a:spLocks noChangeArrowheads="1"/>
            </p:cNvSpPr>
            <p:nvPr/>
          </p:nvSpPr>
          <p:spPr bwMode="auto">
            <a:xfrm>
              <a:off x="2472" y="2976"/>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1" name="椭圆 54315"/>
            <p:cNvSpPr>
              <a:spLocks noChangeArrowheads="1"/>
            </p:cNvSpPr>
            <p:nvPr/>
          </p:nvSpPr>
          <p:spPr bwMode="auto">
            <a:xfrm>
              <a:off x="1320" y="2200"/>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2" name="椭圆 54316"/>
            <p:cNvSpPr>
              <a:spLocks noChangeArrowheads="1"/>
            </p:cNvSpPr>
            <p:nvPr/>
          </p:nvSpPr>
          <p:spPr bwMode="auto">
            <a:xfrm>
              <a:off x="2152" y="206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3" name="椭圆 54317"/>
            <p:cNvSpPr>
              <a:spLocks noChangeArrowheads="1"/>
            </p:cNvSpPr>
            <p:nvPr/>
          </p:nvSpPr>
          <p:spPr bwMode="auto">
            <a:xfrm>
              <a:off x="1680" y="2568"/>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4" name="椭圆 54318"/>
            <p:cNvSpPr>
              <a:spLocks noChangeArrowheads="1"/>
            </p:cNvSpPr>
            <p:nvPr/>
          </p:nvSpPr>
          <p:spPr bwMode="auto">
            <a:xfrm>
              <a:off x="2152" y="2384"/>
              <a:ext cx="80" cy="72"/>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7965" name="直接连接符 54319"/>
            <p:cNvSpPr>
              <a:spLocks noChangeShapeType="1"/>
            </p:cNvSpPr>
            <p:nvPr/>
          </p:nvSpPr>
          <p:spPr bwMode="auto">
            <a:xfrm flipH="1">
              <a:off x="1720" y="1776"/>
              <a:ext cx="752" cy="0"/>
            </a:xfrm>
            <a:prstGeom prst="line">
              <a:avLst/>
            </a:prstGeom>
            <a:noFill/>
            <a:ln w="38100">
              <a:solidFill>
                <a:schemeClr val="tx1"/>
              </a:solidFill>
              <a:round/>
              <a:headEnd/>
              <a:tailEnd/>
            </a:ln>
          </p:spPr>
          <p:txBody>
            <a:bodyPr/>
            <a:lstStyle/>
            <a:p>
              <a:endParaRPr lang="zh-CN" altLang="en-US"/>
            </a:p>
          </p:txBody>
        </p:sp>
        <p:sp>
          <p:nvSpPr>
            <p:cNvPr id="37966" name="直接连接符 54320"/>
            <p:cNvSpPr>
              <a:spLocks noChangeShapeType="1"/>
            </p:cNvSpPr>
            <p:nvPr/>
          </p:nvSpPr>
          <p:spPr bwMode="auto">
            <a:xfrm flipV="1">
              <a:off x="1720" y="1528"/>
              <a:ext cx="0" cy="248"/>
            </a:xfrm>
            <a:prstGeom prst="line">
              <a:avLst/>
            </a:prstGeom>
            <a:noFill/>
            <a:ln w="38100">
              <a:solidFill>
                <a:schemeClr val="tx1"/>
              </a:solidFill>
              <a:round/>
              <a:headEnd/>
              <a:tailEnd/>
            </a:ln>
          </p:spPr>
          <p:txBody>
            <a:bodyPr/>
            <a:lstStyle/>
            <a:p>
              <a:endParaRPr lang="zh-CN" altLang="en-US"/>
            </a:p>
          </p:txBody>
        </p:sp>
        <p:sp>
          <p:nvSpPr>
            <p:cNvPr id="37967" name="直接连接符 54321"/>
            <p:cNvSpPr>
              <a:spLocks noChangeShapeType="1"/>
            </p:cNvSpPr>
            <p:nvPr/>
          </p:nvSpPr>
          <p:spPr bwMode="auto">
            <a:xfrm flipH="1" flipV="1">
              <a:off x="2192" y="1520"/>
              <a:ext cx="0" cy="312"/>
            </a:xfrm>
            <a:prstGeom prst="line">
              <a:avLst/>
            </a:prstGeom>
            <a:noFill/>
            <a:ln w="38100">
              <a:solidFill>
                <a:schemeClr val="tx1"/>
              </a:solidFill>
              <a:round/>
              <a:headEnd/>
              <a:tailEnd/>
            </a:ln>
          </p:spPr>
          <p:txBody>
            <a:bodyPr/>
            <a:lstStyle/>
            <a:p>
              <a:endParaRPr lang="zh-CN" altLang="en-US"/>
            </a:p>
          </p:txBody>
        </p:sp>
        <p:sp>
          <p:nvSpPr>
            <p:cNvPr id="37968" name="直接连接符 54322"/>
            <p:cNvSpPr>
              <a:spLocks noChangeShapeType="1"/>
            </p:cNvSpPr>
            <p:nvPr/>
          </p:nvSpPr>
          <p:spPr bwMode="auto">
            <a:xfrm flipV="1">
              <a:off x="2192" y="2136"/>
              <a:ext cx="0" cy="248"/>
            </a:xfrm>
            <a:prstGeom prst="line">
              <a:avLst/>
            </a:prstGeom>
            <a:noFill/>
            <a:ln w="38100">
              <a:solidFill>
                <a:schemeClr val="tx1"/>
              </a:solidFill>
              <a:round/>
              <a:headEnd/>
              <a:tailEnd/>
            </a:ln>
          </p:spPr>
          <p:txBody>
            <a:bodyPr/>
            <a:lstStyle/>
            <a:p>
              <a:endParaRPr lang="zh-CN" altLang="en-US"/>
            </a:p>
          </p:txBody>
        </p:sp>
        <p:sp>
          <p:nvSpPr>
            <p:cNvPr id="37969" name="直接连接符 54323"/>
            <p:cNvSpPr>
              <a:spLocks noChangeShapeType="1"/>
            </p:cNvSpPr>
            <p:nvPr/>
          </p:nvSpPr>
          <p:spPr bwMode="auto">
            <a:xfrm>
              <a:off x="2192" y="2200"/>
              <a:ext cx="2344" cy="0"/>
            </a:xfrm>
            <a:prstGeom prst="line">
              <a:avLst/>
            </a:prstGeom>
            <a:noFill/>
            <a:ln w="38100">
              <a:solidFill>
                <a:schemeClr val="tx1"/>
              </a:solidFill>
              <a:round/>
              <a:headEnd/>
              <a:tailEnd/>
            </a:ln>
          </p:spPr>
          <p:txBody>
            <a:bodyPr/>
            <a:lstStyle/>
            <a:p>
              <a:endParaRPr lang="zh-CN" altLang="en-US"/>
            </a:p>
          </p:txBody>
        </p:sp>
        <p:sp>
          <p:nvSpPr>
            <p:cNvPr id="37970" name="直接连接符 54324"/>
            <p:cNvSpPr>
              <a:spLocks noChangeShapeType="1"/>
            </p:cNvSpPr>
            <p:nvPr/>
          </p:nvSpPr>
          <p:spPr bwMode="auto">
            <a:xfrm flipV="1">
              <a:off x="2160" y="2696"/>
              <a:ext cx="0" cy="88"/>
            </a:xfrm>
            <a:prstGeom prst="line">
              <a:avLst/>
            </a:prstGeom>
            <a:noFill/>
            <a:ln w="38100">
              <a:solidFill>
                <a:schemeClr val="tx1"/>
              </a:solidFill>
              <a:round/>
              <a:headEnd/>
              <a:tailEnd/>
            </a:ln>
          </p:spPr>
          <p:txBody>
            <a:bodyPr/>
            <a:lstStyle/>
            <a:p>
              <a:endParaRPr lang="zh-CN" altLang="en-US"/>
            </a:p>
          </p:txBody>
        </p:sp>
        <p:sp>
          <p:nvSpPr>
            <p:cNvPr id="37971" name="直接连接符 54325"/>
            <p:cNvSpPr>
              <a:spLocks noChangeShapeType="1"/>
            </p:cNvSpPr>
            <p:nvPr/>
          </p:nvSpPr>
          <p:spPr bwMode="auto">
            <a:xfrm>
              <a:off x="2160" y="2776"/>
              <a:ext cx="1936" cy="0"/>
            </a:xfrm>
            <a:prstGeom prst="line">
              <a:avLst/>
            </a:prstGeom>
            <a:noFill/>
            <a:ln w="38100">
              <a:solidFill>
                <a:schemeClr val="tx1"/>
              </a:solidFill>
              <a:round/>
              <a:headEnd/>
              <a:tailEnd/>
            </a:ln>
          </p:spPr>
          <p:txBody>
            <a:bodyPr/>
            <a:lstStyle/>
            <a:p>
              <a:endParaRPr lang="zh-CN" altLang="en-US"/>
            </a:p>
          </p:txBody>
        </p:sp>
        <p:sp>
          <p:nvSpPr>
            <p:cNvPr id="37972" name="直接连接符 54326"/>
            <p:cNvSpPr>
              <a:spLocks noChangeShapeType="1"/>
            </p:cNvSpPr>
            <p:nvPr/>
          </p:nvSpPr>
          <p:spPr bwMode="auto">
            <a:xfrm>
              <a:off x="1720" y="2872"/>
              <a:ext cx="0" cy="408"/>
            </a:xfrm>
            <a:prstGeom prst="line">
              <a:avLst/>
            </a:prstGeom>
            <a:noFill/>
            <a:ln w="38100">
              <a:solidFill>
                <a:schemeClr val="tx1"/>
              </a:solidFill>
              <a:round/>
              <a:headEnd/>
              <a:tailEnd/>
            </a:ln>
          </p:spPr>
          <p:txBody>
            <a:bodyPr/>
            <a:lstStyle/>
            <a:p>
              <a:endParaRPr lang="zh-CN" altLang="en-US"/>
            </a:p>
          </p:txBody>
        </p:sp>
        <p:sp>
          <p:nvSpPr>
            <p:cNvPr id="37973" name="直接连接符 54327"/>
            <p:cNvSpPr>
              <a:spLocks noChangeShapeType="1"/>
            </p:cNvSpPr>
            <p:nvPr/>
          </p:nvSpPr>
          <p:spPr bwMode="auto">
            <a:xfrm flipH="1">
              <a:off x="1240" y="3016"/>
              <a:ext cx="1232" cy="0"/>
            </a:xfrm>
            <a:prstGeom prst="line">
              <a:avLst/>
            </a:prstGeom>
            <a:noFill/>
            <a:ln w="38100">
              <a:solidFill>
                <a:schemeClr val="tx1"/>
              </a:solidFill>
              <a:round/>
              <a:headEnd/>
              <a:tailEnd/>
            </a:ln>
          </p:spPr>
          <p:txBody>
            <a:bodyPr/>
            <a:lstStyle/>
            <a:p>
              <a:endParaRPr lang="zh-CN" altLang="en-US"/>
            </a:p>
          </p:txBody>
        </p:sp>
        <p:sp>
          <p:nvSpPr>
            <p:cNvPr id="37974" name="直接连接符 54328"/>
            <p:cNvSpPr>
              <a:spLocks noChangeShapeType="1"/>
            </p:cNvSpPr>
            <p:nvPr/>
          </p:nvSpPr>
          <p:spPr bwMode="auto">
            <a:xfrm flipV="1">
              <a:off x="1248" y="3016"/>
              <a:ext cx="0" cy="264"/>
            </a:xfrm>
            <a:prstGeom prst="line">
              <a:avLst/>
            </a:prstGeom>
            <a:noFill/>
            <a:ln w="38100">
              <a:solidFill>
                <a:schemeClr val="tx1"/>
              </a:solidFill>
              <a:round/>
              <a:headEnd/>
              <a:tailEnd/>
            </a:ln>
          </p:spPr>
          <p:txBody>
            <a:bodyPr/>
            <a:lstStyle/>
            <a:p>
              <a:endParaRPr lang="zh-CN" altLang="en-US"/>
            </a:p>
          </p:txBody>
        </p:sp>
        <p:sp>
          <p:nvSpPr>
            <p:cNvPr id="37975" name="直接连接符 54329"/>
            <p:cNvSpPr>
              <a:spLocks noChangeShapeType="1"/>
            </p:cNvSpPr>
            <p:nvPr/>
          </p:nvSpPr>
          <p:spPr bwMode="auto">
            <a:xfrm flipH="1">
              <a:off x="1720" y="2352"/>
              <a:ext cx="0" cy="224"/>
            </a:xfrm>
            <a:prstGeom prst="line">
              <a:avLst/>
            </a:prstGeom>
            <a:noFill/>
            <a:ln w="38100">
              <a:solidFill>
                <a:schemeClr val="tx1"/>
              </a:solidFill>
              <a:round/>
              <a:headEnd/>
              <a:tailEnd/>
            </a:ln>
          </p:spPr>
          <p:txBody>
            <a:bodyPr/>
            <a:lstStyle/>
            <a:p>
              <a:endParaRPr lang="zh-CN" altLang="en-US"/>
            </a:p>
          </p:txBody>
        </p:sp>
        <p:sp>
          <p:nvSpPr>
            <p:cNvPr id="37976" name="直接连接符 54330"/>
            <p:cNvSpPr>
              <a:spLocks noChangeShapeType="1"/>
            </p:cNvSpPr>
            <p:nvPr/>
          </p:nvSpPr>
          <p:spPr bwMode="auto">
            <a:xfrm flipH="1">
              <a:off x="1344" y="2352"/>
              <a:ext cx="2288" cy="0"/>
            </a:xfrm>
            <a:prstGeom prst="line">
              <a:avLst/>
            </a:prstGeom>
            <a:noFill/>
            <a:ln w="38100">
              <a:solidFill>
                <a:schemeClr val="tx1"/>
              </a:solidFill>
              <a:round/>
              <a:headEnd/>
              <a:tailEnd/>
            </a:ln>
          </p:spPr>
          <p:txBody>
            <a:bodyPr/>
            <a:lstStyle/>
            <a:p>
              <a:endParaRPr lang="zh-CN" altLang="en-US"/>
            </a:p>
          </p:txBody>
        </p:sp>
        <p:sp>
          <p:nvSpPr>
            <p:cNvPr id="37977" name="直接连接符 54331"/>
            <p:cNvSpPr>
              <a:spLocks noChangeShapeType="1"/>
            </p:cNvSpPr>
            <p:nvPr/>
          </p:nvSpPr>
          <p:spPr bwMode="auto">
            <a:xfrm flipH="1">
              <a:off x="1360" y="2264"/>
              <a:ext cx="0" cy="88"/>
            </a:xfrm>
            <a:prstGeom prst="line">
              <a:avLst/>
            </a:prstGeom>
            <a:noFill/>
            <a:ln w="38100">
              <a:solidFill>
                <a:schemeClr val="tx1"/>
              </a:solidFill>
              <a:round/>
              <a:headEnd/>
              <a:tailEnd/>
            </a:ln>
          </p:spPr>
          <p:txBody>
            <a:bodyPr/>
            <a:lstStyle/>
            <a:p>
              <a:endParaRPr lang="zh-CN" altLang="en-US"/>
            </a:p>
          </p:txBody>
        </p:sp>
        <p:sp>
          <p:nvSpPr>
            <p:cNvPr id="37978" name="直接连接符 54332"/>
            <p:cNvSpPr>
              <a:spLocks noChangeShapeType="1"/>
            </p:cNvSpPr>
            <p:nvPr/>
          </p:nvSpPr>
          <p:spPr bwMode="auto">
            <a:xfrm>
              <a:off x="1872" y="2264"/>
              <a:ext cx="816" cy="8"/>
            </a:xfrm>
            <a:prstGeom prst="line">
              <a:avLst/>
            </a:prstGeom>
            <a:noFill/>
            <a:ln w="38100">
              <a:solidFill>
                <a:schemeClr val="tx1"/>
              </a:solidFill>
              <a:round/>
              <a:headEnd/>
              <a:tailEnd/>
            </a:ln>
          </p:spPr>
          <p:txBody>
            <a:bodyPr/>
            <a:lstStyle/>
            <a:p>
              <a:endParaRPr lang="zh-CN" altLang="en-US"/>
            </a:p>
          </p:txBody>
        </p:sp>
        <p:sp>
          <p:nvSpPr>
            <p:cNvPr id="37979" name="直接连接符 54333"/>
            <p:cNvSpPr>
              <a:spLocks noChangeShapeType="1"/>
            </p:cNvSpPr>
            <p:nvPr/>
          </p:nvSpPr>
          <p:spPr bwMode="auto">
            <a:xfrm flipH="1" flipV="1">
              <a:off x="1880" y="1880"/>
              <a:ext cx="0" cy="400"/>
            </a:xfrm>
            <a:prstGeom prst="line">
              <a:avLst/>
            </a:prstGeom>
            <a:noFill/>
            <a:ln w="38100">
              <a:solidFill>
                <a:schemeClr val="tx1"/>
              </a:solidFill>
              <a:round/>
              <a:headEnd/>
              <a:tailEnd/>
            </a:ln>
          </p:spPr>
          <p:txBody>
            <a:bodyPr/>
            <a:lstStyle/>
            <a:p>
              <a:endParaRPr lang="zh-CN" altLang="en-US"/>
            </a:p>
          </p:txBody>
        </p:sp>
        <p:sp>
          <p:nvSpPr>
            <p:cNvPr id="37980" name="直接连接符 54334"/>
            <p:cNvSpPr>
              <a:spLocks noChangeShapeType="1"/>
            </p:cNvSpPr>
            <p:nvPr/>
          </p:nvSpPr>
          <p:spPr bwMode="auto">
            <a:xfrm flipH="1">
              <a:off x="1352" y="1880"/>
              <a:ext cx="536" cy="0"/>
            </a:xfrm>
            <a:prstGeom prst="line">
              <a:avLst/>
            </a:prstGeom>
            <a:noFill/>
            <a:ln w="38100">
              <a:solidFill>
                <a:schemeClr val="tx1"/>
              </a:solidFill>
              <a:round/>
              <a:headEnd/>
              <a:tailEnd/>
            </a:ln>
          </p:spPr>
          <p:txBody>
            <a:bodyPr/>
            <a:lstStyle/>
            <a:p>
              <a:endParaRPr lang="zh-CN" altLang="en-US"/>
            </a:p>
          </p:txBody>
        </p:sp>
        <p:sp>
          <p:nvSpPr>
            <p:cNvPr id="37981" name="椭圆 54335"/>
            <p:cNvSpPr>
              <a:spLocks noChangeArrowheads="1"/>
            </p:cNvSpPr>
            <p:nvPr/>
          </p:nvSpPr>
          <p:spPr bwMode="auto">
            <a:xfrm>
              <a:off x="2648" y="2240"/>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2" name="椭圆 54336"/>
            <p:cNvSpPr>
              <a:spLocks noChangeArrowheads="1"/>
            </p:cNvSpPr>
            <p:nvPr/>
          </p:nvSpPr>
          <p:spPr bwMode="auto">
            <a:xfrm>
              <a:off x="1696" y="2328"/>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3" name="椭圆 54337"/>
            <p:cNvSpPr>
              <a:spLocks noChangeArrowheads="1"/>
            </p:cNvSpPr>
            <p:nvPr/>
          </p:nvSpPr>
          <p:spPr bwMode="auto">
            <a:xfrm>
              <a:off x="2176" y="2160"/>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4" name="椭圆 54338"/>
            <p:cNvSpPr>
              <a:spLocks noChangeArrowheads="1"/>
            </p:cNvSpPr>
            <p:nvPr/>
          </p:nvSpPr>
          <p:spPr bwMode="auto">
            <a:xfrm>
              <a:off x="4512" y="2152"/>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5" name="椭圆 54339"/>
            <p:cNvSpPr>
              <a:spLocks noChangeArrowheads="1"/>
            </p:cNvSpPr>
            <p:nvPr/>
          </p:nvSpPr>
          <p:spPr bwMode="auto">
            <a:xfrm>
              <a:off x="4056" y="2744"/>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6" name="椭圆 54340"/>
            <p:cNvSpPr>
              <a:spLocks noChangeArrowheads="1"/>
            </p:cNvSpPr>
            <p:nvPr/>
          </p:nvSpPr>
          <p:spPr bwMode="auto">
            <a:xfrm>
              <a:off x="3608" y="2312"/>
              <a:ext cx="48" cy="56"/>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37987" name="矩形 54341"/>
            <p:cNvSpPr>
              <a:spLocks noChangeArrowheads="1"/>
            </p:cNvSpPr>
            <p:nvPr/>
          </p:nvSpPr>
          <p:spPr bwMode="auto">
            <a:xfrm>
              <a:off x="3982" y="3270"/>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chemeClr val="accent2"/>
                  </a:solidFill>
                  <a:latin typeface="楷体_GB2312" pitchFamily="49" charset="-122"/>
                  <a:ea typeface="楷体_GB2312" pitchFamily="49" charset="-122"/>
                </a:rPr>
                <a:t>7</a:t>
              </a:r>
            </a:p>
          </p:txBody>
        </p:sp>
        <p:sp>
          <p:nvSpPr>
            <p:cNvPr id="37988" name="矩形 54342"/>
            <p:cNvSpPr>
              <a:spLocks noChangeArrowheads="1"/>
            </p:cNvSpPr>
            <p:nvPr/>
          </p:nvSpPr>
          <p:spPr bwMode="auto">
            <a:xfrm>
              <a:off x="4438" y="3270"/>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rgbClr val="FF3300"/>
                  </a:solidFill>
                  <a:latin typeface="楷体_GB2312" pitchFamily="49" charset="-122"/>
                  <a:ea typeface="楷体_GB2312" pitchFamily="49" charset="-122"/>
                </a:rPr>
                <a:t>8</a:t>
              </a:r>
            </a:p>
          </p:txBody>
        </p:sp>
        <p:sp>
          <p:nvSpPr>
            <p:cNvPr id="37989" name="矩形 54343"/>
            <p:cNvSpPr>
              <a:spLocks noChangeArrowheads="1"/>
            </p:cNvSpPr>
            <p:nvPr/>
          </p:nvSpPr>
          <p:spPr bwMode="auto">
            <a:xfrm>
              <a:off x="4430" y="1294"/>
              <a:ext cx="196"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chemeClr val="accent2"/>
                  </a:solidFill>
                  <a:latin typeface="楷体_GB2312" pitchFamily="49" charset="-122"/>
                  <a:ea typeface="楷体_GB2312" pitchFamily="49" charset="-122"/>
                </a:rPr>
                <a:t>9</a:t>
              </a:r>
            </a:p>
          </p:txBody>
        </p:sp>
        <p:sp>
          <p:nvSpPr>
            <p:cNvPr id="37990" name="矩形 54344"/>
            <p:cNvSpPr>
              <a:spLocks noChangeArrowheads="1"/>
            </p:cNvSpPr>
            <p:nvPr/>
          </p:nvSpPr>
          <p:spPr bwMode="auto">
            <a:xfrm>
              <a:off x="3902"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10</a:t>
              </a:r>
            </a:p>
          </p:txBody>
        </p:sp>
        <p:sp>
          <p:nvSpPr>
            <p:cNvPr id="37991" name="矩形 54345"/>
            <p:cNvSpPr>
              <a:spLocks noChangeArrowheads="1"/>
            </p:cNvSpPr>
            <p:nvPr/>
          </p:nvSpPr>
          <p:spPr bwMode="auto">
            <a:xfrm>
              <a:off x="3470" y="1310"/>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11</a:t>
              </a:r>
            </a:p>
          </p:txBody>
        </p:sp>
        <p:sp>
          <p:nvSpPr>
            <p:cNvPr id="37992" name="矩形 54346"/>
            <p:cNvSpPr>
              <a:spLocks noChangeArrowheads="1"/>
            </p:cNvSpPr>
            <p:nvPr/>
          </p:nvSpPr>
          <p:spPr bwMode="auto">
            <a:xfrm>
              <a:off x="2990"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12</a:t>
              </a:r>
            </a:p>
          </p:txBody>
        </p:sp>
        <p:sp>
          <p:nvSpPr>
            <p:cNvPr id="37993" name="矩形 54347"/>
            <p:cNvSpPr>
              <a:spLocks noChangeArrowheads="1"/>
            </p:cNvSpPr>
            <p:nvPr/>
          </p:nvSpPr>
          <p:spPr bwMode="auto">
            <a:xfrm>
              <a:off x="2510"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13</a:t>
              </a:r>
            </a:p>
          </p:txBody>
        </p:sp>
        <p:sp>
          <p:nvSpPr>
            <p:cNvPr id="37994" name="矩形 54348"/>
            <p:cNvSpPr>
              <a:spLocks noChangeArrowheads="1"/>
            </p:cNvSpPr>
            <p:nvPr/>
          </p:nvSpPr>
          <p:spPr bwMode="auto">
            <a:xfrm>
              <a:off x="2030"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14</a:t>
              </a:r>
            </a:p>
          </p:txBody>
        </p:sp>
        <p:sp>
          <p:nvSpPr>
            <p:cNvPr id="37995" name="矩形 54349"/>
            <p:cNvSpPr>
              <a:spLocks noChangeArrowheads="1"/>
            </p:cNvSpPr>
            <p:nvPr/>
          </p:nvSpPr>
          <p:spPr bwMode="auto">
            <a:xfrm>
              <a:off x="1558" y="1302"/>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latin typeface="楷体_GB2312" pitchFamily="49" charset="-122"/>
                  <a:ea typeface="楷体_GB2312" pitchFamily="49" charset="-122"/>
                </a:rPr>
                <a:t>15</a:t>
              </a:r>
            </a:p>
          </p:txBody>
        </p:sp>
        <p:sp>
          <p:nvSpPr>
            <p:cNvPr id="37996" name="矩形 54350"/>
            <p:cNvSpPr>
              <a:spLocks noChangeArrowheads="1"/>
            </p:cNvSpPr>
            <p:nvPr/>
          </p:nvSpPr>
          <p:spPr bwMode="auto">
            <a:xfrm>
              <a:off x="1070" y="1294"/>
              <a:ext cx="332" cy="250"/>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en-US" altLang="zh-CN" sz="2000" b="1">
                  <a:solidFill>
                    <a:srgbClr val="FF3300"/>
                  </a:solidFill>
                  <a:latin typeface="楷体_GB2312" pitchFamily="49" charset="-122"/>
                  <a:ea typeface="楷体_GB2312" pitchFamily="49" charset="-122"/>
                </a:rPr>
                <a:t>16</a:t>
              </a:r>
            </a:p>
          </p:txBody>
        </p:sp>
        <p:sp>
          <p:nvSpPr>
            <p:cNvPr id="37997" name="矩形 54351"/>
            <p:cNvSpPr>
              <a:spLocks noChangeArrowheads="1"/>
            </p:cNvSpPr>
            <p:nvPr/>
          </p:nvSpPr>
          <p:spPr bwMode="auto">
            <a:xfrm>
              <a:off x="4373" y="3452"/>
              <a:ext cx="342"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3300"/>
                  </a:solidFill>
                  <a:latin typeface="楷体_GB2312" pitchFamily="49" charset="-122"/>
                  <a:ea typeface="楷体_GB2312" pitchFamily="49" charset="-122"/>
                </a:rPr>
                <a:t>地</a:t>
              </a:r>
            </a:p>
          </p:txBody>
        </p:sp>
        <p:sp>
          <p:nvSpPr>
            <p:cNvPr id="37998" name="矩形 54352"/>
            <p:cNvSpPr>
              <a:spLocks noChangeArrowheads="1"/>
            </p:cNvSpPr>
            <p:nvPr/>
          </p:nvSpPr>
          <p:spPr bwMode="auto">
            <a:xfrm>
              <a:off x="3932" y="346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1Y</a:t>
              </a:r>
            </a:p>
          </p:txBody>
        </p:sp>
        <p:sp>
          <p:nvSpPr>
            <p:cNvPr id="37999" name="矩形 54353"/>
            <p:cNvSpPr>
              <a:spLocks noChangeArrowheads="1"/>
            </p:cNvSpPr>
            <p:nvPr/>
          </p:nvSpPr>
          <p:spPr bwMode="auto">
            <a:xfrm>
              <a:off x="3464" y="346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8000" name="矩形 54354"/>
            <p:cNvSpPr>
              <a:spLocks noChangeArrowheads="1"/>
            </p:cNvSpPr>
            <p:nvPr/>
          </p:nvSpPr>
          <p:spPr bwMode="auto">
            <a:xfrm>
              <a:off x="2992" y="3452"/>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01" name="矩形 54355"/>
            <p:cNvSpPr>
              <a:spLocks noChangeArrowheads="1"/>
            </p:cNvSpPr>
            <p:nvPr/>
          </p:nvSpPr>
          <p:spPr bwMode="auto">
            <a:xfrm>
              <a:off x="2496" y="3452"/>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2</a:t>
              </a:r>
              <a:endParaRPr lang="en-US" altLang="zh-CN" sz="2800" b="1">
                <a:latin typeface="楷体_GB2312" pitchFamily="49" charset="-122"/>
                <a:ea typeface="楷体_GB2312" pitchFamily="49" charset="-122"/>
              </a:endParaRPr>
            </a:p>
          </p:txBody>
        </p:sp>
        <p:sp>
          <p:nvSpPr>
            <p:cNvPr id="38002" name="矩形 54356"/>
            <p:cNvSpPr>
              <a:spLocks noChangeArrowheads="1"/>
            </p:cNvSpPr>
            <p:nvPr/>
          </p:nvSpPr>
          <p:spPr bwMode="auto">
            <a:xfrm>
              <a:off x="2024" y="346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1D</a:t>
              </a:r>
              <a:r>
                <a:rPr lang="en-US" altLang="zh-CN" sz="2800" b="1" baseline="-25000">
                  <a:latin typeface="楷体_GB2312" pitchFamily="49" charset="-122"/>
                  <a:ea typeface="楷体_GB2312" pitchFamily="49" charset="-122"/>
                </a:rPr>
                <a:t>3</a:t>
              </a:r>
              <a:endParaRPr lang="en-US" altLang="zh-CN" sz="2800" b="1">
                <a:latin typeface="楷体_GB2312" pitchFamily="49" charset="-122"/>
                <a:ea typeface="楷体_GB2312" pitchFamily="49" charset="-122"/>
              </a:endParaRPr>
            </a:p>
          </p:txBody>
        </p:sp>
        <p:sp>
          <p:nvSpPr>
            <p:cNvPr id="38003" name="矩形 54357"/>
            <p:cNvSpPr>
              <a:spLocks noChangeArrowheads="1"/>
            </p:cNvSpPr>
            <p:nvPr/>
          </p:nvSpPr>
          <p:spPr bwMode="auto">
            <a:xfrm>
              <a:off x="1608" y="3468"/>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04" name="矩形 54358"/>
            <p:cNvSpPr>
              <a:spLocks noChangeArrowheads="1"/>
            </p:cNvSpPr>
            <p:nvPr/>
          </p:nvSpPr>
          <p:spPr bwMode="auto">
            <a:xfrm>
              <a:off x="1556" y="102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2E</a:t>
              </a:r>
            </a:p>
          </p:txBody>
        </p:sp>
        <p:sp>
          <p:nvSpPr>
            <p:cNvPr id="38005" name="直接连接符 54359"/>
            <p:cNvSpPr>
              <a:spLocks noChangeShapeType="1"/>
            </p:cNvSpPr>
            <p:nvPr/>
          </p:nvSpPr>
          <p:spPr bwMode="auto">
            <a:xfrm>
              <a:off x="1723" y="1084"/>
              <a:ext cx="129" cy="1"/>
            </a:xfrm>
            <a:prstGeom prst="line">
              <a:avLst/>
            </a:prstGeom>
            <a:noFill/>
            <a:ln w="28575">
              <a:solidFill>
                <a:schemeClr val="tx1"/>
              </a:solidFill>
              <a:round/>
              <a:headEnd/>
              <a:tailEnd/>
            </a:ln>
          </p:spPr>
          <p:txBody>
            <a:bodyPr/>
            <a:lstStyle/>
            <a:p>
              <a:endParaRPr lang="zh-CN" altLang="en-US"/>
            </a:p>
          </p:txBody>
        </p:sp>
        <p:sp>
          <p:nvSpPr>
            <p:cNvPr id="38006" name="矩形 54360"/>
            <p:cNvSpPr>
              <a:spLocks noChangeArrowheads="1"/>
            </p:cNvSpPr>
            <p:nvPr/>
          </p:nvSpPr>
          <p:spPr bwMode="auto">
            <a:xfrm>
              <a:off x="2976" y="98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2</a:t>
              </a:r>
              <a:endParaRPr lang="en-US" altLang="zh-CN" sz="2800" b="1">
                <a:latin typeface="楷体_GB2312" pitchFamily="49" charset="-122"/>
                <a:ea typeface="楷体_GB2312" pitchFamily="49" charset="-122"/>
              </a:endParaRPr>
            </a:p>
          </p:txBody>
        </p:sp>
        <p:sp>
          <p:nvSpPr>
            <p:cNvPr id="38007" name="矩形 54361"/>
            <p:cNvSpPr>
              <a:spLocks noChangeArrowheads="1"/>
            </p:cNvSpPr>
            <p:nvPr/>
          </p:nvSpPr>
          <p:spPr bwMode="auto">
            <a:xfrm>
              <a:off x="4348" y="972"/>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2Y</a:t>
              </a:r>
            </a:p>
          </p:txBody>
        </p:sp>
        <p:sp>
          <p:nvSpPr>
            <p:cNvPr id="38008" name="矩形 54362"/>
            <p:cNvSpPr>
              <a:spLocks noChangeArrowheads="1"/>
            </p:cNvSpPr>
            <p:nvPr/>
          </p:nvSpPr>
          <p:spPr bwMode="auto">
            <a:xfrm>
              <a:off x="3864" y="980"/>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0</a:t>
              </a:r>
              <a:endParaRPr lang="en-US" altLang="zh-CN" sz="2800" b="1">
                <a:latin typeface="楷体_GB2312" pitchFamily="49" charset="-122"/>
                <a:ea typeface="楷体_GB2312" pitchFamily="49" charset="-122"/>
              </a:endParaRPr>
            </a:p>
          </p:txBody>
        </p:sp>
        <p:sp>
          <p:nvSpPr>
            <p:cNvPr id="38009" name="矩形 54363"/>
            <p:cNvSpPr>
              <a:spLocks noChangeArrowheads="1"/>
            </p:cNvSpPr>
            <p:nvPr/>
          </p:nvSpPr>
          <p:spPr bwMode="auto">
            <a:xfrm>
              <a:off x="3424" y="988"/>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1</a:t>
              </a:r>
              <a:endParaRPr lang="en-US" altLang="zh-CN" sz="2800" b="1">
                <a:latin typeface="楷体_GB2312" pitchFamily="49" charset="-122"/>
                <a:ea typeface="楷体_GB2312" pitchFamily="49" charset="-122"/>
              </a:endParaRPr>
            </a:p>
          </p:txBody>
        </p:sp>
        <p:sp>
          <p:nvSpPr>
            <p:cNvPr id="38010" name="矩形 54364"/>
            <p:cNvSpPr>
              <a:spLocks noChangeArrowheads="1"/>
            </p:cNvSpPr>
            <p:nvPr/>
          </p:nvSpPr>
          <p:spPr bwMode="auto">
            <a:xfrm>
              <a:off x="2488" y="996"/>
              <a:ext cx="416"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latin typeface="楷体_GB2312" pitchFamily="49" charset="-122"/>
                  <a:ea typeface="楷体_GB2312" pitchFamily="49" charset="-122"/>
                </a:rPr>
                <a:t>2D</a:t>
              </a:r>
              <a:r>
                <a:rPr lang="en-US" altLang="zh-CN" sz="2800" b="1" baseline="-25000">
                  <a:latin typeface="楷体_GB2312" pitchFamily="49" charset="-122"/>
                  <a:ea typeface="楷体_GB2312" pitchFamily="49" charset="-122"/>
                </a:rPr>
                <a:t>3</a:t>
              </a:r>
              <a:endParaRPr lang="en-US" altLang="zh-CN" sz="2800" b="1">
                <a:latin typeface="楷体_GB2312" pitchFamily="49" charset="-122"/>
                <a:ea typeface="楷体_GB2312" pitchFamily="49" charset="-122"/>
              </a:endParaRPr>
            </a:p>
          </p:txBody>
        </p:sp>
        <p:sp>
          <p:nvSpPr>
            <p:cNvPr id="38011" name="矩形 54365"/>
            <p:cNvSpPr>
              <a:spLocks noChangeArrowheads="1"/>
            </p:cNvSpPr>
            <p:nvPr/>
          </p:nvSpPr>
          <p:spPr bwMode="auto">
            <a:xfrm>
              <a:off x="2064" y="988"/>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dirty="0">
                  <a:latin typeface="楷体_GB2312" pitchFamily="49" charset="-122"/>
                  <a:ea typeface="楷体_GB2312" pitchFamily="49" charset="-122"/>
                </a:rPr>
                <a:t>A</a:t>
              </a:r>
              <a:r>
                <a:rPr lang="en-US" altLang="zh-CN" sz="2800" b="1" baseline="-25000" dirty="0">
                  <a:latin typeface="楷体_GB2312" pitchFamily="49" charset="-122"/>
                  <a:ea typeface="楷体_GB2312" pitchFamily="49" charset="-122"/>
                </a:rPr>
                <a:t>0</a:t>
              </a:r>
              <a:endParaRPr lang="en-US" altLang="zh-CN" sz="2800" b="1" dirty="0">
                <a:latin typeface="楷体_GB2312" pitchFamily="49" charset="-122"/>
                <a:ea typeface="楷体_GB2312" pitchFamily="49" charset="-122"/>
              </a:endParaRPr>
            </a:p>
          </p:txBody>
        </p:sp>
        <p:sp>
          <p:nvSpPr>
            <p:cNvPr id="38012" name="矩形 54366"/>
            <p:cNvSpPr>
              <a:spLocks noChangeArrowheads="1"/>
            </p:cNvSpPr>
            <p:nvPr/>
          </p:nvSpPr>
          <p:spPr bwMode="auto">
            <a:xfrm>
              <a:off x="916" y="988"/>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3300"/>
                  </a:solidFill>
                  <a:latin typeface="楷体_GB2312" pitchFamily="49" charset="-122"/>
                  <a:ea typeface="楷体_GB2312" pitchFamily="49" charset="-122"/>
                </a:rPr>
                <a:t>电源</a:t>
              </a:r>
            </a:p>
          </p:txBody>
        </p:sp>
        <p:sp>
          <p:nvSpPr>
            <p:cNvPr id="38013" name="矩形 54367"/>
            <p:cNvSpPr>
              <a:spLocks noChangeArrowheads="1"/>
            </p:cNvSpPr>
            <p:nvPr/>
          </p:nvSpPr>
          <p:spPr bwMode="auto">
            <a:xfrm>
              <a:off x="1036" y="3468"/>
              <a:ext cx="34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1E</a:t>
              </a:r>
            </a:p>
          </p:txBody>
        </p:sp>
        <p:sp>
          <p:nvSpPr>
            <p:cNvPr id="38014" name="直接连接符 54368"/>
            <p:cNvSpPr>
              <a:spLocks noChangeShapeType="1"/>
            </p:cNvSpPr>
            <p:nvPr/>
          </p:nvSpPr>
          <p:spPr bwMode="auto">
            <a:xfrm>
              <a:off x="1215" y="3537"/>
              <a:ext cx="102" cy="0"/>
            </a:xfrm>
            <a:prstGeom prst="line">
              <a:avLst/>
            </a:prstGeom>
            <a:noFill/>
            <a:ln w="28575">
              <a:solidFill>
                <a:schemeClr val="tx1"/>
              </a:solidFill>
              <a:round/>
              <a:headEnd/>
              <a:tailEnd/>
            </a:ln>
          </p:spPr>
          <p:txBody>
            <a:bodyPr/>
            <a:lstStyle/>
            <a:p>
              <a:endParaRPr lang="zh-CN" altLang="en-US"/>
            </a:p>
          </p:txBody>
        </p:sp>
      </p:grpSp>
      <p:sp>
        <p:nvSpPr>
          <p:cNvPr id="37891" name="文本框 54369"/>
          <p:cNvSpPr txBox="1">
            <a:spLocks noChangeArrowheads="1"/>
          </p:cNvSpPr>
          <p:nvPr/>
        </p:nvSpPr>
        <p:spPr bwMode="auto">
          <a:xfrm>
            <a:off x="103188" y="190500"/>
            <a:ext cx="7516812"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3</a:t>
            </a:r>
            <a:r>
              <a:rPr lang="zh-CN" altLang="en-US" sz="2800" b="1">
                <a:solidFill>
                  <a:srgbClr val="FF0000"/>
                </a:solidFill>
                <a:latin typeface="楷体_GB2312" pitchFamily="49" charset="-122"/>
                <a:ea typeface="楷体_GB2312" pitchFamily="49" charset="-122"/>
              </a:rPr>
              <a:t>、</a:t>
            </a:r>
            <a:r>
              <a:rPr lang="en-US" altLang="zh-CN" sz="2800" b="1">
                <a:latin typeface="楷体_GB2312" pitchFamily="49" charset="-122"/>
                <a:ea typeface="楷体_GB2312" pitchFamily="49" charset="-122"/>
              </a:rPr>
              <a:t>TTL</a:t>
            </a:r>
            <a:r>
              <a:rPr lang="zh-CN" altLang="en-US" sz="2800" b="1">
                <a:latin typeface="楷体_GB2312" pitchFamily="49" charset="-122"/>
                <a:ea typeface="楷体_GB2312" pitchFamily="49" charset="-122"/>
              </a:rPr>
              <a:t>集成电路：双</a:t>
            </a:r>
            <a:r>
              <a:rPr lang="en-US" altLang="zh-CN" sz="2800" b="1">
                <a:latin typeface="楷体_GB2312" pitchFamily="49" charset="-122"/>
                <a:ea typeface="楷体_GB2312" pitchFamily="49" charset="-122"/>
              </a:rPr>
              <a:t>4</a:t>
            </a:r>
            <a:r>
              <a:rPr lang="zh-CN" altLang="en-US" sz="2800" b="1">
                <a:latin typeface="楷体_GB2312" pitchFamily="49" charset="-122"/>
                <a:ea typeface="楷体_GB2312" pitchFamily="49" charset="-122"/>
              </a:rPr>
              <a:t>选</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数据选择器</a:t>
            </a:r>
            <a:endParaRPr lang="zh-CN" altLang="en-US" sz="2800" b="1" u="sng">
              <a:latin typeface="楷体_GB2312" pitchFamily="49" charset="-122"/>
              <a:ea typeface="楷体_GB2312" pitchFamily="49" charset="-122"/>
            </a:endParaRPr>
          </a:p>
        </p:txBody>
      </p:sp>
      <p:sp>
        <p:nvSpPr>
          <p:cNvPr id="37892" name="矩形 54370"/>
          <p:cNvSpPr>
            <a:spLocks noChangeArrowheads="1"/>
          </p:cNvSpPr>
          <p:nvPr/>
        </p:nvSpPr>
        <p:spPr bwMode="auto">
          <a:xfrm>
            <a:off x="38100" y="1111250"/>
            <a:ext cx="5737225" cy="519113"/>
          </a:xfrm>
          <a:prstGeom prst="rect">
            <a:avLst/>
          </a:prstGeom>
          <a:noFill/>
          <a:ln w="28575">
            <a:noFill/>
            <a:miter lim="800000"/>
            <a:headEnd/>
            <a:tailEnd/>
          </a:ln>
        </p:spPr>
        <p:txBody>
          <a:bodyPr anchor="ctr">
            <a:spAutoFit/>
          </a:bodyPr>
          <a:lstStyle/>
          <a:p>
            <a:pPr algn="ctr">
              <a:spcBef>
                <a:spcPct val="50000"/>
              </a:spcBef>
              <a:buFont typeface="Arial" pitchFamily="34" charset="0"/>
              <a:buNone/>
            </a:pPr>
            <a:r>
              <a:rPr lang="zh-CN" altLang="en-US" sz="2800" b="1" dirty="0">
                <a:latin typeface="楷体_GB2312" pitchFamily="49" charset="-122"/>
                <a:ea typeface="楷体_GB2312" pitchFamily="49" charset="-122"/>
              </a:rPr>
              <a:t>型号</a:t>
            </a:r>
            <a:r>
              <a:rPr lang="en-US" altLang="zh-CN" sz="2800" b="1" dirty="0">
                <a:latin typeface="楷体_GB2312" pitchFamily="49" charset="-122"/>
                <a:ea typeface="楷体_GB2312" pitchFamily="49" charset="-122"/>
              </a:rPr>
              <a:t>:74LS153</a:t>
            </a:r>
            <a:r>
              <a:rPr lang="zh-CN" altLang="en-US" sz="2800" b="1" dirty="0">
                <a:latin typeface="楷体_GB2312" pitchFamily="49" charset="-122"/>
                <a:ea typeface="楷体_GB2312" pitchFamily="49" charset="-122"/>
              </a:rPr>
              <a:t>（国产</a:t>
            </a:r>
            <a:r>
              <a:rPr lang="en-US" altLang="zh-CN" sz="2800" b="1" dirty="0">
                <a:latin typeface="楷体_GB2312" pitchFamily="49" charset="-122"/>
                <a:ea typeface="楷体_GB2312" pitchFamily="49" charset="-122"/>
              </a:rPr>
              <a:t>T1153--T4153)</a:t>
            </a:r>
          </a:p>
        </p:txBody>
      </p:sp>
      <p:grpSp>
        <p:nvGrpSpPr>
          <p:cNvPr id="3" name="组合 54371"/>
          <p:cNvGrpSpPr>
            <a:grpSpLocks/>
          </p:cNvGrpSpPr>
          <p:nvPr/>
        </p:nvGrpSpPr>
        <p:grpSpPr bwMode="auto">
          <a:xfrm>
            <a:off x="6445250" y="2862263"/>
            <a:ext cx="2546350" cy="2709862"/>
            <a:chOff x="3968" y="116"/>
            <a:chExt cx="1604" cy="1707"/>
          </a:xfrm>
        </p:grpSpPr>
        <p:sp>
          <p:nvSpPr>
            <p:cNvPr id="37894" name="直接连接符 54372"/>
            <p:cNvSpPr>
              <a:spLocks noChangeShapeType="1"/>
            </p:cNvSpPr>
            <p:nvPr/>
          </p:nvSpPr>
          <p:spPr bwMode="auto">
            <a:xfrm>
              <a:off x="3968" y="424"/>
              <a:ext cx="1584" cy="8"/>
            </a:xfrm>
            <a:prstGeom prst="line">
              <a:avLst/>
            </a:prstGeom>
            <a:noFill/>
            <a:ln w="28575">
              <a:solidFill>
                <a:schemeClr val="tx1"/>
              </a:solidFill>
              <a:round/>
              <a:headEnd/>
              <a:tailEnd/>
            </a:ln>
          </p:spPr>
          <p:txBody>
            <a:bodyPr/>
            <a:lstStyle/>
            <a:p>
              <a:endParaRPr lang="zh-CN" altLang="en-US"/>
            </a:p>
          </p:txBody>
        </p:sp>
        <p:sp>
          <p:nvSpPr>
            <p:cNvPr id="37895" name="直接连接符 54373"/>
            <p:cNvSpPr>
              <a:spLocks noChangeShapeType="1"/>
            </p:cNvSpPr>
            <p:nvPr/>
          </p:nvSpPr>
          <p:spPr bwMode="auto">
            <a:xfrm>
              <a:off x="4000" y="712"/>
              <a:ext cx="1560" cy="0"/>
            </a:xfrm>
            <a:prstGeom prst="line">
              <a:avLst/>
            </a:prstGeom>
            <a:noFill/>
            <a:ln w="28575">
              <a:solidFill>
                <a:schemeClr val="tx1"/>
              </a:solidFill>
              <a:round/>
              <a:headEnd/>
              <a:tailEnd/>
            </a:ln>
          </p:spPr>
          <p:txBody>
            <a:bodyPr/>
            <a:lstStyle/>
            <a:p>
              <a:endParaRPr lang="zh-CN" altLang="en-US"/>
            </a:p>
          </p:txBody>
        </p:sp>
        <p:sp>
          <p:nvSpPr>
            <p:cNvPr id="37896" name="矩形 54374"/>
            <p:cNvSpPr>
              <a:spLocks noChangeArrowheads="1"/>
            </p:cNvSpPr>
            <p:nvPr/>
          </p:nvSpPr>
          <p:spPr bwMode="auto">
            <a:xfrm>
              <a:off x="5004" y="124"/>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输出</a:t>
              </a:r>
            </a:p>
          </p:txBody>
        </p:sp>
        <p:sp>
          <p:nvSpPr>
            <p:cNvPr id="37897" name="矩形 54375"/>
            <p:cNvSpPr>
              <a:spLocks noChangeArrowheads="1"/>
            </p:cNvSpPr>
            <p:nvPr/>
          </p:nvSpPr>
          <p:spPr bwMode="auto">
            <a:xfrm>
              <a:off x="4140" y="116"/>
              <a:ext cx="568"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zh-CN" altLang="en-US" sz="2800" b="1">
                  <a:latin typeface="楷体_GB2312" pitchFamily="49" charset="-122"/>
                  <a:ea typeface="楷体_GB2312" pitchFamily="49" charset="-122"/>
                </a:rPr>
                <a:t>输入</a:t>
              </a:r>
            </a:p>
          </p:txBody>
        </p:sp>
        <p:sp>
          <p:nvSpPr>
            <p:cNvPr id="37898" name="矩形 54376"/>
            <p:cNvSpPr>
              <a:spLocks noChangeArrowheads="1"/>
            </p:cNvSpPr>
            <p:nvPr/>
          </p:nvSpPr>
          <p:spPr bwMode="auto">
            <a:xfrm>
              <a:off x="4008" y="364"/>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dirty="0" smtClean="0">
                  <a:latin typeface="楷体_GB2312" pitchFamily="49" charset="-122"/>
                  <a:ea typeface="楷体_GB2312" pitchFamily="49" charset="-122"/>
                </a:rPr>
                <a:t>A</a:t>
              </a:r>
              <a:r>
                <a:rPr lang="en-US" altLang="zh-CN" sz="2800" b="1" baseline="-25000" dirty="0" smtClean="0">
                  <a:latin typeface="楷体_GB2312" pitchFamily="49" charset="-122"/>
                  <a:ea typeface="楷体_GB2312" pitchFamily="49" charset="-122"/>
                </a:rPr>
                <a:t>1</a:t>
              </a:r>
              <a:endParaRPr lang="en-US" altLang="zh-CN" sz="2800" b="1" baseline="-25000" dirty="0">
                <a:latin typeface="楷体_GB2312" pitchFamily="49" charset="-122"/>
                <a:ea typeface="楷体_GB2312" pitchFamily="49" charset="-122"/>
              </a:endParaRPr>
            </a:p>
          </p:txBody>
        </p:sp>
        <p:sp>
          <p:nvSpPr>
            <p:cNvPr id="37899" name="矩形 54377"/>
            <p:cNvSpPr>
              <a:spLocks noChangeArrowheads="1"/>
            </p:cNvSpPr>
            <p:nvPr/>
          </p:nvSpPr>
          <p:spPr bwMode="auto">
            <a:xfrm>
              <a:off x="4312" y="372"/>
              <a:ext cx="304"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dirty="0" smtClean="0">
                  <a:latin typeface="楷体_GB2312" pitchFamily="49" charset="-122"/>
                  <a:ea typeface="楷体_GB2312" pitchFamily="49" charset="-122"/>
                </a:rPr>
                <a:t>A</a:t>
              </a:r>
              <a:r>
                <a:rPr lang="en-US" altLang="zh-CN" sz="2800" b="1" baseline="-25000" dirty="0" smtClean="0">
                  <a:latin typeface="楷体_GB2312" pitchFamily="49" charset="-122"/>
                  <a:ea typeface="楷体_GB2312" pitchFamily="49" charset="-122"/>
                </a:rPr>
                <a:t>0</a:t>
              </a:r>
              <a:endParaRPr lang="en-US" altLang="zh-CN" sz="2800" b="1" baseline="-25000" dirty="0">
                <a:latin typeface="楷体_GB2312" pitchFamily="49" charset="-122"/>
                <a:ea typeface="楷体_GB2312" pitchFamily="49" charset="-122"/>
              </a:endParaRPr>
            </a:p>
          </p:txBody>
        </p:sp>
        <p:sp>
          <p:nvSpPr>
            <p:cNvPr id="37900" name="矩形 54378"/>
            <p:cNvSpPr>
              <a:spLocks noChangeArrowheads="1"/>
            </p:cNvSpPr>
            <p:nvPr/>
          </p:nvSpPr>
          <p:spPr bwMode="auto">
            <a:xfrm>
              <a:off x="4685" y="439"/>
              <a:ext cx="214"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solidFill>
                    <a:schemeClr val="accent2"/>
                  </a:solidFill>
                  <a:latin typeface="楷体_GB2312" pitchFamily="49" charset="-122"/>
                  <a:ea typeface="楷体_GB2312" pitchFamily="49" charset="-122"/>
                </a:rPr>
                <a:t>E</a:t>
              </a:r>
            </a:p>
          </p:txBody>
        </p:sp>
        <p:sp>
          <p:nvSpPr>
            <p:cNvPr id="37901" name="直接连接符 54379"/>
            <p:cNvSpPr>
              <a:spLocks noChangeShapeType="1"/>
            </p:cNvSpPr>
            <p:nvPr/>
          </p:nvSpPr>
          <p:spPr bwMode="auto">
            <a:xfrm flipV="1">
              <a:off x="4741" y="492"/>
              <a:ext cx="117" cy="0"/>
            </a:xfrm>
            <a:prstGeom prst="line">
              <a:avLst/>
            </a:prstGeom>
            <a:noFill/>
            <a:ln w="28575">
              <a:solidFill>
                <a:schemeClr val="tx1"/>
              </a:solidFill>
              <a:round/>
              <a:headEnd/>
              <a:tailEnd/>
            </a:ln>
          </p:spPr>
          <p:txBody>
            <a:bodyPr/>
            <a:lstStyle/>
            <a:p>
              <a:endParaRPr lang="zh-CN" altLang="en-US"/>
            </a:p>
          </p:txBody>
        </p:sp>
        <p:sp>
          <p:nvSpPr>
            <p:cNvPr id="37902" name="矩形 54380"/>
            <p:cNvSpPr>
              <a:spLocks noChangeArrowheads="1"/>
            </p:cNvSpPr>
            <p:nvPr/>
          </p:nvSpPr>
          <p:spPr bwMode="auto">
            <a:xfrm>
              <a:off x="5101" y="380"/>
              <a:ext cx="230" cy="327"/>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sz="2800" b="1">
                  <a:solidFill>
                    <a:schemeClr val="accent2"/>
                  </a:solidFill>
                  <a:latin typeface="楷体_GB2312" pitchFamily="49" charset="-122"/>
                  <a:ea typeface="楷体_GB2312" pitchFamily="49" charset="-122"/>
                </a:rPr>
                <a:t>Y</a:t>
              </a:r>
            </a:p>
          </p:txBody>
        </p:sp>
        <p:sp>
          <p:nvSpPr>
            <p:cNvPr id="37903" name="直接连接符 54381"/>
            <p:cNvSpPr>
              <a:spLocks noChangeShapeType="1"/>
            </p:cNvSpPr>
            <p:nvPr/>
          </p:nvSpPr>
          <p:spPr bwMode="auto">
            <a:xfrm>
              <a:off x="5024" y="192"/>
              <a:ext cx="0" cy="1600"/>
            </a:xfrm>
            <a:prstGeom prst="line">
              <a:avLst/>
            </a:prstGeom>
            <a:noFill/>
            <a:ln w="28575">
              <a:solidFill>
                <a:schemeClr val="tx1"/>
              </a:solidFill>
              <a:round/>
              <a:headEnd/>
              <a:tailEnd/>
            </a:ln>
          </p:spPr>
          <p:txBody>
            <a:bodyPr/>
            <a:lstStyle/>
            <a:p>
              <a:endParaRPr lang="zh-CN" altLang="en-US"/>
            </a:p>
          </p:txBody>
        </p:sp>
        <p:grpSp>
          <p:nvGrpSpPr>
            <p:cNvPr id="37904" name="组合 54382"/>
            <p:cNvGrpSpPr>
              <a:grpSpLocks/>
            </p:cNvGrpSpPr>
            <p:nvPr/>
          </p:nvGrpSpPr>
          <p:grpSpPr bwMode="auto">
            <a:xfrm>
              <a:off x="4112" y="752"/>
              <a:ext cx="112" cy="184"/>
              <a:chOff x="4112" y="736"/>
              <a:chExt cx="112" cy="184"/>
            </a:xfrm>
          </p:grpSpPr>
          <p:sp>
            <p:nvSpPr>
              <p:cNvPr id="37918" name="椭圆 54383"/>
              <p:cNvSpPr>
                <a:spLocks noChangeArrowheads="1"/>
              </p:cNvSpPr>
              <p:nvPr/>
            </p:nvSpPr>
            <p:spPr bwMode="auto">
              <a:xfrm>
                <a:off x="4112" y="776"/>
                <a:ext cx="112" cy="88"/>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37919" name="直接连接符 54384"/>
              <p:cNvSpPr>
                <a:spLocks noChangeShapeType="1"/>
              </p:cNvSpPr>
              <p:nvPr/>
            </p:nvSpPr>
            <p:spPr bwMode="auto">
              <a:xfrm>
                <a:off x="4168" y="736"/>
                <a:ext cx="0" cy="184"/>
              </a:xfrm>
              <a:prstGeom prst="line">
                <a:avLst/>
              </a:prstGeom>
              <a:noFill/>
              <a:ln w="28575">
                <a:solidFill>
                  <a:schemeClr val="tx1"/>
                </a:solidFill>
                <a:round/>
                <a:headEnd/>
                <a:tailEnd/>
              </a:ln>
            </p:spPr>
            <p:txBody>
              <a:bodyPr/>
              <a:lstStyle/>
              <a:p>
                <a:endParaRPr lang="zh-CN" altLang="en-US"/>
              </a:p>
            </p:txBody>
          </p:sp>
        </p:grpSp>
        <p:grpSp>
          <p:nvGrpSpPr>
            <p:cNvPr id="37905" name="组合 54385"/>
            <p:cNvGrpSpPr>
              <a:grpSpLocks/>
            </p:cNvGrpSpPr>
            <p:nvPr/>
          </p:nvGrpSpPr>
          <p:grpSpPr bwMode="auto">
            <a:xfrm>
              <a:off x="4400" y="752"/>
              <a:ext cx="112" cy="184"/>
              <a:chOff x="4112" y="736"/>
              <a:chExt cx="112" cy="184"/>
            </a:xfrm>
          </p:grpSpPr>
          <p:sp>
            <p:nvSpPr>
              <p:cNvPr id="37916" name="椭圆 54386"/>
              <p:cNvSpPr>
                <a:spLocks noChangeArrowheads="1"/>
              </p:cNvSpPr>
              <p:nvPr/>
            </p:nvSpPr>
            <p:spPr bwMode="auto">
              <a:xfrm>
                <a:off x="4112" y="776"/>
                <a:ext cx="112" cy="88"/>
              </a:xfrm>
              <a:prstGeom prst="ellipse">
                <a:avLst/>
              </a:prstGeom>
              <a:solidFill>
                <a:srgbClr val="FFFFFF"/>
              </a:solidFill>
              <a:ln w="28575">
                <a:solidFill>
                  <a:schemeClr val="tx1"/>
                </a:solidFill>
                <a:round/>
                <a:headEnd/>
                <a:tailEnd/>
              </a:ln>
            </p:spPr>
            <p:txBody>
              <a:bodyPr/>
              <a:lstStyle/>
              <a:p>
                <a:pPr>
                  <a:buFont typeface="Arial" pitchFamily="34" charset="0"/>
                  <a:buNone/>
                </a:pPr>
                <a:endParaRPr lang="zh-CN" altLang="en-US"/>
              </a:p>
            </p:txBody>
          </p:sp>
          <p:sp>
            <p:nvSpPr>
              <p:cNvPr id="37917" name="直接连接符 54387"/>
              <p:cNvSpPr>
                <a:spLocks noChangeShapeType="1"/>
              </p:cNvSpPr>
              <p:nvPr/>
            </p:nvSpPr>
            <p:spPr bwMode="auto">
              <a:xfrm>
                <a:off x="4168" y="736"/>
                <a:ext cx="0" cy="184"/>
              </a:xfrm>
              <a:prstGeom prst="line">
                <a:avLst/>
              </a:prstGeom>
              <a:noFill/>
              <a:ln w="28575">
                <a:solidFill>
                  <a:schemeClr val="tx1"/>
                </a:solidFill>
                <a:round/>
                <a:headEnd/>
                <a:tailEnd/>
              </a:ln>
            </p:spPr>
            <p:txBody>
              <a:bodyPr/>
              <a:lstStyle/>
              <a:p>
                <a:endParaRPr lang="zh-CN" altLang="en-US"/>
              </a:p>
            </p:txBody>
          </p:sp>
        </p:grpSp>
        <p:sp>
          <p:nvSpPr>
            <p:cNvPr id="37906" name="矩形 54388"/>
            <p:cNvSpPr>
              <a:spLocks noChangeArrowheads="1"/>
            </p:cNvSpPr>
            <p:nvPr/>
          </p:nvSpPr>
          <p:spPr bwMode="auto">
            <a:xfrm>
              <a:off x="4726" y="695"/>
              <a:ext cx="212"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1</a:t>
              </a:r>
            </a:p>
          </p:txBody>
        </p:sp>
        <p:sp>
          <p:nvSpPr>
            <p:cNvPr id="37907" name="矩形 54389"/>
            <p:cNvSpPr>
              <a:spLocks noChangeArrowheads="1"/>
            </p:cNvSpPr>
            <p:nvPr/>
          </p:nvSpPr>
          <p:spPr bwMode="auto">
            <a:xfrm>
              <a:off x="5102" y="695"/>
              <a:ext cx="212"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0</a:t>
              </a:r>
            </a:p>
          </p:txBody>
        </p:sp>
        <p:sp>
          <p:nvSpPr>
            <p:cNvPr id="37908" name="矩形 54390"/>
            <p:cNvSpPr>
              <a:spLocks noChangeArrowheads="1"/>
            </p:cNvSpPr>
            <p:nvPr/>
          </p:nvSpPr>
          <p:spPr bwMode="auto">
            <a:xfrm>
              <a:off x="4054" y="903"/>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0  0   0</a:t>
              </a:r>
            </a:p>
          </p:txBody>
        </p:sp>
        <p:sp>
          <p:nvSpPr>
            <p:cNvPr id="37909" name="矩形 54391"/>
            <p:cNvSpPr>
              <a:spLocks noChangeArrowheads="1"/>
            </p:cNvSpPr>
            <p:nvPr/>
          </p:nvSpPr>
          <p:spPr bwMode="auto">
            <a:xfrm>
              <a:off x="4062" y="1119"/>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0  1   0</a:t>
              </a:r>
            </a:p>
          </p:txBody>
        </p:sp>
        <p:sp>
          <p:nvSpPr>
            <p:cNvPr id="37910" name="矩形 54392"/>
            <p:cNvSpPr>
              <a:spLocks noChangeArrowheads="1"/>
            </p:cNvSpPr>
            <p:nvPr/>
          </p:nvSpPr>
          <p:spPr bwMode="auto">
            <a:xfrm>
              <a:off x="4062" y="1327"/>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1  0   0</a:t>
              </a:r>
            </a:p>
          </p:txBody>
        </p:sp>
        <p:sp>
          <p:nvSpPr>
            <p:cNvPr id="37911" name="矩形 54393"/>
            <p:cNvSpPr>
              <a:spLocks noChangeArrowheads="1"/>
            </p:cNvSpPr>
            <p:nvPr/>
          </p:nvSpPr>
          <p:spPr bwMode="auto">
            <a:xfrm>
              <a:off x="4062" y="1535"/>
              <a:ext cx="980" cy="288"/>
            </a:xfrm>
            <a:prstGeom prst="rect">
              <a:avLst/>
            </a:prstGeom>
            <a:noFill/>
            <a:ln w="28575">
              <a:noFill/>
              <a:miter lim="800000"/>
              <a:headEnd/>
              <a:tailEnd/>
            </a:ln>
          </p:spPr>
          <p:txBody>
            <a:bodyPr anchor="ctr">
              <a:spAutoFit/>
            </a:bodyPr>
            <a:lstStyle/>
            <a:p>
              <a:pPr>
                <a:spcBef>
                  <a:spcPct val="50000"/>
                </a:spcBef>
                <a:buFont typeface="Arial" pitchFamily="34" charset="0"/>
                <a:buNone/>
              </a:pPr>
              <a:r>
                <a:rPr lang="en-US" altLang="zh-CN" b="1">
                  <a:latin typeface="楷体_GB2312" pitchFamily="49" charset="-122"/>
                  <a:ea typeface="楷体_GB2312" pitchFamily="49" charset="-122"/>
                </a:rPr>
                <a:t>1  1   0</a:t>
              </a:r>
            </a:p>
          </p:txBody>
        </p:sp>
        <p:sp>
          <p:nvSpPr>
            <p:cNvPr id="37912" name="矩形 54394"/>
            <p:cNvSpPr>
              <a:spLocks noChangeArrowheads="1"/>
            </p:cNvSpPr>
            <p:nvPr/>
          </p:nvSpPr>
          <p:spPr bwMode="auto">
            <a:xfrm>
              <a:off x="5110" y="903"/>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0</a:t>
              </a:r>
            </a:p>
          </p:txBody>
        </p:sp>
        <p:sp>
          <p:nvSpPr>
            <p:cNvPr id="37913" name="矩形 54395"/>
            <p:cNvSpPr>
              <a:spLocks noChangeArrowheads="1"/>
            </p:cNvSpPr>
            <p:nvPr/>
          </p:nvSpPr>
          <p:spPr bwMode="auto">
            <a:xfrm>
              <a:off x="5118" y="1111"/>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1</a:t>
              </a:r>
            </a:p>
          </p:txBody>
        </p:sp>
        <p:sp>
          <p:nvSpPr>
            <p:cNvPr id="37914" name="矩形 54396"/>
            <p:cNvSpPr>
              <a:spLocks noChangeArrowheads="1"/>
            </p:cNvSpPr>
            <p:nvPr/>
          </p:nvSpPr>
          <p:spPr bwMode="auto">
            <a:xfrm>
              <a:off x="5126" y="1311"/>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2</a:t>
              </a:r>
            </a:p>
          </p:txBody>
        </p:sp>
        <p:sp>
          <p:nvSpPr>
            <p:cNvPr id="37915" name="矩形 54397"/>
            <p:cNvSpPr>
              <a:spLocks noChangeArrowheads="1"/>
            </p:cNvSpPr>
            <p:nvPr/>
          </p:nvSpPr>
          <p:spPr bwMode="auto">
            <a:xfrm>
              <a:off x="5126" y="1519"/>
              <a:ext cx="276" cy="288"/>
            </a:xfrm>
            <a:prstGeom prst="rect">
              <a:avLst/>
            </a:prstGeom>
            <a:noFill/>
            <a:ln w="28575">
              <a:noFill/>
              <a:miter lim="800000"/>
              <a:headEnd/>
              <a:tailEnd/>
            </a:ln>
          </p:spPr>
          <p:txBody>
            <a:bodyPr wrap="none" anchor="ctr">
              <a:spAutoFit/>
            </a:bodyPr>
            <a:lstStyle/>
            <a:p>
              <a:pPr algn="ctr">
                <a:spcBef>
                  <a:spcPct val="50000"/>
                </a:spcBef>
                <a:buFont typeface="Arial" pitchFamily="34" charset="0"/>
                <a:buNone/>
              </a:pPr>
              <a:r>
                <a:rPr lang="en-US" altLang="zh-CN" b="1">
                  <a:latin typeface="楷体_GB2312" pitchFamily="49" charset="-122"/>
                  <a:ea typeface="楷体_GB2312" pitchFamily="49" charset="-122"/>
                </a:rPr>
                <a:t>D</a:t>
              </a:r>
              <a:r>
                <a:rPr lang="en-US" altLang="zh-CN" b="1" baseline="-25000">
                  <a:latin typeface="楷体_GB2312" pitchFamily="49" charset="-122"/>
                  <a:ea typeface="楷体_GB2312" pitchFamily="49"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86017"/>
          <p:cNvSpPr>
            <a:spLocks noChangeArrowheads="1"/>
          </p:cNvSpPr>
          <p:nvPr/>
        </p:nvSpPr>
        <p:spPr bwMode="auto">
          <a:xfrm>
            <a:off x="533400" y="457200"/>
            <a:ext cx="7239000" cy="838200"/>
          </a:xfrm>
          <a:prstGeom prst="rect">
            <a:avLst/>
          </a:prstGeom>
          <a:noFill/>
          <a:ln w="9525">
            <a:noFill/>
            <a:miter lim="800000"/>
            <a:headEnd/>
            <a:tailEnd/>
          </a:ln>
        </p:spPr>
        <p:txBody>
          <a:bodyPr anchor="ctr"/>
          <a:lstStyle/>
          <a:p>
            <a:pPr algn="ctr">
              <a:buFont typeface="Arial" pitchFamily="34" charset="0"/>
              <a:buNone/>
            </a:pPr>
            <a:r>
              <a:rPr lang="zh-CN" altLang="en-US" b="1">
                <a:solidFill>
                  <a:schemeClr val="tx2"/>
                </a:solidFill>
              </a:rPr>
              <a:t>四位数码比较器的真值表</a:t>
            </a:r>
          </a:p>
        </p:txBody>
      </p:sp>
      <p:sp>
        <p:nvSpPr>
          <p:cNvPr id="65539" name="文本框 86018"/>
          <p:cNvSpPr txBox="1">
            <a:spLocks noChangeArrowheads="1"/>
          </p:cNvSpPr>
          <p:nvPr/>
        </p:nvSpPr>
        <p:spPr bwMode="auto">
          <a:xfrm>
            <a:off x="1352550" y="2590800"/>
            <a:ext cx="6656388"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3</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a:solidFill>
                  <a:srgbClr val="FF0000"/>
                </a:solidFill>
                <a:ea typeface="长城楷体"/>
                <a:cs typeface="长城楷体"/>
                <a:sym typeface="Symbol" pitchFamily="18" charset="2"/>
              </a:rPr>
              <a:t> 1</a:t>
            </a:r>
            <a:r>
              <a:rPr lang="en-US" altLang="zh-CN" sz="2000" b="1">
                <a:solidFill>
                  <a:schemeClr val="tx2"/>
                </a:solidFill>
                <a:ea typeface="长城楷体"/>
                <a:cs typeface="长城楷体"/>
                <a:sym typeface="Symbol" pitchFamily="18" charset="2"/>
              </a:rPr>
              <a:t>           0             0</a:t>
            </a:r>
            <a:endParaRPr lang="en-US" altLang="zh-CN" sz="2000" b="1" baseline="-25000">
              <a:solidFill>
                <a:schemeClr val="tx2"/>
              </a:solidFill>
              <a:ea typeface="长城楷体"/>
              <a:cs typeface="长城楷体"/>
            </a:endParaRPr>
          </a:p>
        </p:txBody>
      </p:sp>
      <p:sp>
        <p:nvSpPr>
          <p:cNvPr id="65540" name="文本框 86019"/>
          <p:cNvSpPr txBox="1">
            <a:spLocks noChangeArrowheads="1"/>
          </p:cNvSpPr>
          <p:nvPr/>
        </p:nvSpPr>
        <p:spPr bwMode="auto">
          <a:xfrm>
            <a:off x="1371600" y="5775325"/>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3</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3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2</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2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1</a:t>
            </a:r>
            <a:r>
              <a:rPr lang="en-US" altLang="zh-CN" sz="2000" b="1">
                <a:solidFill>
                  <a:srgbClr val="CC0000"/>
                </a:solidFill>
                <a:ea typeface="长城楷体"/>
                <a:cs typeface="长城楷体"/>
              </a:rPr>
              <a:t>=</a:t>
            </a:r>
            <a:r>
              <a:rPr lang="en-US" altLang="zh-CN" sz="2000" b="1" baseline="-25000">
                <a:solidFill>
                  <a:srgbClr val="CC0000"/>
                </a:solidFill>
                <a:ea typeface="长城楷体"/>
                <a:cs typeface="长城楷体"/>
              </a:rPr>
              <a:t> </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1         </a:t>
            </a:r>
            <a:r>
              <a:rPr lang="en-US" altLang="zh-CN" sz="2000" b="1">
                <a:solidFill>
                  <a:srgbClr val="CC0000"/>
                </a:solidFill>
                <a:ea typeface="长城楷体"/>
                <a:cs typeface="长城楷体"/>
              </a:rPr>
              <a:t>a</a:t>
            </a:r>
            <a:r>
              <a:rPr lang="en-US" altLang="zh-CN" sz="2000" b="1" baseline="-25000">
                <a:solidFill>
                  <a:srgbClr val="CC0000"/>
                </a:solidFill>
                <a:ea typeface="长城楷体"/>
                <a:cs typeface="长城楷体"/>
              </a:rPr>
              <a:t>0 </a:t>
            </a:r>
            <a:r>
              <a:rPr lang="en-US" altLang="zh-CN" sz="2000" b="1">
                <a:solidFill>
                  <a:srgbClr val="CC0000"/>
                </a:solidFill>
                <a:ea typeface="长城楷体"/>
                <a:cs typeface="长城楷体"/>
              </a:rPr>
              <a:t>=b</a:t>
            </a:r>
            <a:r>
              <a:rPr lang="en-US" altLang="zh-CN" sz="2000" b="1" baseline="-25000">
                <a:solidFill>
                  <a:srgbClr val="CC0000"/>
                </a:solidFill>
                <a:ea typeface="长城楷体"/>
                <a:cs typeface="长城楷体"/>
              </a:rPr>
              <a:t>0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a:t>
            </a:r>
            <a:r>
              <a:rPr lang="en-US" altLang="zh-CN" sz="2000" b="1">
                <a:solidFill>
                  <a:srgbClr val="FF0000"/>
                </a:solidFill>
                <a:ea typeface="长城楷体"/>
                <a:cs typeface="长城楷体"/>
              </a:rPr>
              <a:t> 1 </a:t>
            </a:r>
            <a:r>
              <a:rPr lang="en-US" altLang="zh-CN" sz="2000" b="1">
                <a:solidFill>
                  <a:schemeClr val="tx2"/>
                </a:solidFill>
                <a:ea typeface="长城楷体"/>
                <a:cs typeface="长城楷体"/>
              </a:rPr>
              <a:t>           0</a:t>
            </a:r>
            <a:endParaRPr lang="en-US" altLang="zh-CN" sz="2000" b="1" baseline="-25000">
              <a:solidFill>
                <a:schemeClr val="tx2"/>
              </a:solidFill>
              <a:ea typeface="长城楷体"/>
              <a:cs typeface="长城楷体"/>
            </a:endParaRPr>
          </a:p>
        </p:txBody>
      </p:sp>
      <p:sp>
        <p:nvSpPr>
          <p:cNvPr id="65541" name="文本框 86020"/>
          <p:cNvSpPr txBox="1">
            <a:spLocks noChangeArrowheads="1"/>
          </p:cNvSpPr>
          <p:nvPr/>
        </p:nvSpPr>
        <p:spPr bwMode="auto">
          <a:xfrm>
            <a:off x="1352550" y="54102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2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1</a:t>
            </a:r>
            <a:r>
              <a:rPr lang="en-US" altLang="zh-CN" sz="2000" b="1">
                <a:solidFill>
                  <a:srgbClr val="9900CC"/>
                </a:solidFill>
                <a:ea typeface="长城楷体"/>
                <a:cs typeface="长城楷体"/>
              </a:rPr>
              <a:t>=</a:t>
            </a:r>
            <a:r>
              <a:rPr lang="en-US" altLang="zh-CN" sz="2000" b="1" baseline="-25000">
                <a:solidFill>
                  <a:srgbClr val="9900CC"/>
                </a:solidFill>
                <a:ea typeface="长城楷体"/>
                <a:cs typeface="长城楷体"/>
              </a:rPr>
              <a:t> </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1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0 </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0</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0            0            </a:t>
            </a:r>
            <a:r>
              <a:rPr lang="en-US" altLang="zh-CN" sz="2000" b="1">
                <a:solidFill>
                  <a:srgbClr val="FF0000"/>
                </a:solidFill>
                <a:ea typeface="长城楷体"/>
                <a:cs typeface="长城楷体"/>
              </a:rPr>
              <a:t>1</a:t>
            </a:r>
            <a:endParaRPr lang="en-US" altLang="zh-CN" sz="2000" b="1" baseline="-25000">
              <a:solidFill>
                <a:schemeClr val="tx2"/>
              </a:solidFill>
              <a:ea typeface="长城楷体"/>
              <a:cs typeface="长城楷体"/>
            </a:endParaRPr>
          </a:p>
        </p:txBody>
      </p:sp>
      <p:sp>
        <p:nvSpPr>
          <p:cNvPr id="65542" name="文本框 86021"/>
          <p:cNvSpPr txBox="1">
            <a:spLocks noChangeArrowheads="1"/>
          </p:cNvSpPr>
          <p:nvPr/>
        </p:nvSpPr>
        <p:spPr bwMode="auto">
          <a:xfrm>
            <a:off x="1390650" y="49530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 </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2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1</a:t>
            </a:r>
            <a:r>
              <a:rPr lang="en-US" altLang="zh-CN" sz="2000" b="1">
                <a:solidFill>
                  <a:schemeClr val="accent2"/>
                </a:solidFill>
                <a:ea typeface="长城楷体"/>
                <a:cs typeface="长城楷体"/>
              </a:rPr>
              <a:t>=</a:t>
            </a:r>
            <a:r>
              <a:rPr lang="en-US" altLang="zh-CN" sz="2000" b="1" baseline="-25000">
                <a:solidFill>
                  <a:schemeClr val="accent2"/>
                </a:solidFill>
                <a:ea typeface="长城楷体"/>
                <a:cs typeface="长城楷体"/>
              </a:rPr>
              <a:t> </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1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0 </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0</a:t>
            </a:r>
            <a:r>
              <a:rPr lang="en-US" altLang="zh-CN" sz="2000" b="1" baseline="-25000">
                <a:solidFill>
                  <a:schemeClr val="tx2"/>
                </a:solidFill>
                <a:ea typeface="长城楷体"/>
                <a:cs typeface="长城楷体"/>
              </a:rPr>
              <a:t>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0            0</a:t>
            </a:r>
            <a:endParaRPr lang="en-US" altLang="zh-CN" sz="2000" b="1" baseline="-25000">
              <a:solidFill>
                <a:schemeClr val="tx2"/>
              </a:solidFill>
              <a:ea typeface="长城楷体"/>
              <a:cs typeface="长城楷体"/>
            </a:endParaRPr>
          </a:p>
        </p:txBody>
      </p:sp>
      <p:sp>
        <p:nvSpPr>
          <p:cNvPr id="65543" name="文本框 86022"/>
          <p:cNvSpPr txBox="1">
            <a:spLocks noChangeArrowheads="1"/>
          </p:cNvSpPr>
          <p:nvPr/>
        </p:nvSpPr>
        <p:spPr bwMode="auto">
          <a:xfrm>
            <a:off x="1371600" y="4495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2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1</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1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0           0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a:t>
            </a:r>
          </a:p>
        </p:txBody>
      </p:sp>
      <p:sp>
        <p:nvSpPr>
          <p:cNvPr id="65544" name="文本框 86023"/>
          <p:cNvSpPr txBox="1">
            <a:spLocks noChangeArrowheads="1"/>
          </p:cNvSpPr>
          <p:nvPr/>
        </p:nvSpPr>
        <p:spPr bwMode="auto">
          <a:xfrm>
            <a:off x="1352550" y="4114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2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1</a:t>
            </a:r>
            <a:r>
              <a:rPr lang="en-US" altLang="zh-CN" sz="2000" b="1">
                <a:solidFill>
                  <a:schemeClr val="accent2"/>
                </a:solidFill>
                <a:ea typeface="长城楷体"/>
                <a:cs typeface="长城楷体"/>
              </a:rPr>
              <a:t>&gt;</a:t>
            </a:r>
            <a:r>
              <a:rPr lang="en-US" altLang="zh-CN" sz="2000" b="1" baseline="-25000">
                <a:solidFill>
                  <a:schemeClr val="accent2"/>
                </a:solidFill>
                <a:ea typeface="长城楷体"/>
                <a:cs typeface="长城楷体"/>
              </a:rPr>
              <a:t> </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1</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a:solidFill>
                  <a:srgbClr val="FF0000"/>
                </a:solidFill>
                <a:ea typeface="长城楷体"/>
                <a:cs typeface="长城楷体"/>
              </a:rPr>
              <a:t>1 </a:t>
            </a:r>
            <a:r>
              <a:rPr lang="en-US" altLang="zh-CN" sz="2000" b="1">
                <a:solidFill>
                  <a:schemeClr val="tx2"/>
                </a:solidFill>
                <a:ea typeface="长城楷体"/>
                <a:cs typeface="长城楷体"/>
              </a:rPr>
              <a:t>          0             0</a:t>
            </a:r>
          </a:p>
        </p:txBody>
      </p:sp>
      <p:sp>
        <p:nvSpPr>
          <p:cNvPr id="65545" name="文本框 86024"/>
          <p:cNvSpPr txBox="1">
            <a:spLocks noChangeArrowheads="1"/>
          </p:cNvSpPr>
          <p:nvPr/>
        </p:nvSpPr>
        <p:spPr bwMode="auto">
          <a:xfrm>
            <a:off x="1352550" y="3733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a:t>
            </a:r>
            <a:r>
              <a:rPr lang="en-US" altLang="zh-CN" sz="2000" b="1">
                <a:solidFill>
                  <a:srgbClr val="9900CC"/>
                </a:solidFill>
                <a:ea typeface="长城楷体"/>
                <a:cs typeface="长城楷体"/>
              </a:rPr>
              <a:t>=b</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2</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2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rPr>
              <a:t>              0           0             </a:t>
            </a:r>
            <a:r>
              <a:rPr lang="en-US" altLang="zh-CN" sz="2000" b="1">
                <a:solidFill>
                  <a:srgbClr val="FF0000"/>
                </a:solidFill>
                <a:ea typeface="长城楷体"/>
                <a:cs typeface="长城楷体"/>
              </a:rPr>
              <a:t>1</a:t>
            </a:r>
            <a:endParaRPr lang="en-US" altLang="zh-CN" sz="2000" b="1">
              <a:solidFill>
                <a:schemeClr val="tx2"/>
              </a:solidFill>
              <a:ea typeface="长城楷体"/>
              <a:cs typeface="长城楷体"/>
            </a:endParaRPr>
          </a:p>
        </p:txBody>
      </p:sp>
      <p:sp>
        <p:nvSpPr>
          <p:cNvPr id="65546" name="文本框 86025"/>
          <p:cNvSpPr txBox="1">
            <a:spLocks noChangeArrowheads="1"/>
          </p:cNvSpPr>
          <p:nvPr/>
        </p:nvSpPr>
        <p:spPr bwMode="auto">
          <a:xfrm>
            <a:off x="1371600" y="3352800"/>
            <a:ext cx="65849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3</a:t>
            </a:r>
            <a:r>
              <a:rPr lang="en-US" altLang="zh-CN" sz="2000" b="1">
                <a:solidFill>
                  <a:schemeClr val="accent2"/>
                </a:solidFill>
                <a:ea typeface="长城楷体"/>
                <a:cs typeface="长城楷体"/>
              </a:rPr>
              <a:t>=b</a:t>
            </a:r>
            <a:r>
              <a:rPr lang="en-US" altLang="zh-CN" sz="2000" b="1" baseline="-25000">
                <a:solidFill>
                  <a:schemeClr val="accent2"/>
                </a:solidFill>
                <a:ea typeface="长城楷体"/>
                <a:cs typeface="长城楷体"/>
              </a:rPr>
              <a:t>3       </a:t>
            </a:r>
            <a:r>
              <a:rPr lang="en-US" altLang="zh-CN" sz="2000" b="1">
                <a:solidFill>
                  <a:schemeClr val="accent2"/>
                </a:solidFill>
                <a:ea typeface="长城楷体"/>
                <a:cs typeface="长城楷体"/>
              </a:rPr>
              <a:t>a</a:t>
            </a:r>
            <a:r>
              <a:rPr lang="en-US" altLang="zh-CN" sz="2000" b="1" baseline="-25000">
                <a:solidFill>
                  <a:schemeClr val="accent2"/>
                </a:solidFill>
                <a:ea typeface="长城楷体"/>
                <a:cs typeface="长城楷体"/>
              </a:rPr>
              <a:t>2</a:t>
            </a:r>
            <a:r>
              <a:rPr lang="en-US" altLang="zh-CN" sz="2000" b="1">
                <a:solidFill>
                  <a:schemeClr val="accent2"/>
                </a:solidFill>
                <a:ea typeface="长城楷体"/>
                <a:cs typeface="长城楷体"/>
              </a:rPr>
              <a:t>&gt;b</a:t>
            </a:r>
            <a:r>
              <a:rPr lang="en-US" altLang="zh-CN" sz="2000" b="1" baseline="-25000">
                <a:solidFill>
                  <a:schemeClr val="accent2"/>
                </a:solidFill>
                <a:ea typeface="长城楷体"/>
                <a:cs typeface="长城楷体"/>
              </a:rPr>
              <a:t>2</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a:t>
            </a:r>
            <a:r>
              <a:rPr lang="en-US" altLang="zh-CN" sz="2000" b="1" baseline="-25000">
                <a:solidFill>
                  <a:schemeClr val="tx2"/>
                </a:solidFill>
                <a:ea typeface="长城楷体"/>
                <a:cs typeface="长城楷体"/>
              </a:rPr>
              <a:t>                      </a:t>
            </a:r>
            <a:r>
              <a:rPr lang="en-US" altLang="zh-CN" sz="2000" b="1">
                <a:solidFill>
                  <a:srgbClr val="FF0000"/>
                </a:solidFill>
                <a:ea typeface="长城楷体"/>
                <a:cs typeface="长城楷体"/>
              </a:rPr>
              <a:t>1</a:t>
            </a:r>
            <a:r>
              <a:rPr lang="en-US" altLang="zh-CN" sz="2000" b="1">
                <a:solidFill>
                  <a:schemeClr val="tx2"/>
                </a:solidFill>
                <a:ea typeface="长城楷体"/>
                <a:cs typeface="长城楷体"/>
              </a:rPr>
              <a:t>           0             0</a:t>
            </a:r>
          </a:p>
        </p:txBody>
      </p:sp>
      <p:sp>
        <p:nvSpPr>
          <p:cNvPr id="65547" name="文本框 86026"/>
          <p:cNvSpPr txBox="1">
            <a:spLocks noChangeArrowheads="1"/>
          </p:cNvSpPr>
          <p:nvPr/>
        </p:nvSpPr>
        <p:spPr bwMode="auto">
          <a:xfrm>
            <a:off x="1352550" y="2971800"/>
            <a:ext cx="6800850" cy="39687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9900CC"/>
                </a:solidFill>
                <a:ea typeface="长城楷体"/>
                <a:cs typeface="长城楷体"/>
              </a:rPr>
              <a:t>a</a:t>
            </a:r>
            <a:r>
              <a:rPr lang="en-US" altLang="zh-CN" sz="2000" b="1" baseline="-25000">
                <a:solidFill>
                  <a:srgbClr val="9900CC"/>
                </a:solidFill>
                <a:ea typeface="长城楷体"/>
                <a:cs typeface="长城楷体"/>
              </a:rPr>
              <a:t>3 </a:t>
            </a:r>
            <a:r>
              <a:rPr lang="en-US" altLang="zh-CN" sz="2000" b="1">
                <a:solidFill>
                  <a:srgbClr val="9900CC"/>
                </a:solidFill>
                <a:ea typeface="长城楷体"/>
                <a:cs typeface="长城楷体"/>
              </a:rPr>
              <a:t>&lt;b</a:t>
            </a:r>
            <a:r>
              <a:rPr lang="en-US" altLang="zh-CN" sz="2000" b="1" baseline="-25000">
                <a:solidFill>
                  <a:srgbClr val="9900CC"/>
                </a:solidFill>
                <a:ea typeface="长城楷体"/>
                <a:cs typeface="长城楷体"/>
              </a:rPr>
              <a:t>3</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         </a:t>
            </a:r>
            <a:r>
              <a:rPr lang="en-US" altLang="zh-CN" sz="2000" b="1" baseline="-25000">
                <a:solidFill>
                  <a:schemeClr val="tx2"/>
                </a:solidFill>
                <a:ea typeface="长城楷体"/>
                <a:cs typeface="长城楷体"/>
              </a:rPr>
              <a:t>   </a:t>
            </a:r>
            <a:r>
              <a:rPr lang="en-US" altLang="zh-CN" sz="2000" b="1">
                <a:solidFill>
                  <a:schemeClr val="tx2"/>
                </a:solidFill>
                <a:ea typeface="长城楷体"/>
                <a:cs typeface="长城楷体"/>
                <a:sym typeface="Symbol" pitchFamily="18" charset="2"/>
              </a:rPr>
              <a:t>               0           0             </a:t>
            </a:r>
            <a:r>
              <a:rPr lang="en-US" altLang="zh-CN" sz="2000" b="1">
                <a:solidFill>
                  <a:srgbClr val="FF0000"/>
                </a:solidFill>
                <a:ea typeface="长城楷体"/>
                <a:cs typeface="长城楷体"/>
                <a:sym typeface="Symbol" pitchFamily="18" charset="2"/>
              </a:rPr>
              <a:t>1</a:t>
            </a:r>
            <a:endParaRPr lang="en-US" altLang="zh-CN" sz="2000" b="1" baseline="-25000">
              <a:solidFill>
                <a:schemeClr val="tx2"/>
              </a:solidFill>
              <a:ea typeface="长城楷体"/>
              <a:cs typeface="长城楷体"/>
            </a:endParaRPr>
          </a:p>
        </p:txBody>
      </p:sp>
      <p:grpSp>
        <p:nvGrpSpPr>
          <p:cNvPr id="65548" name="组合 86027"/>
          <p:cNvGrpSpPr>
            <a:grpSpLocks/>
          </p:cNvGrpSpPr>
          <p:nvPr/>
        </p:nvGrpSpPr>
        <p:grpSpPr bwMode="auto">
          <a:xfrm>
            <a:off x="1257300" y="1504950"/>
            <a:ext cx="6591300" cy="4743450"/>
            <a:chOff x="24" y="468"/>
            <a:chExt cx="4152" cy="2988"/>
          </a:xfrm>
        </p:grpSpPr>
        <p:sp>
          <p:nvSpPr>
            <p:cNvPr id="65549" name="直接连接符 86028"/>
            <p:cNvSpPr>
              <a:spLocks noChangeShapeType="1"/>
            </p:cNvSpPr>
            <p:nvPr/>
          </p:nvSpPr>
          <p:spPr bwMode="auto">
            <a:xfrm>
              <a:off x="24" y="3456"/>
              <a:ext cx="4126" cy="0"/>
            </a:xfrm>
            <a:prstGeom prst="line">
              <a:avLst/>
            </a:prstGeom>
            <a:noFill/>
            <a:ln w="38100">
              <a:solidFill>
                <a:srgbClr val="000000"/>
              </a:solidFill>
              <a:round/>
              <a:headEnd/>
              <a:tailEnd/>
            </a:ln>
          </p:spPr>
          <p:txBody>
            <a:bodyPr/>
            <a:lstStyle/>
            <a:p>
              <a:endParaRPr lang="zh-CN" altLang="en-US"/>
            </a:p>
          </p:txBody>
        </p:sp>
        <p:sp>
          <p:nvSpPr>
            <p:cNvPr id="65550" name="文本框 86029"/>
            <p:cNvSpPr txBox="1">
              <a:spLocks noChangeArrowheads="1"/>
            </p:cNvSpPr>
            <p:nvPr/>
          </p:nvSpPr>
          <p:spPr bwMode="auto">
            <a:xfrm>
              <a:off x="50" y="468"/>
              <a:ext cx="4126"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rgbClr val="006666"/>
                  </a:solidFill>
                  <a:ea typeface="楷体_GB2312" pitchFamily="49" charset="-122"/>
                </a:rPr>
                <a:t>            </a:t>
              </a:r>
              <a:r>
                <a:rPr lang="zh-CN" altLang="en-US" sz="2000" b="1">
                  <a:solidFill>
                    <a:srgbClr val="006666"/>
                  </a:solidFill>
                  <a:ea typeface="楷体_GB2312" pitchFamily="49" charset="-122"/>
                </a:rPr>
                <a:t>比  较  输  入</a:t>
              </a:r>
              <a:r>
                <a:rPr lang="zh-CN" altLang="en-US" sz="2000" b="1">
                  <a:solidFill>
                    <a:schemeClr val="tx2"/>
                  </a:solidFill>
                  <a:ea typeface="楷体_GB2312" pitchFamily="49" charset="-122"/>
                </a:rPr>
                <a:t>                                  </a:t>
              </a:r>
              <a:r>
                <a:rPr lang="zh-CN" altLang="en-US" sz="2000" b="1">
                  <a:solidFill>
                    <a:srgbClr val="D60093"/>
                  </a:solidFill>
                  <a:ea typeface="楷体_GB2312" pitchFamily="49" charset="-122"/>
                </a:rPr>
                <a:t>输    出</a:t>
              </a:r>
              <a:endParaRPr lang="zh-CN" altLang="en-US" sz="2000" b="1">
                <a:solidFill>
                  <a:schemeClr val="tx2"/>
                </a:solidFill>
                <a:ea typeface="楷体_GB2312" pitchFamily="49" charset="-122"/>
              </a:endParaRPr>
            </a:p>
          </p:txBody>
        </p:sp>
        <p:sp>
          <p:nvSpPr>
            <p:cNvPr id="65551" name="文本框 86030"/>
            <p:cNvSpPr txBox="1">
              <a:spLocks noChangeArrowheads="1"/>
            </p:cNvSpPr>
            <p:nvPr/>
          </p:nvSpPr>
          <p:spPr bwMode="auto">
            <a:xfrm>
              <a:off x="50" y="756"/>
              <a:ext cx="2312"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en-US" sz="2000" b="1">
                  <a:solidFill>
                    <a:schemeClr val="tx2"/>
                  </a:solidFill>
                  <a:ea typeface="楷体_GB2312" pitchFamily="49" charset="-122"/>
                </a:rPr>
                <a:t>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3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3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2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2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1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1       </a:t>
              </a:r>
              <a:r>
                <a:rPr lang="en-US" altLang="zh-CN" sz="2000" b="1">
                  <a:solidFill>
                    <a:schemeClr val="tx2"/>
                  </a:solidFill>
                  <a:ea typeface="楷体_GB2312" pitchFamily="49" charset="-122"/>
                </a:rPr>
                <a:t>a</a:t>
              </a:r>
              <a:r>
                <a:rPr lang="en-US" altLang="zh-CN" sz="2000" b="1" baseline="-25000">
                  <a:solidFill>
                    <a:schemeClr val="tx2"/>
                  </a:solidFill>
                  <a:ea typeface="楷体_GB2312" pitchFamily="49" charset="-122"/>
                </a:rPr>
                <a:t>0 </a:t>
              </a:r>
              <a:r>
                <a:rPr lang="en-US" altLang="zh-CN" sz="2000" b="1">
                  <a:solidFill>
                    <a:schemeClr val="tx2"/>
                  </a:solidFill>
                  <a:ea typeface="楷体_GB2312" pitchFamily="49" charset="-122"/>
                </a:rPr>
                <a:t>b</a:t>
              </a:r>
              <a:r>
                <a:rPr lang="en-US" altLang="zh-CN" sz="2000" b="1" baseline="-25000">
                  <a:solidFill>
                    <a:schemeClr val="tx2"/>
                  </a:solidFill>
                  <a:ea typeface="楷体_GB2312" pitchFamily="49" charset="-122"/>
                </a:rPr>
                <a:t>0</a:t>
              </a:r>
            </a:p>
          </p:txBody>
        </p:sp>
        <p:sp>
          <p:nvSpPr>
            <p:cNvPr id="65552" name="文本框 86031"/>
            <p:cNvSpPr txBox="1">
              <a:spLocks noChangeArrowheads="1"/>
            </p:cNvSpPr>
            <p:nvPr/>
          </p:nvSpPr>
          <p:spPr bwMode="auto">
            <a:xfrm>
              <a:off x="2379" y="696"/>
              <a:ext cx="1596"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tx2"/>
                  </a:solidFill>
                  <a:ea typeface="楷体_GB2312" pitchFamily="49" charset="-122"/>
                </a:rPr>
                <a:t>     </a:t>
              </a:r>
              <a:r>
                <a:rPr lang="en-US" altLang="zh-CN" sz="2000" b="1">
                  <a:solidFill>
                    <a:schemeClr val="accent2"/>
                  </a:solidFill>
                  <a:ea typeface="楷体_GB2312" pitchFamily="49" charset="-122"/>
                </a:rPr>
                <a:t>L          E            S</a:t>
              </a:r>
            </a:p>
          </p:txBody>
        </p:sp>
        <p:sp>
          <p:nvSpPr>
            <p:cNvPr id="65553" name="文本框 86032"/>
            <p:cNvSpPr txBox="1">
              <a:spLocks noChangeArrowheads="1"/>
            </p:cNvSpPr>
            <p:nvPr/>
          </p:nvSpPr>
          <p:spPr bwMode="auto">
            <a:xfrm>
              <a:off x="2388" y="835"/>
              <a:ext cx="1657" cy="250"/>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2000" b="1">
                  <a:solidFill>
                    <a:schemeClr val="tx2"/>
                  </a:solidFill>
                  <a:ea typeface="楷体_GB2312" pitchFamily="49" charset="-122"/>
                </a:rPr>
                <a:t> (A&gt;B)   (A=B)   (A&lt;B)</a:t>
              </a:r>
            </a:p>
          </p:txBody>
        </p:sp>
        <p:sp>
          <p:nvSpPr>
            <p:cNvPr id="65554" name="直接连接符 86033"/>
            <p:cNvSpPr>
              <a:spLocks noChangeShapeType="1"/>
            </p:cNvSpPr>
            <p:nvPr/>
          </p:nvSpPr>
          <p:spPr bwMode="auto">
            <a:xfrm>
              <a:off x="24" y="480"/>
              <a:ext cx="4126" cy="0"/>
            </a:xfrm>
            <a:prstGeom prst="line">
              <a:avLst/>
            </a:prstGeom>
            <a:noFill/>
            <a:ln w="38100">
              <a:solidFill>
                <a:srgbClr val="000000"/>
              </a:solidFill>
              <a:round/>
              <a:headEnd/>
              <a:tailEnd/>
            </a:ln>
          </p:spPr>
          <p:txBody>
            <a:bodyPr/>
            <a:lstStyle/>
            <a:p>
              <a:endParaRPr lang="zh-CN" altLang="en-US"/>
            </a:p>
          </p:txBody>
        </p:sp>
        <p:sp>
          <p:nvSpPr>
            <p:cNvPr id="65555" name="直接连接符 86034"/>
            <p:cNvSpPr>
              <a:spLocks noChangeShapeType="1"/>
            </p:cNvSpPr>
            <p:nvPr/>
          </p:nvSpPr>
          <p:spPr bwMode="auto">
            <a:xfrm>
              <a:off x="24" y="692"/>
              <a:ext cx="4126" cy="0"/>
            </a:xfrm>
            <a:prstGeom prst="line">
              <a:avLst/>
            </a:prstGeom>
            <a:noFill/>
            <a:ln w="38100">
              <a:solidFill>
                <a:srgbClr val="000000"/>
              </a:solidFill>
              <a:round/>
              <a:headEnd/>
              <a:tailEnd/>
            </a:ln>
          </p:spPr>
          <p:txBody>
            <a:bodyPr/>
            <a:lstStyle/>
            <a:p>
              <a:endParaRPr lang="zh-CN" altLang="en-US"/>
            </a:p>
          </p:txBody>
        </p:sp>
        <p:sp>
          <p:nvSpPr>
            <p:cNvPr id="65556" name="直接连接符 86035"/>
            <p:cNvSpPr>
              <a:spLocks noChangeShapeType="1"/>
            </p:cNvSpPr>
            <p:nvPr/>
          </p:nvSpPr>
          <p:spPr bwMode="auto">
            <a:xfrm>
              <a:off x="24" y="1068"/>
              <a:ext cx="4126" cy="0"/>
            </a:xfrm>
            <a:prstGeom prst="line">
              <a:avLst/>
            </a:prstGeom>
            <a:noFill/>
            <a:ln w="38100">
              <a:solidFill>
                <a:srgbClr val="000000"/>
              </a:solidFill>
              <a:round/>
              <a:headEnd/>
              <a:tailEnd/>
            </a:ln>
          </p:spPr>
          <p:txBody>
            <a:bodyPr/>
            <a:lstStyle/>
            <a:p>
              <a:endParaRPr lang="zh-CN" altLang="en-US"/>
            </a:p>
          </p:txBody>
        </p:sp>
        <p:sp>
          <p:nvSpPr>
            <p:cNvPr id="65557" name="直接连接符 86036"/>
            <p:cNvSpPr>
              <a:spLocks noChangeShapeType="1"/>
            </p:cNvSpPr>
            <p:nvPr/>
          </p:nvSpPr>
          <p:spPr bwMode="auto">
            <a:xfrm>
              <a:off x="2345" y="491"/>
              <a:ext cx="0" cy="2917"/>
            </a:xfrm>
            <a:prstGeom prst="line">
              <a:avLst/>
            </a:prstGeom>
            <a:noFill/>
            <a:ln w="38100">
              <a:solidFill>
                <a:srgbClr val="000000"/>
              </a:solidFill>
              <a:round/>
              <a:headEnd/>
              <a:tailEnd/>
            </a:ln>
          </p:spPr>
          <p:txBody>
            <a:bodyPr/>
            <a:lstStyle/>
            <a:p>
              <a:endParaRPr lang="zh-CN" altLang="en-US"/>
            </a:p>
          </p:txBody>
        </p:sp>
        <p:grpSp>
          <p:nvGrpSpPr>
            <p:cNvPr id="65558" name="组合 86037"/>
            <p:cNvGrpSpPr>
              <a:grpSpLocks/>
            </p:cNvGrpSpPr>
            <p:nvPr/>
          </p:nvGrpSpPr>
          <p:grpSpPr bwMode="auto">
            <a:xfrm>
              <a:off x="574" y="672"/>
              <a:ext cx="2965" cy="2784"/>
              <a:chOff x="574" y="799"/>
              <a:chExt cx="2965" cy="3125"/>
            </a:xfrm>
          </p:grpSpPr>
          <p:sp>
            <p:nvSpPr>
              <p:cNvPr id="65559" name="直接连接符 86038"/>
              <p:cNvSpPr>
                <a:spLocks noChangeShapeType="1"/>
              </p:cNvSpPr>
              <p:nvPr/>
            </p:nvSpPr>
            <p:spPr bwMode="auto">
              <a:xfrm>
                <a:off x="1141" y="799"/>
                <a:ext cx="0" cy="3113"/>
              </a:xfrm>
              <a:prstGeom prst="line">
                <a:avLst/>
              </a:prstGeom>
              <a:noFill/>
              <a:ln w="19050">
                <a:solidFill>
                  <a:srgbClr val="000000"/>
                </a:solidFill>
                <a:round/>
                <a:headEnd/>
                <a:tailEnd/>
              </a:ln>
            </p:spPr>
            <p:txBody>
              <a:bodyPr/>
              <a:lstStyle/>
              <a:p>
                <a:endParaRPr lang="zh-CN" altLang="en-US"/>
              </a:p>
            </p:txBody>
          </p:sp>
          <p:sp>
            <p:nvSpPr>
              <p:cNvPr id="65560" name="直接连接符 86039"/>
              <p:cNvSpPr>
                <a:spLocks noChangeShapeType="1"/>
              </p:cNvSpPr>
              <p:nvPr/>
            </p:nvSpPr>
            <p:spPr bwMode="auto">
              <a:xfrm>
                <a:off x="574" y="811"/>
                <a:ext cx="0" cy="3113"/>
              </a:xfrm>
              <a:prstGeom prst="line">
                <a:avLst/>
              </a:prstGeom>
              <a:noFill/>
              <a:ln w="19050">
                <a:solidFill>
                  <a:srgbClr val="000000"/>
                </a:solidFill>
                <a:round/>
                <a:headEnd/>
                <a:tailEnd/>
              </a:ln>
            </p:spPr>
            <p:txBody>
              <a:bodyPr/>
              <a:lstStyle/>
              <a:p>
                <a:endParaRPr lang="zh-CN" altLang="en-US"/>
              </a:p>
            </p:txBody>
          </p:sp>
          <p:sp>
            <p:nvSpPr>
              <p:cNvPr id="65561" name="直接连接符 86040"/>
              <p:cNvSpPr>
                <a:spLocks noChangeShapeType="1"/>
              </p:cNvSpPr>
              <p:nvPr/>
            </p:nvSpPr>
            <p:spPr bwMode="auto">
              <a:xfrm>
                <a:off x="1743" y="811"/>
                <a:ext cx="0" cy="3113"/>
              </a:xfrm>
              <a:prstGeom prst="line">
                <a:avLst/>
              </a:prstGeom>
              <a:noFill/>
              <a:ln w="19050">
                <a:solidFill>
                  <a:srgbClr val="000000"/>
                </a:solidFill>
                <a:round/>
                <a:headEnd/>
                <a:tailEnd/>
              </a:ln>
            </p:spPr>
            <p:txBody>
              <a:bodyPr/>
              <a:lstStyle/>
              <a:p>
                <a:endParaRPr lang="zh-CN" altLang="en-US"/>
              </a:p>
            </p:txBody>
          </p:sp>
          <p:sp>
            <p:nvSpPr>
              <p:cNvPr id="65562" name="直接连接符 86041"/>
              <p:cNvSpPr>
                <a:spLocks noChangeShapeType="1"/>
              </p:cNvSpPr>
              <p:nvPr/>
            </p:nvSpPr>
            <p:spPr bwMode="auto">
              <a:xfrm>
                <a:off x="2947" y="811"/>
                <a:ext cx="0" cy="3113"/>
              </a:xfrm>
              <a:prstGeom prst="line">
                <a:avLst/>
              </a:prstGeom>
              <a:noFill/>
              <a:ln w="19050">
                <a:solidFill>
                  <a:srgbClr val="000000"/>
                </a:solidFill>
                <a:round/>
                <a:headEnd/>
                <a:tailEnd/>
              </a:ln>
            </p:spPr>
            <p:txBody>
              <a:bodyPr/>
              <a:lstStyle/>
              <a:p>
                <a:endParaRPr lang="zh-CN" altLang="en-US"/>
              </a:p>
            </p:txBody>
          </p:sp>
          <p:sp>
            <p:nvSpPr>
              <p:cNvPr id="65563" name="直接连接符 86042"/>
              <p:cNvSpPr>
                <a:spLocks noChangeShapeType="1"/>
              </p:cNvSpPr>
              <p:nvPr/>
            </p:nvSpPr>
            <p:spPr bwMode="auto">
              <a:xfrm>
                <a:off x="3539" y="811"/>
                <a:ext cx="0" cy="3113"/>
              </a:xfrm>
              <a:prstGeom prst="line">
                <a:avLst/>
              </a:prstGeom>
              <a:noFill/>
              <a:ln w="19050">
                <a:solidFill>
                  <a:srgbClr val="000000"/>
                </a:solidFill>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矩形 87041"/>
          <p:cNvSpPr>
            <a:spLocks noChangeArrowheads="1"/>
          </p:cNvSpPr>
          <p:nvPr/>
        </p:nvSpPr>
        <p:spPr bwMode="auto">
          <a:xfrm>
            <a:off x="233363" y="439738"/>
            <a:ext cx="8410575" cy="533400"/>
          </a:xfrm>
          <a:prstGeom prst="rect">
            <a:avLst/>
          </a:prstGeom>
          <a:noFill/>
          <a:ln w="9525">
            <a:noFill/>
            <a:miter lim="800000"/>
            <a:headEnd/>
            <a:tailEnd/>
          </a:ln>
        </p:spPr>
        <p:txBody>
          <a:bodyPr anchor="ctr"/>
          <a:lstStyle/>
          <a:p>
            <a:pPr>
              <a:spcBef>
                <a:spcPct val="50000"/>
              </a:spcBef>
              <a:buFont typeface="Arial" pitchFamily="34" charset="0"/>
              <a:buNone/>
            </a:pPr>
            <a:r>
              <a:rPr lang="zh-CN" altLang="en-US" sz="2800" b="1"/>
              <a:t>根据比较规则，可得到</a:t>
            </a:r>
            <a:r>
              <a:rPr lang="zh-CN" altLang="en-US" sz="2800" b="1" u="sng">
                <a:solidFill>
                  <a:srgbClr val="0000FF"/>
                </a:solidFill>
              </a:rPr>
              <a:t>四位数码比较器逻辑式：</a:t>
            </a:r>
          </a:p>
        </p:txBody>
      </p:sp>
      <p:sp>
        <p:nvSpPr>
          <p:cNvPr id="29704" name="文本框 87042"/>
          <p:cNvSpPr txBox="1">
            <a:spLocks noChangeArrowheads="1"/>
          </p:cNvSpPr>
          <p:nvPr/>
        </p:nvSpPr>
        <p:spPr bwMode="auto">
          <a:xfrm>
            <a:off x="381000" y="1066800"/>
            <a:ext cx="152400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A=B:</a:t>
            </a:r>
          </a:p>
        </p:txBody>
      </p:sp>
      <p:graphicFrame>
        <p:nvGraphicFramePr>
          <p:cNvPr id="29698" name="对象 87043"/>
          <p:cNvGraphicFramePr>
            <a:graphicFrameLocks/>
          </p:cNvGraphicFramePr>
          <p:nvPr/>
        </p:nvGraphicFramePr>
        <p:xfrm>
          <a:off x="1600200" y="1143000"/>
          <a:ext cx="1768475" cy="530225"/>
        </p:xfrm>
        <a:graphic>
          <a:graphicData uri="http://schemas.openxmlformats.org/presentationml/2006/ole">
            <mc:AlternateContent xmlns:mc="http://schemas.openxmlformats.org/markup-compatibility/2006">
              <mc:Choice xmlns:v="urn:schemas-microsoft-com:vml" Requires="v">
                <p:oleObj spid="_x0000_s29903" r:id="rId3" imgW="684908" imgH="215619" progId="Equation.3">
                  <p:embed/>
                </p:oleObj>
              </mc:Choice>
              <mc:Fallback>
                <p:oleObj r:id="rId3" imgW="684908" imgH="215619" progId="Equation.3">
                  <p:embed/>
                  <p:pic>
                    <p:nvPicPr>
                      <p:cNvPr id="0" name="Picture 1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143000"/>
                        <a:ext cx="17684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699" name="对象 87044"/>
          <p:cNvGraphicFramePr>
            <a:graphicFrameLocks/>
          </p:cNvGraphicFramePr>
          <p:nvPr/>
        </p:nvGraphicFramePr>
        <p:xfrm>
          <a:off x="3352800" y="1108075"/>
          <a:ext cx="5307013" cy="644525"/>
        </p:xfrm>
        <a:graphic>
          <a:graphicData uri="http://schemas.openxmlformats.org/presentationml/2006/ole">
            <mc:AlternateContent xmlns:mc="http://schemas.openxmlformats.org/markup-compatibility/2006">
              <mc:Choice xmlns:v="urn:schemas-microsoft-com:vml" Requires="v">
                <p:oleObj spid="_x0000_s29904" r:id="rId5" imgW="2334773" imgH="253780" progId="Equation.3">
                  <p:embed/>
                </p:oleObj>
              </mc:Choice>
              <mc:Fallback>
                <p:oleObj r:id="rId5" imgW="2334773" imgH="253780" progId="Equation.3">
                  <p:embed/>
                  <p:pic>
                    <p:nvPicPr>
                      <p:cNvPr id="0" name="Picture 1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1108075"/>
                        <a:ext cx="53070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5" name="文本框 87045"/>
          <p:cNvSpPr txBox="1">
            <a:spLocks noChangeArrowheads="1"/>
          </p:cNvSpPr>
          <p:nvPr/>
        </p:nvSpPr>
        <p:spPr bwMode="auto">
          <a:xfrm>
            <a:off x="381000" y="1752600"/>
            <a:ext cx="177165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A&lt;B:</a:t>
            </a:r>
          </a:p>
        </p:txBody>
      </p:sp>
      <p:graphicFrame>
        <p:nvGraphicFramePr>
          <p:cNvPr id="29700" name="对象 87046"/>
          <p:cNvGraphicFramePr>
            <a:graphicFrameLocks/>
          </p:cNvGraphicFramePr>
          <p:nvPr/>
        </p:nvGraphicFramePr>
        <p:xfrm>
          <a:off x="1576388" y="1676400"/>
          <a:ext cx="7567612" cy="666750"/>
        </p:xfrm>
        <a:graphic>
          <a:graphicData uri="http://schemas.openxmlformats.org/presentationml/2006/ole">
            <mc:AlternateContent xmlns:mc="http://schemas.openxmlformats.org/markup-compatibility/2006">
              <mc:Choice xmlns:v="urn:schemas-microsoft-com:vml" Requires="v">
                <p:oleObj spid="_x0000_s29905" r:id="rId7" imgW="3159557" imgH="253780" progId="Equation.3">
                  <p:embed/>
                </p:oleObj>
              </mc:Choice>
              <mc:Fallback>
                <p:oleObj r:id="rId7" imgW="3159557" imgH="253780" progId="Equation.3">
                  <p:embed/>
                  <p:pic>
                    <p:nvPicPr>
                      <p:cNvPr id="0" name="Picture 16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6388" y="1676400"/>
                        <a:ext cx="7567612"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01" name="对象 87047"/>
          <p:cNvGraphicFramePr>
            <a:graphicFrameLocks/>
          </p:cNvGraphicFramePr>
          <p:nvPr/>
        </p:nvGraphicFramePr>
        <p:xfrm>
          <a:off x="2438400" y="2286000"/>
          <a:ext cx="4730750" cy="693738"/>
        </p:xfrm>
        <a:graphic>
          <a:graphicData uri="http://schemas.openxmlformats.org/presentationml/2006/ole">
            <mc:AlternateContent xmlns:mc="http://schemas.openxmlformats.org/markup-compatibility/2006">
              <mc:Choice xmlns:v="urn:schemas-microsoft-com:vml" Requires="v">
                <p:oleObj spid="_x0000_s29906" r:id="rId9" imgW="2131750" imgH="253780" progId="Equation.3">
                  <p:embed/>
                </p:oleObj>
              </mc:Choice>
              <mc:Fallback>
                <p:oleObj r:id="rId9" imgW="2131750" imgH="253780" progId="Equation.3">
                  <p:embed/>
                  <p:pic>
                    <p:nvPicPr>
                      <p:cNvPr id="0" name="Picture 16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00" y="2286000"/>
                        <a:ext cx="473075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706" name="文本框 87048"/>
          <p:cNvSpPr txBox="1">
            <a:spLocks noChangeArrowheads="1"/>
          </p:cNvSpPr>
          <p:nvPr/>
        </p:nvSpPr>
        <p:spPr bwMode="auto">
          <a:xfrm>
            <a:off x="457200" y="2895600"/>
            <a:ext cx="1790700" cy="579438"/>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3200" b="1">
                <a:solidFill>
                  <a:srgbClr val="CC0066"/>
                </a:solidFill>
              </a:rPr>
              <a:t>A</a:t>
            </a:r>
            <a:r>
              <a:rPr lang="en-US" altLang="zh-CN" sz="3200" b="1">
                <a:solidFill>
                  <a:srgbClr val="CC0066"/>
                </a:solidFill>
                <a:sym typeface="Symbol" pitchFamily="18" charset="2"/>
              </a:rPr>
              <a:t></a:t>
            </a:r>
            <a:r>
              <a:rPr lang="en-US" altLang="zh-CN" sz="3200" b="1">
                <a:solidFill>
                  <a:srgbClr val="CC0066"/>
                </a:solidFill>
              </a:rPr>
              <a:t>B:</a:t>
            </a:r>
          </a:p>
        </p:txBody>
      </p:sp>
      <p:graphicFrame>
        <p:nvGraphicFramePr>
          <p:cNvPr id="29702" name="对象 87049"/>
          <p:cNvGraphicFramePr>
            <a:graphicFrameLocks/>
          </p:cNvGraphicFramePr>
          <p:nvPr/>
        </p:nvGraphicFramePr>
        <p:xfrm>
          <a:off x="1600200" y="2895600"/>
          <a:ext cx="1935163" cy="536575"/>
        </p:xfrm>
        <a:graphic>
          <a:graphicData uri="http://schemas.openxmlformats.org/presentationml/2006/ole">
            <mc:AlternateContent xmlns:mc="http://schemas.openxmlformats.org/markup-compatibility/2006">
              <mc:Choice xmlns:v="urn:schemas-microsoft-com:vml" Requires="v">
                <p:oleObj spid="_x0000_s29907" r:id="rId11" imgW="621491" imgH="215619" progId="Equation.3">
                  <p:embed/>
                </p:oleObj>
              </mc:Choice>
              <mc:Fallback>
                <p:oleObj r:id="rId11" imgW="621491" imgH="215619" progId="Equation.3">
                  <p:embed/>
                  <p:pic>
                    <p:nvPicPr>
                      <p:cNvPr id="0" name="Picture 16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2895600"/>
                        <a:ext cx="19351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9707" name="组合 87050"/>
          <p:cNvGrpSpPr>
            <a:grpSpLocks/>
          </p:cNvGrpSpPr>
          <p:nvPr/>
        </p:nvGrpSpPr>
        <p:grpSpPr bwMode="auto">
          <a:xfrm>
            <a:off x="5410200" y="2895600"/>
            <a:ext cx="2582863" cy="3733800"/>
            <a:chOff x="7328" y="10492"/>
            <a:chExt cx="2240" cy="3040"/>
          </a:xfrm>
        </p:grpSpPr>
        <p:sp>
          <p:nvSpPr>
            <p:cNvPr id="29709" name="矩形 87051"/>
            <p:cNvSpPr>
              <a:spLocks noChangeArrowheads="1"/>
            </p:cNvSpPr>
            <p:nvPr/>
          </p:nvSpPr>
          <p:spPr bwMode="auto">
            <a:xfrm rot="5400000">
              <a:off x="6608" y="1147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29710" name="文本框 87052"/>
            <p:cNvSpPr txBox="1">
              <a:spLocks noChangeArrowheads="1"/>
            </p:cNvSpPr>
            <p:nvPr/>
          </p:nvSpPr>
          <p:spPr bwMode="auto">
            <a:xfrm>
              <a:off x="9048" y="113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A&gt;B</a:t>
              </a:r>
            </a:p>
          </p:txBody>
        </p:sp>
        <p:sp>
          <p:nvSpPr>
            <p:cNvPr id="29711" name="直接连接符 87053"/>
            <p:cNvSpPr>
              <a:spLocks noChangeShapeType="1"/>
            </p:cNvSpPr>
            <p:nvPr/>
          </p:nvSpPr>
          <p:spPr bwMode="auto">
            <a:xfrm rot="5400000" flipV="1">
              <a:off x="8847" y="11271"/>
              <a:ext cx="0" cy="360"/>
            </a:xfrm>
            <a:prstGeom prst="line">
              <a:avLst/>
            </a:prstGeom>
            <a:noFill/>
            <a:ln w="9525">
              <a:solidFill>
                <a:srgbClr val="000000"/>
              </a:solidFill>
              <a:round/>
              <a:headEnd/>
              <a:tailEnd/>
            </a:ln>
          </p:spPr>
          <p:txBody>
            <a:bodyPr/>
            <a:lstStyle/>
            <a:p>
              <a:endParaRPr lang="zh-CN" altLang="en-US"/>
            </a:p>
          </p:txBody>
        </p:sp>
        <p:sp>
          <p:nvSpPr>
            <p:cNvPr id="29712" name="直接连接符 87054"/>
            <p:cNvSpPr>
              <a:spLocks noChangeShapeType="1"/>
            </p:cNvSpPr>
            <p:nvPr/>
          </p:nvSpPr>
          <p:spPr bwMode="auto">
            <a:xfrm rot="5400000" flipV="1">
              <a:off x="8867" y="12271"/>
              <a:ext cx="0" cy="360"/>
            </a:xfrm>
            <a:prstGeom prst="line">
              <a:avLst/>
            </a:prstGeom>
            <a:noFill/>
            <a:ln w="9525">
              <a:solidFill>
                <a:srgbClr val="000000"/>
              </a:solidFill>
              <a:round/>
              <a:headEnd/>
              <a:tailEnd/>
            </a:ln>
          </p:spPr>
          <p:txBody>
            <a:bodyPr/>
            <a:lstStyle/>
            <a:p>
              <a:endParaRPr lang="zh-CN" altLang="en-US"/>
            </a:p>
          </p:txBody>
        </p:sp>
        <p:sp>
          <p:nvSpPr>
            <p:cNvPr id="29713" name="直接连接符 87055"/>
            <p:cNvSpPr>
              <a:spLocks noChangeShapeType="1"/>
            </p:cNvSpPr>
            <p:nvPr/>
          </p:nvSpPr>
          <p:spPr bwMode="auto">
            <a:xfrm rot="5400000" flipV="1">
              <a:off x="7528" y="12532"/>
              <a:ext cx="0" cy="360"/>
            </a:xfrm>
            <a:prstGeom prst="line">
              <a:avLst/>
            </a:prstGeom>
            <a:noFill/>
            <a:ln w="9525">
              <a:solidFill>
                <a:srgbClr val="000000"/>
              </a:solidFill>
              <a:round/>
              <a:headEnd/>
              <a:tailEnd/>
            </a:ln>
          </p:spPr>
          <p:txBody>
            <a:bodyPr/>
            <a:lstStyle/>
            <a:p>
              <a:endParaRPr lang="zh-CN" altLang="en-US"/>
            </a:p>
          </p:txBody>
        </p:sp>
        <p:sp>
          <p:nvSpPr>
            <p:cNvPr id="29714" name="直接连接符 87056"/>
            <p:cNvSpPr>
              <a:spLocks noChangeShapeType="1"/>
            </p:cNvSpPr>
            <p:nvPr/>
          </p:nvSpPr>
          <p:spPr bwMode="auto">
            <a:xfrm rot="5400000" flipV="1">
              <a:off x="7528" y="12792"/>
              <a:ext cx="0" cy="360"/>
            </a:xfrm>
            <a:prstGeom prst="line">
              <a:avLst/>
            </a:prstGeom>
            <a:noFill/>
            <a:ln w="9525">
              <a:solidFill>
                <a:srgbClr val="000000"/>
              </a:solidFill>
              <a:round/>
              <a:headEnd/>
              <a:tailEnd/>
            </a:ln>
          </p:spPr>
          <p:txBody>
            <a:bodyPr/>
            <a:lstStyle/>
            <a:p>
              <a:endParaRPr lang="zh-CN" altLang="en-US"/>
            </a:p>
          </p:txBody>
        </p:sp>
        <p:sp>
          <p:nvSpPr>
            <p:cNvPr id="29715" name="直接连接符 87057"/>
            <p:cNvSpPr>
              <a:spLocks noChangeShapeType="1"/>
            </p:cNvSpPr>
            <p:nvPr/>
          </p:nvSpPr>
          <p:spPr bwMode="auto">
            <a:xfrm rot="5400000" flipV="1">
              <a:off x="7528" y="12332"/>
              <a:ext cx="0" cy="360"/>
            </a:xfrm>
            <a:prstGeom prst="line">
              <a:avLst/>
            </a:prstGeom>
            <a:noFill/>
            <a:ln w="9525">
              <a:solidFill>
                <a:srgbClr val="000000"/>
              </a:solidFill>
              <a:round/>
              <a:headEnd/>
              <a:tailEnd/>
            </a:ln>
          </p:spPr>
          <p:txBody>
            <a:bodyPr/>
            <a:lstStyle/>
            <a:p>
              <a:endParaRPr lang="zh-CN" altLang="en-US"/>
            </a:p>
          </p:txBody>
        </p:sp>
        <p:sp>
          <p:nvSpPr>
            <p:cNvPr id="29716" name="直接连接符 87058"/>
            <p:cNvSpPr>
              <a:spLocks noChangeShapeType="1"/>
            </p:cNvSpPr>
            <p:nvPr/>
          </p:nvSpPr>
          <p:spPr bwMode="auto">
            <a:xfrm rot="5400000" flipV="1">
              <a:off x="7528" y="11112"/>
              <a:ext cx="0" cy="360"/>
            </a:xfrm>
            <a:prstGeom prst="line">
              <a:avLst/>
            </a:prstGeom>
            <a:noFill/>
            <a:ln w="9525">
              <a:solidFill>
                <a:srgbClr val="000000"/>
              </a:solidFill>
              <a:round/>
              <a:headEnd/>
              <a:tailEnd/>
            </a:ln>
          </p:spPr>
          <p:txBody>
            <a:bodyPr/>
            <a:lstStyle/>
            <a:p>
              <a:endParaRPr lang="zh-CN" altLang="en-US"/>
            </a:p>
          </p:txBody>
        </p:sp>
        <p:sp>
          <p:nvSpPr>
            <p:cNvPr id="29717" name="直接连接符 87059"/>
            <p:cNvSpPr>
              <a:spLocks noChangeShapeType="1"/>
            </p:cNvSpPr>
            <p:nvPr/>
          </p:nvSpPr>
          <p:spPr bwMode="auto">
            <a:xfrm rot="5400000" flipV="1">
              <a:off x="7528" y="11612"/>
              <a:ext cx="0" cy="360"/>
            </a:xfrm>
            <a:prstGeom prst="line">
              <a:avLst/>
            </a:prstGeom>
            <a:noFill/>
            <a:ln w="9525">
              <a:solidFill>
                <a:srgbClr val="000000"/>
              </a:solidFill>
              <a:round/>
              <a:headEnd/>
              <a:tailEnd/>
            </a:ln>
          </p:spPr>
          <p:txBody>
            <a:bodyPr/>
            <a:lstStyle/>
            <a:p>
              <a:endParaRPr lang="zh-CN" altLang="en-US"/>
            </a:p>
          </p:txBody>
        </p:sp>
        <p:sp>
          <p:nvSpPr>
            <p:cNvPr id="29718" name="直接连接符 87060"/>
            <p:cNvSpPr>
              <a:spLocks noChangeShapeType="1"/>
            </p:cNvSpPr>
            <p:nvPr/>
          </p:nvSpPr>
          <p:spPr bwMode="auto">
            <a:xfrm rot="5400000" flipV="1">
              <a:off x="7508" y="12092"/>
              <a:ext cx="0" cy="360"/>
            </a:xfrm>
            <a:prstGeom prst="line">
              <a:avLst/>
            </a:prstGeom>
            <a:noFill/>
            <a:ln w="9525">
              <a:solidFill>
                <a:srgbClr val="000000"/>
              </a:solidFill>
              <a:round/>
              <a:headEnd/>
              <a:tailEnd/>
            </a:ln>
          </p:spPr>
          <p:txBody>
            <a:bodyPr/>
            <a:lstStyle/>
            <a:p>
              <a:endParaRPr lang="zh-CN" altLang="en-US"/>
            </a:p>
          </p:txBody>
        </p:sp>
        <p:sp>
          <p:nvSpPr>
            <p:cNvPr id="29719" name="直接连接符 87061"/>
            <p:cNvSpPr>
              <a:spLocks noChangeShapeType="1"/>
            </p:cNvSpPr>
            <p:nvPr/>
          </p:nvSpPr>
          <p:spPr bwMode="auto">
            <a:xfrm rot="5400000" flipV="1">
              <a:off x="7508" y="11832"/>
              <a:ext cx="0" cy="360"/>
            </a:xfrm>
            <a:prstGeom prst="line">
              <a:avLst/>
            </a:prstGeom>
            <a:noFill/>
            <a:ln w="9525">
              <a:solidFill>
                <a:srgbClr val="000000"/>
              </a:solidFill>
              <a:round/>
              <a:headEnd/>
              <a:tailEnd/>
            </a:ln>
          </p:spPr>
          <p:txBody>
            <a:bodyPr/>
            <a:lstStyle/>
            <a:p>
              <a:endParaRPr lang="zh-CN" altLang="en-US"/>
            </a:p>
          </p:txBody>
        </p:sp>
        <p:sp>
          <p:nvSpPr>
            <p:cNvPr id="29720" name="直接连接符 87062"/>
            <p:cNvSpPr>
              <a:spLocks noChangeShapeType="1"/>
            </p:cNvSpPr>
            <p:nvPr/>
          </p:nvSpPr>
          <p:spPr bwMode="auto">
            <a:xfrm rot="5400000" flipV="1">
              <a:off x="7548" y="10872"/>
              <a:ext cx="0" cy="360"/>
            </a:xfrm>
            <a:prstGeom prst="line">
              <a:avLst/>
            </a:prstGeom>
            <a:noFill/>
            <a:ln w="9525">
              <a:solidFill>
                <a:srgbClr val="000000"/>
              </a:solidFill>
              <a:round/>
              <a:headEnd/>
              <a:tailEnd/>
            </a:ln>
          </p:spPr>
          <p:txBody>
            <a:bodyPr/>
            <a:lstStyle/>
            <a:p>
              <a:endParaRPr lang="zh-CN" altLang="en-US"/>
            </a:p>
          </p:txBody>
        </p:sp>
        <p:sp>
          <p:nvSpPr>
            <p:cNvPr id="29721" name="直接连接符 87063"/>
            <p:cNvSpPr>
              <a:spLocks noChangeShapeType="1"/>
            </p:cNvSpPr>
            <p:nvPr/>
          </p:nvSpPr>
          <p:spPr bwMode="auto">
            <a:xfrm rot="5400000" flipV="1">
              <a:off x="7528" y="11372"/>
              <a:ext cx="0" cy="360"/>
            </a:xfrm>
            <a:prstGeom prst="line">
              <a:avLst/>
            </a:prstGeom>
            <a:noFill/>
            <a:ln w="9525">
              <a:solidFill>
                <a:srgbClr val="000000"/>
              </a:solidFill>
              <a:round/>
              <a:headEnd/>
              <a:tailEnd/>
            </a:ln>
          </p:spPr>
          <p:txBody>
            <a:bodyPr/>
            <a:lstStyle/>
            <a:p>
              <a:endParaRPr lang="zh-CN" altLang="en-US"/>
            </a:p>
          </p:txBody>
        </p:sp>
        <p:sp>
          <p:nvSpPr>
            <p:cNvPr id="29722" name="直接连接符 87064"/>
            <p:cNvSpPr>
              <a:spLocks noChangeShapeType="1"/>
            </p:cNvSpPr>
            <p:nvPr/>
          </p:nvSpPr>
          <p:spPr bwMode="auto">
            <a:xfrm rot="5400000" flipV="1">
              <a:off x="8867" y="11771"/>
              <a:ext cx="0" cy="360"/>
            </a:xfrm>
            <a:prstGeom prst="line">
              <a:avLst/>
            </a:prstGeom>
            <a:noFill/>
            <a:ln w="9525">
              <a:solidFill>
                <a:srgbClr val="000000"/>
              </a:solidFill>
              <a:round/>
              <a:headEnd/>
              <a:tailEnd/>
            </a:ln>
          </p:spPr>
          <p:txBody>
            <a:bodyPr/>
            <a:lstStyle/>
            <a:p>
              <a:endParaRPr lang="zh-CN" altLang="en-US"/>
            </a:p>
          </p:txBody>
        </p:sp>
        <p:sp>
          <p:nvSpPr>
            <p:cNvPr id="29723" name="直接连接符 87065"/>
            <p:cNvSpPr>
              <a:spLocks noChangeShapeType="1"/>
            </p:cNvSpPr>
            <p:nvPr/>
          </p:nvSpPr>
          <p:spPr bwMode="auto">
            <a:xfrm rot="5400000" flipV="1">
              <a:off x="7528" y="13052"/>
              <a:ext cx="0" cy="360"/>
            </a:xfrm>
            <a:prstGeom prst="line">
              <a:avLst/>
            </a:prstGeom>
            <a:noFill/>
            <a:ln w="9525">
              <a:solidFill>
                <a:srgbClr val="000000"/>
              </a:solidFill>
              <a:round/>
              <a:headEnd/>
              <a:tailEnd/>
            </a:ln>
          </p:spPr>
          <p:txBody>
            <a:bodyPr/>
            <a:lstStyle/>
            <a:p>
              <a:endParaRPr lang="zh-CN" altLang="en-US"/>
            </a:p>
          </p:txBody>
        </p:sp>
        <p:sp>
          <p:nvSpPr>
            <p:cNvPr id="29724" name="直接连接符 87066"/>
            <p:cNvSpPr>
              <a:spLocks noChangeShapeType="1"/>
            </p:cNvSpPr>
            <p:nvPr/>
          </p:nvSpPr>
          <p:spPr bwMode="auto">
            <a:xfrm rot="5400000" flipV="1">
              <a:off x="7508" y="10632"/>
              <a:ext cx="0" cy="360"/>
            </a:xfrm>
            <a:prstGeom prst="line">
              <a:avLst/>
            </a:prstGeom>
            <a:noFill/>
            <a:ln w="9525">
              <a:solidFill>
                <a:srgbClr val="000000"/>
              </a:solidFill>
              <a:round/>
              <a:headEnd/>
              <a:tailEnd/>
            </a:ln>
          </p:spPr>
          <p:txBody>
            <a:bodyPr/>
            <a:lstStyle/>
            <a:p>
              <a:endParaRPr lang="zh-CN" altLang="en-US"/>
            </a:p>
          </p:txBody>
        </p:sp>
        <p:sp>
          <p:nvSpPr>
            <p:cNvPr id="29725" name="文本框 87067"/>
            <p:cNvSpPr txBox="1">
              <a:spLocks noChangeArrowheads="1"/>
            </p:cNvSpPr>
            <p:nvPr/>
          </p:nvSpPr>
          <p:spPr bwMode="auto">
            <a:xfrm>
              <a:off x="7631" y="10592"/>
              <a:ext cx="457"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2000"/>
                <a:t>A</a:t>
              </a:r>
              <a:r>
                <a:rPr lang="en-US" altLang="zh-CN" sz="2000" baseline="-25000"/>
                <a:t>3</a:t>
              </a:r>
              <a:endParaRPr lang="en-US" altLang="zh-CN" sz="2000"/>
            </a:p>
            <a:p>
              <a:pPr algn="just" eaLnBrk="0" hangingPunct="0">
                <a:buFont typeface="Arial" pitchFamily="34" charset="0"/>
                <a:buNone/>
              </a:pPr>
              <a:r>
                <a:rPr lang="en-US" altLang="zh-CN" sz="2000"/>
                <a:t>B</a:t>
              </a:r>
              <a:r>
                <a:rPr lang="en-US" altLang="zh-CN" sz="2000" baseline="-25000"/>
                <a:t>3</a:t>
              </a:r>
              <a:endParaRPr lang="en-US" altLang="zh-CN" sz="2000"/>
            </a:p>
            <a:p>
              <a:pPr algn="just" eaLnBrk="0" hangingPunct="0">
                <a:buFont typeface="Arial" pitchFamily="34" charset="0"/>
                <a:buNone/>
              </a:pPr>
              <a:r>
                <a:rPr lang="en-US" altLang="zh-CN" sz="2000"/>
                <a:t>A</a:t>
              </a:r>
              <a:r>
                <a:rPr lang="en-US" altLang="zh-CN" sz="2000" baseline="-25000"/>
                <a:t>2</a:t>
              </a:r>
              <a:endParaRPr lang="en-US" altLang="zh-CN" sz="2000"/>
            </a:p>
            <a:p>
              <a:pPr algn="just" eaLnBrk="0" hangingPunct="0">
                <a:buFont typeface="Arial" pitchFamily="34" charset="0"/>
                <a:buNone/>
              </a:pPr>
              <a:r>
                <a:rPr lang="en-US" altLang="zh-CN" sz="2000"/>
                <a:t>B</a:t>
              </a:r>
              <a:r>
                <a:rPr lang="en-US" altLang="zh-CN" sz="2000" baseline="-25000"/>
                <a:t>2</a:t>
              </a:r>
            </a:p>
            <a:p>
              <a:pPr algn="just" eaLnBrk="0" hangingPunct="0">
                <a:buFont typeface="Arial" pitchFamily="34" charset="0"/>
                <a:buNone/>
              </a:pPr>
              <a:r>
                <a:rPr lang="en-US" altLang="zh-CN" sz="2000"/>
                <a:t>A</a:t>
              </a:r>
              <a:r>
                <a:rPr lang="en-US" altLang="zh-CN" sz="2000" baseline="-25000"/>
                <a:t>1</a:t>
              </a:r>
              <a:endParaRPr lang="en-US" altLang="zh-CN" sz="2000"/>
            </a:p>
            <a:p>
              <a:pPr algn="just" eaLnBrk="0" hangingPunct="0">
                <a:buFont typeface="Arial" pitchFamily="34" charset="0"/>
                <a:buNone/>
              </a:pPr>
              <a:r>
                <a:rPr lang="en-US" altLang="zh-CN" sz="2000"/>
                <a:t>B</a:t>
              </a:r>
              <a:r>
                <a:rPr lang="en-US" altLang="zh-CN" sz="2000" baseline="-25000"/>
                <a:t>1</a:t>
              </a:r>
            </a:p>
            <a:p>
              <a:pPr algn="just" eaLnBrk="0" hangingPunct="0">
                <a:buFont typeface="Arial" pitchFamily="34" charset="0"/>
                <a:buNone/>
              </a:pPr>
              <a:r>
                <a:rPr lang="en-US" altLang="zh-CN" sz="2000"/>
                <a:t>A</a:t>
              </a:r>
              <a:r>
                <a:rPr lang="en-US" altLang="zh-CN" sz="2000" baseline="-25000"/>
                <a:t>0</a:t>
              </a:r>
              <a:endParaRPr lang="en-US" altLang="zh-CN" sz="2000"/>
            </a:p>
            <a:p>
              <a:pPr algn="just" eaLnBrk="0" hangingPunct="0">
                <a:buFont typeface="Arial" pitchFamily="34" charset="0"/>
                <a:buNone/>
              </a:pPr>
              <a:r>
                <a:rPr lang="en-US" altLang="zh-CN" sz="2000"/>
                <a:t>B</a:t>
              </a:r>
              <a:r>
                <a:rPr lang="en-US" altLang="zh-CN" sz="2000" baseline="-25000"/>
                <a:t>0</a:t>
              </a:r>
              <a:endParaRPr lang="en-US" altLang="zh-CN" sz="2000"/>
            </a:p>
            <a:p>
              <a:pPr algn="just" eaLnBrk="0" hangingPunct="0">
                <a:buFont typeface="Arial" pitchFamily="34" charset="0"/>
                <a:buNone/>
              </a:pPr>
              <a:r>
                <a:rPr lang="en-US" altLang="zh-CN" sz="2000"/>
                <a:t>A&gt;B</a:t>
              </a:r>
            </a:p>
            <a:p>
              <a:pPr algn="just" eaLnBrk="0" hangingPunct="0">
                <a:buFont typeface="Arial" pitchFamily="34" charset="0"/>
                <a:buNone/>
              </a:pPr>
              <a:r>
                <a:rPr lang="en-US" altLang="zh-CN" sz="2000"/>
                <a:t>A&lt;BA=B</a:t>
              </a:r>
            </a:p>
          </p:txBody>
        </p:sp>
        <p:sp>
          <p:nvSpPr>
            <p:cNvPr id="29726" name="文本框 87068"/>
            <p:cNvSpPr txBox="1">
              <a:spLocks noChangeArrowheads="1"/>
            </p:cNvSpPr>
            <p:nvPr/>
          </p:nvSpPr>
          <p:spPr bwMode="auto">
            <a:xfrm>
              <a:off x="9048" y="118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A&lt;B</a:t>
              </a:r>
            </a:p>
          </p:txBody>
        </p:sp>
        <p:sp>
          <p:nvSpPr>
            <p:cNvPr id="29727" name="文本框 87069"/>
            <p:cNvSpPr txBox="1">
              <a:spLocks noChangeArrowheads="1"/>
            </p:cNvSpPr>
            <p:nvPr/>
          </p:nvSpPr>
          <p:spPr bwMode="auto">
            <a:xfrm>
              <a:off x="9068" y="1233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A=B</a:t>
              </a:r>
            </a:p>
          </p:txBody>
        </p:sp>
      </p:grpSp>
      <p:sp>
        <p:nvSpPr>
          <p:cNvPr id="29708" name="文本框 87070"/>
          <p:cNvSpPr txBox="1">
            <a:spLocks noChangeArrowheads="1"/>
          </p:cNvSpPr>
          <p:nvPr/>
        </p:nvSpPr>
        <p:spPr bwMode="auto">
          <a:xfrm>
            <a:off x="685800" y="3962400"/>
            <a:ext cx="3352800" cy="1735138"/>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a:solidFill>
                  <a:srgbClr val="FF0000"/>
                </a:solidFill>
              </a:rPr>
              <a:t>共有</a:t>
            </a:r>
            <a:r>
              <a:rPr lang="en-US" altLang="zh-CN">
                <a:solidFill>
                  <a:srgbClr val="FF0000"/>
                </a:solidFill>
              </a:rPr>
              <a:t>11</a:t>
            </a:r>
            <a:r>
              <a:rPr lang="zh-CN" altLang="en-US">
                <a:solidFill>
                  <a:srgbClr val="FF0000"/>
                </a:solidFill>
              </a:rPr>
              <a:t>个输入端，</a:t>
            </a:r>
            <a:r>
              <a:rPr lang="en-US" altLang="zh-CN">
                <a:solidFill>
                  <a:srgbClr val="FF0000"/>
                </a:solidFill>
              </a:rPr>
              <a:t>3</a:t>
            </a:r>
            <a:r>
              <a:rPr lang="zh-CN" altLang="en-US">
                <a:solidFill>
                  <a:srgbClr val="FF0000"/>
                </a:solidFill>
              </a:rPr>
              <a:t>个输出端</a:t>
            </a:r>
          </a:p>
          <a:p>
            <a:pPr>
              <a:spcBef>
                <a:spcPct val="50000"/>
              </a:spcBef>
              <a:buFont typeface="Arial" pitchFamily="34" charset="0"/>
              <a:buNone/>
            </a:pPr>
            <a:r>
              <a:rPr lang="zh-CN" altLang="en-US">
                <a:solidFill>
                  <a:srgbClr val="FF0000"/>
                </a:solidFill>
              </a:rPr>
              <a:t>当有一个输出为</a:t>
            </a:r>
            <a:r>
              <a:rPr lang="en-US" altLang="zh-CN">
                <a:solidFill>
                  <a:srgbClr val="FF0000"/>
                </a:solidFill>
              </a:rPr>
              <a:t>1</a:t>
            </a:r>
            <a:r>
              <a:rPr lang="zh-CN" altLang="en-US">
                <a:solidFill>
                  <a:srgbClr val="FF0000"/>
                </a:solidFill>
              </a:rPr>
              <a:t>时，另两个输出为</a:t>
            </a:r>
            <a:r>
              <a:rPr lang="en-US" altLang="zh-CN">
                <a:solidFill>
                  <a:srgbClr val="FF0000"/>
                </a:solidFill>
              </a:rPr>
              <a:t>0</a:t>
            </a:r>
            <a:r>
              <a:rPr lang="zh-CN" altLang="en-US">
                <a:solidFill>
                  <a:srgbClr val="FF0000"/>
                </a:solidFill>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框 88065"/>
          <p:cNvSpPr txBox="1">
            <a:spLocks noChangeArrowheads="1"/>
          </p:cNvSpPr>
          <p:nvPr/>
        </p:nvSpPr>
        <p:spPr bwMode="auto">
          <a:xfrm>
            <a:off x="500063" y="254000"/>
            <a:ext cx="4524375" cy="519113"/>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u="sng">
                <a:solidFill>
                  <a:srgbClr val="0000FF"/>
                </a:solidFill>
              </a:rPr>
              <a:t>四位集成电路比较器</a:t>
            </a:r>
            <a:r>
              <a:rPr lang="en-US" altLang="zh-CN" sz="2800" b="1" u="sng">
                <a:solidFill>
                  <a:srgbClr val="0000FF"/>
                </a:solidFill>
              </a:rPr>
              <a:t>74LS85</a:t>
            </a:r>
            <a:endParaRPr lang="en-US" altLang="zh-CN" sz="2800" b="1">
              <a:solidFill>
                <a:srgbClr val="0000FF"/>
              </a:solidFill>
            </a:endParaRPr>
          </a:p>
        </p:txBody>
      </p:sp>
      <p:grpSp>
        <p:nvGrpSpPr>
          <p:cNvPr id="66563" name="组合 88066"/>
          <p:cNvGrpSpPr>
            <a:grpSpLocks/>
          </p:cNvGrpSpPr>
          <p:nvPr/>
        </p:nvGrpSpPr>
        <p:grpSpPr bwMode="auto">
          <a:xfrm>
            <a:off x="1549400" y="758825"/>
            <a:ext cx="6086475" cy="4568825"/>
            <a:chOff x="976" y="478"/>
            <a:chExt cx="3834" cy="2878"/>
          </a:xfrm>
        </p:grpSpPr>
        <p:grpSp>
          <p:nvGrpSpPr>
            <p:cNvPr id="66576" name="组合 88067"/>
            <p:cNvGrpSpPr>
              <a:grpSpLocks/>
            </p:cNvGrpSpPr>
            <p:nvPr/>
          </p:nvGrpSpPr>
          <p:grpSpPr bwMode="auto">
            <a:xfrm>
              <a:off x="976" y="780"/>
              <a:ext cx="3740" cy="2124"/>
              <a:chOff x="976" y="1140"/>
              <a:chExt cx="3740" cy="2124"/>
            </a:xfrm>
          </p:grpSpPr>
          <p:grpSp>
            <p:nvGrpSpPr>
              <p:cNvPr id="66601" name="组合 88068"/>
              <p:cNvGrpSpPr>
                <a:grpSpLocks/>
              </p:cNvGrpSpPr>
              <p:nvPr/>
            </p:nvGrpSpPr>
            <p:grpSpPr bwMode="auto">
              <a:xfrm>
                <a:off x="976" y="1140"/>
                <a:ext cx="3740" cy="2124"/>
                <a:chOff x="796" y="1128"/>
                <a:chExt cx="3740" cy="2124"/>
              </a:xfrm>
            </p:grpSpPr>
            <p:sp>
              <p:nvSpPr>
                <p:cNvPr id="66621" name="矩形 88069"/>
                <p:cNvSpPr>
                  <a:spLocks noChangeArrowheads="1"/>
                </p:cNvSpPr>
                <p:nvPr/>
              </p:nvSpPr>
              <p:spPr bwMode="auto">
                <a:xfrm>
                  <a:off x="804" y="1344"/>
                  <a:ext cx="3732"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66622" name="矩形 88070"/>
                <p:cNvSpPr>
                  <a:spLocks noChangeArrowheads="1"/>
                </p:cNvSpPr>
                <p:nvPr/>
              </p:nvSpPr>
              <p:spPr bwMode="auto">
                <a:xfrm>
                  <a:off x="3684"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3" name="矩形 88071"/>
                <p:cNvSpPr>
                  <a:spLocks noChangeArrowheads="1"/>
                </p:cNvSpPr>
                <p:nvPr/>
              </p:nvSpPr>
              <p:spPr bwMode="auto">
                <a:xfrm>
                  <a:off x="1524"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4" name="矩形 88072"/>
                <p:cNvSpPr>
                  <a:spLocks noChangeArrowheads="1"/>
                </p:cNvSpPr>
                <p:nvPr/>
              </p:nvSpPr>
              <p:spPr bwMode="auto">
                <a:xfrm>
                  <a:off x="1956"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5" name="矩形 88073"/>
                <p:cNvSpPr>
                  <a:spLocks noChangeArrowheads="1"/>
                </p:cNvSpPr>
                <p:nvPr/>
              </p:nvSpPr>
              <p:spPr bwMode="auto">
                <a:xfrm>
                  <a:off x="2388"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6" name="矩形 88074"/>
                <p:cNvSpPr>
                  <a:spLocks noChangeArrowheads="1"/>
                </p:cNvSpPr>
                <p:nvPr/>
              </p:nvSpPr>
              <p:spPr bwMode="auto">
                <a:xfrm>
                  <a:off x="2820"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7" name="矩形 88075"/>
                <p:cNvSpPr>
                  <a:spLocks noChangeArrowheads="1"/>
                </p:cNvSpPr>
                <p:nvPr/>
              </p:nvSpPr>
              <p:spPr bwMode="auto">
                <a:xfrm>
                  <a:off x="3252"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8" name="矩形 88076"/>
                <p:cNvSpPr>
                  <a:spLocks noChangeArrowheads="1"/>
                </p:cNvSpPr>
                <p:nvPr/>
              </p:nvSpPr>
              <p:spPr bwMode="auto">
                <a:xfrm>
                  <a:off x="4116"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29" name="矩形 88077"/>
                <p:cNvSpPr>
                  <a:spLocks noChangeArrowheads="1"/>
                </p:cNvSpPr>
                <p:nvPr/>
              </p:nvSpPr>
              <p:spPr bwMode="auto">
                <a:xfrm>
                  <a:off x="3684"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0" name="矩形 88078"/>
                <p:cNvSpPr>
                  <a:spLocks noChangeArrowheads="1"/>
                </p:cNvSpPr>
                <p:nvPr/>
              </p:nvSpPr>
              <p:spPr bwMode="auto">
                <a:xfrm>
                  <a:off x="1524"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1" name="矩形 88079"/>
                <p:cNvSpPr>
                  <a:spLocks noChangeArrowheads="1"/>
                </p:cNvSpPr>
                <p:nvPr/>
              </p:nvSpPr>
              <p:spPr bwMode="auto">
                <a:xfrm>
                  <a:off x="1956"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66632" name="组合 88080"/>
                <p:cNvGrpSpPr>
                  <a:grpSpLocks/>
                </p:cNvGrpSpPr>
                <p:nvPr/>
              </p:nvGrpSpPr>
              <p:grpSpPr bwMode="auto">
                <a:xfrm>
                  <a:off x="2388" y="3036"/>
                  <a:ext cx="1080" cy="216"/>
                  <a:chOff x="1404" y="840"/>
                  <a:chExt cx="1080" cy="216"/>
                </a:xfrm>
              </p:grpSpPr>
              <p:sp>
                <p:nvSpPr>
                  <p:cNvPr id="66637" name="矩形 88081"/>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8" name="矩形 88082"/>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9" name="矩形 88083"/>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66633" name="矩形 88084"/>
                <p:cNvSpPr>
                  <a:spLocks noChangeArrowheads="1"/>
                </p:cNvSpPr>
                <p:nvPr/>
              </p:nvSpPr>
              <p:spPr bwMode="auto">
                <a:xfrm>
                  <a:off x="4116"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4" name="新月形 88085"/>
                <p:cNvSpPr>
                  <a:spLocks noChangeArrowheads="1"/>
                </p:cNvSpPr>
                <p:nvPr/>
              </p:nvSpPr>
              <p:spPr bwMode="auto">
                <a:xfrm flipH="1">
                  <a:off x="796" y="1968"/>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66635" name="矩形 88086"/>
                <p:cNvSpPr>
                  <a:spLocks noChangeArrowheads="1"/>
                </p:cNvSpPr>
                <p:nvPr/>
              </p:nvSpPr>
              <p:spPr bwMode="auto">
                <a:xfrm>
                  <a:off x="1080" y="3036"/>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66636" name="矩形 88087"/>
                <p:cNvSpPr>
                  <a:spLocks noChangeArrowheads="1"/>
                </p:cNvSpPr>
                <p:nvPr/>
              </p:nvSpPr>
              <p:spPr bwMode="auto">
                <a:xfrm>
                  <a:off x="1080" y="11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grpSp>
            <p:nvGrpSpPr>
              <p:cNvPr id="66602" name="组合 88088"/>
              <p:cNvGrpSpPr>
                <a:grpSpLocks/>
              </p:cNvGrpSpPr>
              <p:nvPr/>
            </p:nvGrpSpPr>
            <p:grpSpPr bwMode="auto">
              <a:xfrm>
                <a:off x="1812" y="2748"/>
                <a:ext cx="2160" cy="312"/>
                <a:chOff x="1812" y="2748"/>
                <a:chExt cx="2160" cy="312"/>
              </a:xfrm>
            </p:grpSpPr>
            <p:sp>
              <p:nvSpPr>
                <p:cNvPr id="66615" name="直接连接符 88089"/>
                <p:cNvSpPr>
                  <a:spLocks noChangeShapeType="1"/>
                </p:cNvSpPr>
                <p:nvPr/>
              </p:nvSpPr>
              <p:spPr bwMode="auto">
                <a:xfrm>
                  <a:off x="1812" y="2760"/>
                  <a:ext cx="0" cy="300"/>
                </a:xfrm>
                <a:prstGeom prst="line">
                  <a:avLst/>
                </a:prstGeom>
                <a:noFill/>
                <a:ln w="38100">
                  <a:solidFill>
                    <a:srgbClr val="CC0000"/>
                  </a:solidFill>
                  <a:round/>
                  <a:headEnd/>
                  <a:tailEnd/>
                </a:ln>
              </p:spPr>
              <p:txBody>
                <a:bodyPr/>
                <a:lstStyle/>
                <a:p>
                  <a:endParaRPr lang="zh-CN" altLang="en-US"/>
                </a:p>
              </p:txBody>
            </p:sp>
            <p:sp>
              <p:nvSpPr>
                <p:cNvPr id="66616" name="直接连接符 88090"/>
                <p:cNvSpPr>
                  <a:spLocks noChangeShapeType="1"/>
                </p:cNvSpPr>
                <p:nvPr/>
              </p:nvSpPr>
              <p:spPr bwMode="auto">
                <a:xfrm>
                  <a:off x="2244" y="2748"/>
                  <a:ext cx="0" cy="300"/>
                </a:xfrm>
                <a:prstGeom prst="line">
                  <a:avLst/>
                </a:prstGeom>
                <a:noFill/>
                <a:ln w="38100">
                  <a:solidFill>
                    <a:srgbClr val="CC0000"/>
                  </a:solidFill>
                  <a:round/>
                  <a:headEnd/>
                  <a:tailEnd/>
                </a:ln>
              </p:spPr>
              <p:txBody>
                <a:bodyPr/>
                <a:lstStyle/>
                <a:p>
                  <a:endParaRPr lang="zh-CN" altLang="en-US"/>
                </a:p>
              </p:txBody>
            </p:sp>
            <p:sp>
              <p:nvSpPr>
                <p:cNvPr id="66617" name="直接连接符 88091"/>
                <p:cNvSpPr>
                  <a:spLocks noChangeShapeType="1"/>
                </p:cNvSpPr>
                <p:nvPr/>
              </p:nvSpPr>
              <p:spPr bwMode="auto">
                <a:xfrm>
                  <a:off x="2664" y="2748"/>
                  <a:ext cx="0" cy="300"/>
                </a:xfrm>
                <a:prstGeom prst="line">
                  <a:avLst/>
                </a:prstGeom>
                <a:noFill/>
                <a:ln w="38100">
                  <a:solidFill>
                    <a:srgbClr val="CC0000"/>
                  </a:solidFill>
                  <a:round/>
                  <a:headEnd/>
                  <a:tailEnd/>
                </a:ln>
              </p:spPr>
              <p:txBody>
                <a:bodyPr/>
                <a:lstStyle/>
                <a:p>
                  <a:endParaRPr lang="zh-CN" altLang="en-US"/>
                </a:p>
              </p:txBody>
            </p:sp>
            <p:sp>
              <p:nvSpPr>
                <p:cNvPr id="66618" name="直接连接符 88092"/>
                <p:cNvSpPr>
                  <a:spLocks noChangeShapeType="1"/>
                </p:cNvSpPr>
                <p:nvPr/>
              </p:nvSpPr>
              <p:spPr bwMode="auto">
                <a:xfrm>
                  <a:off x="3108" y="2748"/>
                  <a:ext cx="0" cy="300"/>
                </a:xfrm>
                <a:prstGeom prst="line">
                  <a:avLst/>
                </a:prstGeom>
                <a:noFill/>
                <a:ln w="38100">
                  <a:solidFill>
                    <a:srgbClr val="CC0000"/>
                  </a:solidFill>
                  <a:round/>
                  <a:headEnd/>
                  <a:tailEnd/>
                </a:ln>
              </p:spPr>
              <p:txBody>
                <a:bodyPr/>
                <a:lstStyle/>
                <a:p>
                  <a:endParaRPr lang="zh-CN" altLang="en-US"/>
                </a:p>
              </p:txBody>
            </p:sp>
            <p:sp>
              <p:nvSpPr>
                <p:cNvPr id="66619" name="直接连接符 88093"/>
                <p:cNvSpPr>
                  <a:spLocks noChangeShapeType="1"/>
                </p:cNvSpPr>
                <p:nvPr/>
              </p:nvSpPr>
              <p:spPr bwMode="auto">
                <a:xfrm>
                  <a:off x="3528" y="2748"/>
                  <a:ext cx="0" cy="300"/>
                </a:xfrm>
                <a:prstGeom prst="line">
                  <a:avLst/>
                </a:prstGeom>
                <a:noFill/>
                <a:ln w="38100">
                  <a:solidFill>
                    <a:srgbClr val="CC0000"/>
                  </a:solidFill>
                  <a:round/>
                  <a:headEnd/>
                  <a:tailEnd/>
                </a:ln>
              </p:spPr>
              <p:txBody>
                <a:bodyPr/>
                <a:lstStyle/>
                <a:p>
                  <a:endParaRPr lang="zh-CN" altLang="en-US"/>
                </a:p>
              </p:txBody>
            </p:sp>
            <p:sp>
              <p:nvSpPr>
                <p:cNvPr id="66620" name="直接连接符 88094"/>
                <p:cNvSpPr>
                  <a:spLocks noChangeShapeType="1"/>
                </p:cNvSpPr>
                <p:nvPr/>
              </p:nvSpPr>
              <p:spPr bwMode="auto">
                <a:xfrm>
                  <a:off x="3972" y="2748"/>
                  <a:ext cx="0" cy="300"/>
                </a:xfrm>
                <a:prstGeom prst="line">
                  <a:avLst/>
                </a:prstGeom>
                <a:noFill/>
                <a:ln w="38100">
                  <a:solidFill>
                    <a:srgbClr val="CC0000"/>
                  </a:solidFill>
                  <a:round/>
                  <a:headEnd/>
                  <a:tailEnd/>
                </a:ln>
              </p:spPr>
              <p:txBody>
                <a:bodyPr/>
                <a:lstStyle/>
                <a:p>
                  <a:endParaRPr lang="zh-CN" altLang="en-US"/>
                </a:p>
              </p:txBody>
            </p:sp>
          </p:grpSp>
          <p:grpSp>
            <p:nvGrpSpPr>
              <p:cNvPr id="66603" name="组合 88095"/>
              <p:cNvGrpSpPr>
                <a:grpSpLocks/>
              </p:cNvGrpSpPr>
              <p:nvPr/>
            </p:nvGrpSpPr>
            <p:grpSpPr bwMode="auto">
              <a:xfrm>
                <a:off x="1836" y="1351"/>
                <a:ext cx="2160" cy="348"/>
                <a:chOff x="1812" y="2748"/>
                <a:chExt cx="2160" cy="312"/>
              </a:xfrm>
            </p:grpSpPr>
            <p:sp>
              <p:nvSpPr>
                <p:cNvPr id="66609" name="直接连接符 88096"/>
                <p:cNvSpPr>
                  <a:spLocks noChangeShapeType="1"/>
                </p:cNvSpPr>
                <p:nvPr/>
              </p:nvSpPr>
              <p:spPr bwMode="auto">
                <a:xfrm>
                  <a:off x="1812" y="2760"/>
                  <a:ext cx="0" cy="300"/>
                </a:xfrm>
                <a:prstGeom prst="line">
                  <a:avLst/>
                </a:prstGeom>
                <a:noFill/>
                <a:ln w="38100">
                  <a:solidFill>
                    <a:srgbClr val="CC0000"/>
                  </a:solidFill>
                  <a:round/>
                  <a:headEnd/>
                  <a:tailEnd/>
                </a:ln>
              </p:spPr>
              <p:txBody>
                <a:bodyPr/>
                <a:lstStyle/>
                <a:p>
                  <a:endParaRPr lang="zh-CN" altLang="en-US"/>
                </a:p>
              </p:txBody>
            </p:sp>
            <p:sp>
              <p:nvSpPr>
                <p:cNvPr id="66610" name="直接连接符 88097"/>
                <p:cNvSpPr>
                  <a:spLocks noChangeShapeType="1"/>
                </p:cNvSpPr>
                <p:nvPr/>
              </p:nvSpPr>
              <p:spPr bwMode="auto">
                <a:xfrm>
                  <a:off x="2244" y="2748"/>
                  <a:ext cx="0" cy="300"/>
                </a:xfrm>
                <a:prstGeom prst="line">
                  <a:avLst/>
                </a:prstGeom>
                <a:noFill/>
                <a:ln w="38100">
                  <a:solidFill>
                    <a:srgbClr val="CC0000"/>
                  </a:solidFill>
                  <a:round/>
                  <a:headEnd/>
                  <a:tailEnd/>
                </a:ln>
              </p:spPr>
              <p:txBody>
                <a:bodyPr/>
                <a:lstStyle/>
                <a:p>
                  <a:endParaRPr lang="zh-CN" altLang="en-US"/>
                </a:p>
              </p:txBody>
            </p:sp>
            <p:sp>
              <p:nvSpPr>
                <p:cNvPr id="66611" name="直接连接符 88098"/>
                <p:cNvSpPr>
                  <a:spLocks noChangeShapeType="1"/>
                </p:cNvSpPr>
                <p:nvPr/>
              </p:nvSpPr>
              <p:spPr bwMode="auto">
                <a:xfrm>
                  <a:off x="2664" y="2748"/>
                  <a:ext cx="0" cy="300"/>
                </a:xfrm>
                <a:prstGeom prst="line">
                  <a:avLst/>
                </a:prstGeom>
                <a:noFill/>
                <a:ln w="38100">
                  <a:solidFill>
                    <a:srgbClr val="CC0000"/>
                  </a:solidFill>
                  <a:round/>
                  <a:headEnd/>
                  <a:tailEnd/>
                </a:ln>
              </p:spPr>
              <p:txBody>
                <a:bodyPr/>
                <a:lstStyle/>
                <a:p>
                  <a:endParaRPr lang="zh-CN" altLang="en-US"/>
                </a:p>
              </p:txBody>
            </p:sp>
            <p:sp>
              <p:nvSpPr>
                <p:cNvPr id="66612" name="直接连接符 88099"/>
                <p:cNvSpPr>
                  <a:spLocks noChangeShapeType="1"/>
                </p:cNvSpPr>
                <p:nvPr/>
              </p:nvSpPr>
              <p:spPr bwMode="auto">
                <a:xfrm>
                  <a:off x="3108" y="2748"/>
                  <a:ext cx="0" cy="300"/>
                </a:xfrm>
                <a:prstGeom prst="line">
                  <a:avLst/>
                </a:prstGeom>
                <a:noFill/>
                <a:ln w="38100">
                  <a:solidFill>
                    <a:srgbClr val="CC0000"/>
                  </a:solidFill>
                  <a:round/>
                  <a:headEnd/>
                  <a:tailEnd/>
                </a:ln>
              </p:spPr>
              <p:txBody>
                <a:bodyPr/>
                <a:lstStyle/>
                <a:p>
                  <a:endParaRPr lang="zh-CN" altLang="en-US"/>
                </a:p>
              </p:txBody>
            </p:sp>
            <p:sp>
              <p:nvSpPr>
                <p:cNvPr id="66613" name="直接连接符 88100"/>
                <p:cNvSpPr>
                  <a:spLocks noChangeShapeType="1"/>
                </p:cNvSpPr>
                <p:nvPr/>
              </p:nvSpPr>
              <p:spPr bwMode="auto">
                <a:xfrm>
                  <a:off x="3528" y="2748"/>
                  <a:ext cx="0" cy="300"/>
                </a:xfrm>
                <a:prstGeom prst="line">
                  <a:avLst/>
                </a:prstGeom>
                <a:noFill/>
                <a:ln w="38100">
                  <a:solidFill>
                    <a:srgbClr val="CC0000"/>
                  </a:solidFill>
                  <a:round/>
                  <a:headEnd/>
                  <a:tailEnd/>
                </a:ln>
              </p:spPr>
              <p:txBody>
                <a:bodyPr/>
                <a:lstStyle/>
                <a:p>
                  <a:endParaRPr lang="zh-CN" altLang="en-US"/>
                </a:p>
              </p:txBody>
            </p:sp>
            <p:sp>
              <p:nvSpPr>
                <p:cNvPr id="66614" name="直接连接符 88101"/>
                <p:cNvSpPr>
                  <a:spLocks noChangeShapeType="1"/>
                </p:cNvSpPr>
                <p:nvPr/>
              </p:nvSpPr>
              <p:spPr bwMode="auto">
                <a:xfrm>
                  <a:off x="3972" y="2748"/>
                  <a:ext cx="0" cy="300"/>
                </a:xfrm>
                <a:prstGeom prst="line">
                  <a:avLst/>
                </a:prstGeom>
                <a:noFill/>
                <a:ln w="38100">
                  <a:solidFill>
                    <a:srgbClr val="CC0000"/>
                  </a:solidFill>
                  <a:round/>
                  <a:headEnd/>
                  <a:tailEnd/>
                </a:ln>
              </p:spPr>
              <p:txBody>
                <a:bodyPr/>
                <a:lstStyle/>
                <a:p>
                  <a:endParaRPr lang="zh-CN" altLang="en-US"/>
                </a:p>
              </p:txBody>
            </p:sp>
          </p:grpSp>
          <p:sp>
            <p:nvSpPr>
              <p:cNvPr id="66604" name="矩形 88102"/>
              <p:cNvSpPr>
                <a:spLocks noChangeArrowheads="1"/>
              </p:cNvSpPr>
              <p:nvPr/>
            </p:nvSpPr>
            <p:spPr bwMode="auto">
              <a:xfrm>
                <a:off x="1560" y="1687"/>
                <a:ext cx="2592" cy="1073"/>
              </a:xfrm>
              <a:prstGeom prst="rect">
                <a:avLst/>
              </a:prstGeom>
              <a:solidFill>
                <a:schemeClr val="bg1"/>
              </a:solidFill>
              <a:ln w="38100">
                <a:solidFill>
                  <a:srgbClr val="CC0000"/>
                </a:solidFill>
                <a:miter lim="800000"/>
                <a:headEnd/>
                <a:tailEnd/>
              </a:ln>
            </p:spPr>
            <p:txBody>
              <a:bodyPr/>
              <a:lstStyle/>
              <a:p>
                <a:pPr>
                  <a:buFont typeface="Arial" pitchFamily="34" charset="0"/>
                  <a:buNone/>
                </a:pPr>
                <a:endParaRPr lang="zh-CN" altLang="en-US"/>
              </a:p>
            </p:txBody>
          </p:sp>
          <p:sp>
            <p:nvSpPr>
              <p:cNvPr id="66605" name="直接连接符 88103"/>
              <p:cNvSpPr>
                <a:spLocks noChangeShapeType="1"/>
              </p:cNvSpPr>
              <p:nvPr/>
            </p:nvSpPr>
            <p:spPr bwMode="auto">
              <a:xfrm>
                <a:off x="4392" y="1356"/>
                <a:ext cx="0" cy="804"/>
              </a:xfrm>
              <a:prstGeom prst="line">
                <a:avLst/>
              </a:prstGeom>
              <a:noFill/>
              <a:ln w="38100">
                <a:solidFill>
                  <a:srgbClr val="CC0000"/>
                </a:solidFill>
                <a:round/>
                <a:headEnd/>
                <a:tailEnd/>
              </a:ln>
            </p:spPr>
            <p:txBody>
              <a:bodyPr/>
              <a:lstStyle/>
              <a:p>
                <a:endParaRPr lang="zh-CN" altLang="en-US"/>
              </a:p>
            </p:txBody>
          </p:sp>
          <p:sp>
            <p:nvSpPr>
              <p:cNvPr id="66606" name="直接连接符 88104"/>
              <p:cNvSpPr>
                <a:spLocks noChangeShapeType="1"/>
              </p:cNvSpPr>
              <p:nvPr/>
            </p:nvSpPr>
            <p:spPr bwMode="auto">
              <a:xfrm flipH="1">
                <a:off x="4164" y="2148"/>
                <a:ext cx="240" cy="0"/>
              </a:xfrm>
              <a:prstGeom prst="line">
                <a:avLst/>
              </a:prstGeom>
              <a:noFill/>
              <a:ln w="38100">
                <a:solidFill>
                  <a:srgbClr val="CC0000"/>
                </a:solidFill>
                <a:round/>
                <a:headEnd/>
                <a:tailEnd/>
              </a:ln>
            </p:spPr>
            <p:txBody>
              <a:bodyPr/>
              <a:lstStyle/>
              <a:p>
                <a:endParaRPr lang="zh-CN" altLang="en-US"/>
              </a:p>
            </p:txBody>
          </p:sp>
          <p:sp>
            <p:nvSpPr>
              <p:cNvPr id="66607" name="直接连接符 88105"/>
              <p:cNvSpPr>
                <a:spLocks noChangeShapeType="1"/>
              </p:cNvSpPr>
              <p:nvPr/>
            </p:nvSpPr>
            <p:spPr bwMode="auto">
              <a:xfrm>
                <a:off x="1380" y="2232"/>
                <a:ext cx="192" cy="0"/>
              </a:xfrm>
              <a:prstGeom prst="line">
                <a:avLst/>
              </a:prstGeom>
              <a:noFill/>
              <a:ln w="38100">
                <a:solidFill>
                  <a:srgbClr val="CC0000"/>
                </a:solidFill>
                <a:round/>
                <a:headEnd/>
                <a:tailEnd/>
              </a:ln>
            </p:spPr>
            <p:txBody>
              <a:bodyPr/>
              <a:lstStyle/>
              <a:p>
                <a:endParaRPr lang="zh-CN" altLang="en-US"/>
              </a:p>
            </p:txBody>
          </p:sp>
          <p:sp>
            <p:nvSpPr>
              <p:cNvPr id="66608" name="直接连接符 88106"/>
              <p:cNvSpPr>
                <a:spLocks noChangeShapeType="1"/>
              </p:cNvSpPr>
              <p:nvPr/>
            </p:nvSpPr>
            <p:spPr bwMode="auto">
              <a:xfrm>
                <a:off x="1380" y="2220"/>
                <a:ext cx="0" cy="828"/>
              </a:xfrm>
              <a:prstGeom prst="line">
                <a:avLst/>
              </a:prstGeom>
              <a:noFill/>
              <a:ln w="38100">
                <a:solidFill>
                  <a:srgbClr val="CC0000"/>
                </a:solidFill>
                <a:round/>
                <a:headEnd/>
                <a:tailEnd/>
              </a:ln>
            </p:spPr>
            <p:txBody>
              <a:bodyPr/>
              <a:lstStyle/>
              <a:p>
                <a:endParaRPr lang="zh-CN" altLang="en-US"/>
              </a:p>
            </p:txBody>
          </p:sp>
        </p:grpSp>
        <p:sp>
          <p:nvSpPr>
            <p:cNvPr id="66577" name="文本框 88107"/>
            <p:cNvSpPr txBox="1">
              <a:spLocks noChangeArrowheads="1"/>
            </p:cNvSpPr>
            <p:nvPr/>
          </p:nvSpPr>
          <p:spPr bwMode="auto">
            <a:xfrm>
              <a:off x="1629" y="1390"/>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3</a:t>
              </a:r>
              <a:endParaRPr lang="en-US" altLang="zh-CN" sz="2000" b="1">
                <a:ea typeface="楷体_GB2312" pitchFamily="49" charset="-122"/>
              </a:endParaRPr>
            </a:p>
          </p:txBody>
        </p:sp>
        <p:sp>
          <p:nvSpPr>
            <p:cNvPr id="66578" name="文本框 88108"/>
            <p:cNvSpPr txBox="1">
              <a:spLocks noChangeArrowheads="1"/>
            </p:cNvSpPr>
            <p:nvPr/>
          </p:nvSpPr>
          <p:spPr bwMode="auto">
            <a:xfrm>
              <a:off x="2102" y="1387"/>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2</a:t>
              </a:r>
              <a:endParaRPr lang="en-US" altLang="zh-CN" sz="2000" b="1">
                <a:ea typeface="楷体_GB2312" pitchFamily="49" charset="-122"/>
              </a:endParaRPr>
            </a:p>
          </p:txBody>
        </p:sp>
        <p:sp>
          <p:nvSpPr>
            <p:cNvPr id="66579" name="文本框 88109"/>
            <p:cNvSpPr txBox="1">
              <a:spLocks noChangeArrowheads="1"/>
            </p:cNvSpPr>
            <p:nvPr/>
          </p:nvSpPr>
          <p:spPr bwMode="auto">
            <a:xfrm>
              <a:off x="2529" y="1387"/>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2</a:t>
              </a:r>
              <a:endParaRPr lang="en-US" altLang="zh-CN" sz="2000" b="1">
                <a:ea typeface="楷体_GB2312" pitchFamily="49" charset="-122"/>
              </a:endParaRPr>
            </a:p>
          </p:txBody>
        </p:sp>
        <p:sp>
          <p:nvSpPr>
            <p:cNvPr id="66580" name="文本框 88110"/>
            <p:cNvSpPr txBox="1">
              <a:spLocks noChangeArrowheads="1"/>
            </p:cNvSpPr>
            <p:nvPr/>
          </p:nvSpPr>
          <p:spPr bwMode="auto">
            <a:xfrm>
              <a:off x="2949" y="1387"/>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1</a:t>
              </a:r>
              <a:endParaRPr lang="en-US" altLang="zh-CN" sz="2000" b="1">
                <a:ea typeface="楷体_GB2312" pitchFamily="49" charset="-122"/>
              </a:endParaRPr>
            </a:p>
          </p:txBody>
        </p:sp>
        <p:sp>
          <p:nvSpPr>
            <p:cNvPr id="66581" name="文本框 88111"/>
            <p:cNvSpPr txBox="1">
              <a:spLocks noChangeArrowheads="1"/>
            </p:cNvSpPr>
            <p:nvPr/>
          </p:nvSpPr>
          <p:spPr bwMode="auto">
            <a:xfrm>
              <a:off x="3410" y="1399"/>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1</a:t>
              </a:r>
              <a:endParaRPr lang="en-US" altLang="zh-CN" sz="2000" b="1">
                <a:ea typeface="楷体_GB2312" pitchFamily="49" charset="-122"/>
              </a:endParaRPr>
            </a:p>
          </p:txBody>
        </p:sp>
        <p:sp>
          <p:nvSpPr>
            <p:cNvPr id="66582" name="文本框 88112"/>
            <p:cNvSpPr txBox="1">
              <a:spLocks noChangeArrowheads="1"/>
            </p:cNvSpPr>
            <p:nvPr/>
          </p:nvSpPr>
          <p:spPr bwMode="auto">
            <a:xfrm>
              <a:off x="3777" y="1399"/>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0</a:t>
              </a:r>
              <a:endParaRPr lang="en-US" altLang="zh-CN" sz="2000" b="1">
                <a:ea typeface="楷体_GB2312" pitchFamily="49" charset="-122"/>
              </a:endParaRPr>
            </a:p>
          </p:txBody>
        </p:sp>
        <p:sp>
          <p:nvSpPr>
            <p:cNvPr id="66583" name="文本框 88113"/>
            <p:cNvSpPr txBox="1">
              <a:spLocks noChangeArrowheads="1"/>
            </p:cNvSpPr>
            <p:nvPr/>
          </p:nvSpPr>
          <p:spPr bwMode="auto">
            <a:xfrm>
              <a:off x="3806" y="1687"/>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0</a:t>
              </a:r>
              <a:endParaRPr lang="en-US" altLang="zh-CN" sz="2000" b="1">
                <a:ea typeface="楷体_GB2312" pitchFamily="49" charset="-122"/>
              </a:endParaRPr>
            </a:p>
          </p:txBody>
        </p:sp>
        <p:sp>
          <p:nvSpPr>
            <p:cNvPr id="66584" name="文本框 88114"/>
            <p:cNvSpPr txBox="1">
              <a:spLocks noChangeArrowheads="1"/>
            </p:cNvSpPr>
            <p:nvPr/>
          </p:nvSpPr>
          <p:spPr bwMode="auto">
            <a:xfrm>
              <a:off x="1634" y="1726"/>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3</a:t>
              </a:r>
              <a:endParaRPr lang="en-US" altLang="zh-CN" sz="2000" b="1">
                <a:ea typeface="楷体_GB2312" pitchFamily="49" charset="-122"/>
              </a:endParaRPr>
            </a:p>
          </p:txBody>
        </p:sp>
        <p:sp>
          <p:nvSpPr>
            <p:cNvPr id="66585" name="文本框 88115"/>
            <p:cNvSpPr txBox="1">
              <a:spLocks noChangeArrowheads="1"/>
            </p:cNvSpPr>
            <p:nvPr/>
          </p:nvSpPr>
          <p:spPr bwMode="auto">
            <a:xfrm>
              <a:off x="1130" y="2926"/>
              <a:ext cx="428"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3</a:t>
              </a:r>
              <a:endParaRPr lang="en-US" altLang="zh-CN" sz="2000" b="1">
                <a:ea typeface="楷体_GB2312" pitchFamily="49" charset="-122"/>
              </a:endParaRPr>
            </a:p>
          </p:txBody>
        </p:sp>
        <p:sp>
          <p:nvSpPr>
            <p:cNvPr id="66586" name="文本框 88116"/>
            <p:cNvSpPr txBox="1">
              <a:spLocks noChangeArrowheads="1"/>
            </p:cNvSpPr>
            <p:nvPr/>
          </p:nvSpPr>
          <p:spPr bwMode="auto">
            <a:xfrm>
              <a:off x="1418"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r>
                <a:rPr lang="en-US" altLang="zh-CN" sz="2000" b="1" baseline="-25000">
                  <a:ea typeface="楷体_GB2312" pitchFamily="49" charset="-122"/>
                </a:rPr>
                <a:t>L</a:t>
              </a:r>
              <a:endParaRPr lang="en-US" altLang="zh-CN" sz="2000" b="1">
                <a:ea typeface="楷体_GB2312" pitchFamily="49" charset="-122"/>
              </a:endParaRPr>
            </a:p>
          </p:txBody>
        </p:sp>
        <p:sp>
          <p:nvSpPr>
            <p:cNvPr id="66587" name="文本框 88117"/>
            <p:cNvSpPr txBox="1">
              <a:spLocks noChangeArrowheads="1"/>
            </p:cNvSpPr>
            <p:nvPr/>
          </p:nvSpPr>
          <p:spPr bwMode="auto">
            <a:xfrm>
              <a:off x="1910" y="3106"/>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r>
                <a:rPr lang="en-US" altLang="zh-CN" sz="2000" b="1" baseline="-25000">
                  <a:ea typeface="楷体_GB2312" pitchFamily="49" charset="-122"/>
                </a:rPr>
                <a:t>L</a:t>
              </a:r>
              <a:endParaRPr lang="en-US" altLang="zh-CN" sz="2000" b="1">
                <a:ea typeface="楷体_GB2312" pitchFamily="49" charset="-122"/>
              </a:endParaRPr>
            </a:p>
          </p:txBody>
        </p:sp>
        <p:sp>
          <p:nvSpPr>
            <p:cNvPr id="66588" name="文本框 88118"/>
            <p:cNvSpPr txBox="1">
              <a:spLocks noChangeArrowheads="1"/>
            </p:cNvSpPr>
            <p:nvPr/>
          </p:nvSpPr>
          <p:spPr bwMode="auto">
            <a:xfrm>
              <a:off x="2318"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(A&gt;B)</a:t>
              </a:r>
              <a:r>
                <a:rPr lang="en-US" altLang="zh-CN" sz="2000" b="1" baseline="-25000">
                  <a:ea typeface="楷体_GB2312" pitchFamily="49" charset="-122"/>
                </a:rPr>
                <a:t>L</a:t>
              </a:r>
              <a:endParaRPr lang="en-US" altLang="zh-CN" sz="2000" b="1">
                <a:ea typeface="楷体_GB2312" pitchFamily="49" charset="-122"/>
              </a:endParaRPr>
            </a:p>
          </p:txBody>
        </p:sp>
        <p:sp>
          <p:nvSpPr>
            <p:cNvPr id="66589" name="文本框 88119"/>
            <p:cNvSpPr txBox="1">
              <a:spLocks noChangeArrowheads="1"/>
            </p:cNvSpPr>
            <p:nvPr/>
          </p:nvSpPr>
          <p:spPr bwMode="auto">
            <a:xfrm>
              <a:off x="2822" y="2938"/>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90" name="文本框 88120"/>
            <p:cNvSpPr txBox="1">
              <a:spLocks noChangeArrowheads="1"/>
            </p:cNvSpPr>
            <p:nvPr/>
          </p:nvSpPr>
          <p:spPr bwMode="auto">
            <a:xfrm>
              <a:off x="3206" y="2926"/>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p>
          </p:txBody>
        </p:sp>
        <p:sp>
          <p:nvSpPr>
            <p:cNvPr id="66591" name="文本框 88121"/>
            <p:cNvSpPr txBox="1">
              <a:spLocks noChangeArrowheads="1"/>
            </p:cNvSpPr>
            <p:nvPr/>
          </p:nvSpPr>
          <p:spPr bwMode="auto">
            <a:xfrm>
              <a:off x="3626"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92" name="文本框 88122"/>
            <p:cNvSpPr txBox="1">
              <a:spLocks noChangeArrowheads="1"/>
            </p:cNvSpPr>
            <p:nvPr/>
          </p:nvSpPr>
          <p:spPr bwMode="auto">
            <a:xfrm>
              <a:off x="4094" y="2914"/>
              <a:ext cx="716" cy="250"/>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GND</a:t>
              </a:r>
            </a:p>
          </p:txBody>
        </p:sp>
        <p:sp>
          <p:nvSpPr>
            <p:cNvPr id="66593" name="文本框 88123"/>
            <p:cNvSpPr txBox="1">
              <a:spLocks noChangeArrowheads="1"/>
            </p:cNvSpPr>
            <p:nvPr/>
          </p:nvSpPr>
          <p:spPr bwMode="auto">
            <a:xfrm>
              <a:off x="3837" y="511"/>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0</a:t>
              </a:r>
              <a:endParaRPr lang="en-US" altLang="zh-CN" sz="2000" b="1">
                <a:ea typeface="楷体_GB2312" pitchFamily="49" charset="-122"/>
              </a:endParaRPr>
            </a:p>
          </p:txBody>
        </p:sp>
        <p:sp>
          <p:nvSpPr>
            <p:cNvPr id="66594" name="文本框 88124"/>
            <p:cNvSpPr txBox="1">
              <a:spLocks noChangeArrowheads="1"/>
            </p:cNvSpPr>
            <p:nvPr/>
          </p:nvSpPr>
          <p:spPr bwMode="auto">
            <a:xfrm>
              <a:off x="4274" y="499"/>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0</a:t>
              </a:r>
              <a:endParaRPr lang="en-US" altLang="zh-CN" sz="2000" b="1">
                <a:ea typeface="楷体_GB2312" pitchFamily="49" charset="-122"/>
              </a:endParaRPr>
            </a:p>
          </p:txBody>
        </p:sp>
        <p:sp>
          <p:nvSpPr>
            <p:cNvPr id="66595" name="文本框 88125"/>
            <p:cNvSpPr txBox="1">
              <a:spLocks noChangeArrowheads="1"/>
            </p:cNvSpPr>
            <p:nvPr/>
          </p:nvSpPr>
          <p:spPr bwMode="auto">
            <a:xfrm>
              <a:off x="3422" y="511"/>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1</a:t>
              </a:r>
              <a:endParaRPr lang="en-US" altLang="zh-CN" sz="2000" b="1">
                <a:ea typeface="楷体_GB2312" pitchFamily="49" charset="-122"/>
              </a:endParaRPr>
            </a:p>
          </p:txBody>
        </p:sp>
        <p:sp>
          <p:nvSpPr>
            <p:cNvPr id="66596" name="文本框 88126"/>
            <p:cNvSpPr txBox="1">
              <a:spLocks noChangeArrowheads="1"/>
            </p:cNvSpPr>
            <p:nvPr/>
          </p:nvSpPr>
          <p:spPr bwMode="auto">
            <a:xfrm>
              <a:off x="2949" y="511"/>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1</a:t>
              </a:r>
              <a:endParaRPr lang="en-US" altLang="zh-CN" sz="2000" b="1">
                <a:ea typeface="楷体_GB2312" pitchFamily="49" charset="-122"/>
              </a:endParaRPr>
            </a:p>
          </p:txBody>
        </p:sp>
        <p:sp>
          <p:nvSpPr>
            <p:cNvPr id="66597" name="文本框 88127"/>
            <p:cNvSpPr txBox="1">
              <a:spLocks noChangeArrowheads="1"/>
            </p:cNvSpPr>
            <p:nvPr/>
          </p:nvSpPr>
          <p:spPr bwMode="auto">
            <a:xfrm>
              <a:off x="2529" y="523"/>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2</a:t>
              </a:r>
              <a:endParaRPr lang="en-US" altLang="zh-CN" sz="2000" b="1">
                <a:ea typeface="楷体_GB2312" pitchFamily="49" charset="-122"/>
              </a:endParaRPr>
            </a:p>
          </p:txBody>
        </p:sp>
        <p:sp>
          <p:nvSpPr>
            <p:cNvPr id="66598" name="文本框 88128"/>
            <p:cNvSpPr txBox="1">
              <a:spLocks noChangeArrowheads="1"/>
            </p:cNvSpPr>
            <p:nvPr/>
          </p:nvSpPr>
          <p:spPr bwMode="auto">
            <a:xfrm>
              <a:off x="2126" y="511"/>
              <a:ext cx="273"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B</a:t>
              </a:r>
              <a:r>
                <a:rPr lang="en-US" altLang="zh-CN" sz="2000" b="1" baseline="-25000">
                  <a:ea typeface="楷体_GB2312" pitchFamily="49" charset="-122"/>
                </a:rPr>
                <a:t>2</a:t>
              </a:r>
              <a:endParaRPr lang="en-US" altLang="zh-CN" sz="2000" b="1">
                <a:ea typeface="楷体_GB2312" pitchFamily="49" charset="-122"/>
              </a:endParaRPr>
            </a:p>
          </p:txBody>
        </p:sp>
        <p:sp>
          <p:nvSpPr>
            <p:cNvPr id="66599" name="文本框 88129"/>
            <p:cNvSpPr txBox="1">
              <a:spLocks noChangeArrowheads="1"/>
            </p:cNvSpPr>
            <p:nvPr/>
          </p:nvSpPr>
          <p:spPr bwMode="auto">
            <a:xfrm>
              <a:off x="1677" y="502"/>
              <a:ext cx="282"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a:t>
              </a:r>
              <a:r>
                <a:rPr lang="en-US" altLang="zh-CN" sz="2000" b="1" baseline="-25000">
                  <a:ea typeface="楷体_GB2312" pitchFamily="49" charset="-122"/>
                </a:rPr>
                <a:t>3</a:t>
              </a:r>
              <a:endParaRPr lang="en-US" altLang="zh-CN" sz="2000" b="1">
                <a:ea typeface="楷体_GB2312" pitchFamily="49" charset="-122"/>
              </a:endParaRPr>
            </a:p>
          </p:txBody>
        </p:sp>
        <p:sp>
          <p:nvSpPr>
            <p:cNvPr id="66600" name="文本框 88130"/>
            <p:cNvSpPr txBox="1">
              <a:spLocks noChangeArrowheads="1"/>
            </p:cNvSpPr>
            <p:nvPr/>
          </p:nvSpPr>
          <p:spPr bwMode="auto">
            <a:xfrm>
              <a:off x="1196" y="478"/>
              <a:ext cx="380" cy="250"/>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U</a:t>
              </a:r>
              <a:r>
                <a:rPr lang="en-US" altLang="zh-CN" sz="2000" b="1" baseline="-25000">
                  <a:ea typeface="楷体_GB2312" pitchFamily="49" charset="-122"/>
                </a:rPr>
                <a:t>CC</a:t>
              </a:r>
              <a:endParaRPr lang="en-US" altLang="zh-CN" sz="2000" b="1">
                <a:ea typeface="楷体_GB2312" pitchFamily="49" charset="-122"/>
              </a:endParaRPr>
            </a:p>
          </p:txBody>
        </p:sp>
      </p:grpSp>
      <p:grpSp>
        <p:nvGrpSpPr>
          <p:cNvPr id="66564" name="组合 88131"/>
          <p:cNvGrpSpPr>
            <a:grpSpLocks/>
          </p:cNvGrpSpPr>
          <p:nvPr/>
        </p:nvGrpSpPr>
        <p:grpSpPr bwMode="auto">
          <a:xfrm>
            <a:off x="2284413" y="5095877"/>
            <a:ext cx="2354262" cy="1379538"/>
            <a:chOff x="1439" y="3210"/>
            <a:chExt cx="1483" cy="869"/>
          </a:xfrm>
        </p:grpSpPr>
        <p:sp>
          <p:nvSpPr>
            <p:cNvPr id="66574" name="左大括号 88132"/>
            <p:cNvSpPr>
              <a:spLocks/>
            </p:cNvSpPr>
            <p:nvPr/>
          </p:nvSpPr>
          <p:spPr bwMode="auto">
            <a:xfrm rot="-5400000">
              <a:off x="2034" y="2814"/>
              <a:ext cx="492" cy="1284"/>
            </a:xfrm>
            <a:prstGeom prst="leftBrace">
              <a:avLst>
                <a:gd name="adj1" fmla="val 21736"/>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66575" name="文本框 88133"/>
            <p:cNvSpPr txBox="1">
              <a:spLocks noChangeArrowheads="1"/>
            </p:cNvSpPr>
            <p:nvPr/>
          </p:nvSpPr>
          <p:spPr bwMode="auto">
            <a:xfrm>
              <a:off x="1439" y="3709"/>
              <a:ext cx="1153" cy="370"/>
            </a:xfrm>
            <a:prstGeom prst="rect">
              <a:avLst/>
            </a:prstGeom>
            <a:noFill/>
            <a:ln w="38100">
              <a:solidFill>
                <a:srgbClr val="CC0000"/>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dirty="0" smtClean="0">
                  <a:ea typeface="楷体_GB2312" pitchFamily="49" charset="-122"/>
                </a:rPr>
                <a:t>级联输入</a:t>
              </a:r>
              <a:endParaRPr lang="zh-CN" altLang="en-US" sz="3200" b="1" dirty="0">
                <a:ea typeface="楷体_GB2312" pitchFamily="49" charset="-122"/>
              </a:endParaRPr>
            </a:p>
          </p:txBody>
        </p:sp>
      </p:grpSp>
      <p:grpSp>
        <p:nvGrpSpPr>
          <p:cNvPr id="66565" name="组合 88143"/>
          <p:cNvGrpSpPr>
            <a:grpSpLocks/>
          </p:cNvGrpSpPr>
          <p:nvPr/>
        </p:nvGrpSpPr>
        <p:grpSpPr bwMode="auto">
          <a:xfrm>
            <a:off x="4733925" y="5057775"/>
            <a:ext cx="1924050" cy="1419225"/>
            <a:chOff x="2982" y="3186"/>
            <a:chExt cx="1212" cy="894"/>
          </a:xfrm>
        </p:grpSpPr>
        <p:sp>
          <p:nvSpPr>
            <p:cNvPr id="66572" name="左大括号 88135"/>
            <p:cNvSpPr>
              <a:spLocks/>
            </p:cNvSpPr>
            <p:nvPr/>
          </p:nvSpPr>
          <p:spPr bwMode="auto">
            <a:xfrm rot="-5400000">
              <a:off x="3342" y="2826"/>
              <a:ext cx="492" cy="1212"/>
            </a:xfrm>
            <a:prstGeom prst="leftBrace">
              <a:avLst>
                <a:gd name="adj1" fmla="val 20517"/>
                <a:gd name="adj2" fmla="val 50000"/>
              </a:avLst>
            </a:prstGeom>
            <a:noFill/>
            <a:ln w="38100">
              <a:solidFill>
                <a:srgbClr val="CC0000"/>
              </a:solidFill>
              <a:round/>
              <a:headEnd/>
              <a:tailEnd/>
            </a:ln>
          </p:spPr>
          <p:txBody>
            <a:bodyPr/>
            <a:lstStyle/>
            <a:p>
              <a:pPr>
                <a:buFont typeface="Arial" pitchFamily="34" charset="0"/>
                <a:buNone/>
              </a:pPr>
              <a:endParaRPr lang="zh-CN" altLang="en-US"/>
            </a:p>
          </p:txBody>
        </p:sp>
        <p:sp>
          <p:nvSpPr>
            <p:cNvPr id="66573" name="文本框 88136"/>
            <p:cNvSpPr txBox="1">
              <a:spLocks noChangeArrowheads="1"/>
            </p:cNvSpPr>
            <p:nvPr/>
          </p:nvSpPr>
          <p:spPr bwMode="auto">
            <a:xfrm>
              <a:off x="3264" y="3691"/>
              <a:ext cx="654" cy="389"/>
            </a:xfrm>
            <a:prstGeom prst="rect">
              <a:avLst/>
            </a:prstGeom>
            <a:noFill/>
            <a:ln w="38100">
              <a:solidFill>
                <a:srgbClr val="CC0000"/>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输出</a:t>
              </a:r>
            </a:p>
          </p:txBody>
        </p:sp>
      </p:grpSp>
      <p:sp>
        <p:nvSpPr>
          <p:cNvPr id="66566" name="文本框 88137"/>
          <p:cNvSpPr txBox="1">
            <a:spLocks noChangeArrowheads="1"/>
          </p:cNvSpPr>
          <p:nvPr/>
        </p:nvSpPr>
        <p:spPr bwMode="auto">
          <a:xfrm>
            <a:off x="2289175" y="32734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r>
              <a:rPr lang="en-US" altLang="zh-CN" sz="2000" b="1" baseline="-25000">
                <a:ea typeface="楷体_GB2312" pitchFamily="49" charset="-122"/>
              </a:rPr>
              <a:t>L</a:t>
            </a:r>
            <a:endParaRPr lang="en-US" altLang="zh-CN" sz="2000" b="1">
              <a:ea typeface="楷体_GB2312" pitchFamily="49" charset="-122"/>
            </a:endParaRPr>
          </a:p>
        </p:txBody>
      </p:sp>
      <p:sp>
        <p:nvSpPr>
          <p:cNvPr id="66567" name="文本框 88138"/>
          <p:cNvSpPr txBox="1">
            <a:spLocks noChangeArrowheads="1"/>
          </p:cNvSpPr>
          <p:nvPr/>
        </p:nvSpPr>
        <p:spPr bwMode="auto">
          <a:xfrm>
            <a:off x="2955925" y="30448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r>
              <a:rPr lang="en-US" altLang="zh-CN" sz="2000" b="1" baseline="-25000">
                <a:ea typeface="楷体_GB2312" pitchFamily="49" charset="-122"/>
              </a:rPr>
              <a:t>L</a:t>
            </a:r>
            <a:endParaRPr lang="en-US" altLang="zh-CN" sz="2000" b="1">
              <a:ea typeface="楷体_GB2312" pitchFamily="49" charset="-122"/>
            </a:endParaRPr>
          </a:p>
        </p:txBody>
      </p:sp>
      <p:sp>
        <p:nvSpPr>
          <p:cNvPr id="66568" name="文本框 88139"/>
          <p:cNvSpPr txBox="1">
            <a:spLocks noChangeArrowheads="1"/>
          </p:cNvSpPr>
          <p:nvPr/>
        </p:nvSpPr>
        <p:spPr bwMode="auto">
          <a:xfrm>
            <a:off x="3641725" y="33496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(A&gt;B)</a:t>
            </a:r>
            <a:r>
              <a:rPr lang="en-US" altLang="zh-CN" sz="2000" b="1" baseline="-25000">
                <a:ea typeface="楷体_GB2312" pitchFamily="49" charset="-122"/>
              </a:rPr>
              <a:t>L</a:t>
            </a:r>
            <a:endParaRPr lang="en-US" altLang="zh-CN" sz="2000" b="1">
              <a:ea typeface="楷体_GB2312" pitchFamily="49" charset="-122"/>
            </a:endParaRPr>
          </a:p>
        </p:txBody>
      </p:sp>
      <p:sp>
        <p:nvSpPr>
          <p:cNvPr id="66569" name="文本框 88140"/>
          <p:cNvSpPr txBox="1">
            <a:spLocks noChangeArrowheads="1"/>
          </p:cNvSpPr>
          <p:nvPr/>
        </p:nvSpPr>
        <p:spPr bwMode="auto">
          <a:xfrm>
            <a:off x="438467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
        <p:nvSpPr>
          <p:cNvPr id="66570" name="文本框 88141"/>
          <p:cNvSpPr txBox="1">
            <a:spLocks noChangeArrowheads="1"/>
          </p:cNvSpPr>
          <p:nvPr/>
        </p:nvSpPr>
        <p:spPr bwMode="auto">
          <a:xfrm>
            <a:off x="501332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A=B</a:t>
            </a:r>
          </a:p>
        </p:txBody>
      </p:sp>
      <p:sp>
        <p:nvSpPr>
          <p:cNvPr id="66571" name="文本框 88142"/>
          <p:cNvSpPr txBox="1">
            <a:spLocks noChangeArrowheads="1"/>
          </p:cNvSpPr>
          <p:nvPr/>
        </p:nvSpPr>
        <p:spPr bwMode="auto">
          <a:xfrm>
            <a:off x="5699125" y="3311525"/>
            <a:ext cx="1136650" cy="396875"/>
          </a:xfrm>
          <a:prstGeom prst="rect">
            <a:avLst/>
          </a:prstGeom>
          <a:noFill/>
          <a:ln w="38100">
            <a:noFill/>
            <a:miter lim="800000"/>
            <a:headEnd/>
            <a:tailEnd/>
          </a:ln>
        </p:spPr>
        <p:txBody>
          <a:bodyPr lIns="90000" tIns="46800" rIns="90000" bIns="46800" anchor="ctr">
            <a:spAutoFit/>
          </a:bodyPr>
          <a:lstStyle/>
          <a:p>
            <a:pPr algn="ctr">
              <a:spcBef>
                <a:spcPct val="50000"/>
              </a:spcBef>
              <a:buFont typeface="Arial" pitchFamily="34" charset="0"/>
              <a:buNone/>
            </a:pPr>
            <a:r>
              <a:rPr lang="en-US" altLang="zh-CN" sz="2000" b="1">
                <a:ea typeface="楷体_GB2312" pitchFamily="49" charset="-122"/>
              </a:rPr>
              <a:t>A&lt;B</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89089"/>
          <p:cNvSpPr txBox="1">
            <a:spLocks noChangeArrowheads="1"/>
          </p:cNvSpPr>
          <p:nvPr/>
        </p:nvSpPr>
        <p:spPr bwMode="auto">
          <a:xfrm>
            <a:off x="381000" y="914400"/>
            <a:ext cx="4724400" cy="4838700"/>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dirty="0"/>
              <a:t>用一片四位数值比较器实现两个五位二进制数的比较。</a:t>
            </a:r>
          </a:p>
          <a:p>
            <a:pPr algn="just">
              <a:spcBef>
                <a:spcPct val="50000"/>
              </a:spcBef>
              <a:buFont typeface="Arial" pitchFamily="34" charset="0"/>
              <a:buNone/>
            </a:pPr>
            <a:r>
              <a:rPr lang="zh-CN" altLang="en-US" dirty="0"/>
              <a:t>	设两个待比较的数是</a:t>
            </a:r>
            <a:r>
              <a:rPr lang="en-US" altLang="zh-CN" dirty="0"/>
              <a:t>A=A</a:t>
            </a:r>
            <a:r>
              <a:rPr lang="en-US" altLang="zh-CN" baseline="-25000" dirty="0"/>
              <a:t>4</a:t>
            </a:r>
            <a:r>
              <a:rPr lang="en-US" altLang="zh-CN" dirty="0"/>
              <a:t>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en-US" altLang="zh-CN" dirty="0"/>
              <a:t>A</a:t>
            </a:r>
            <a:r>
              <a:rPr lang="en-US" altLang="zh-CN" baseline="-25000" dirty="0"/>
              <a:t>0</a:t>
            </a:r>
            <a:r>
              <a:rPr lang="zh-CN" altLang="en-US" dirty="0"/>
              <a:t>、</a:t>
            </a:r>
            <a:r>
              <a:rPr lang="en-US" altLang="zh-CN" dirty="0"/>
              <a:t>B=B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en-US" altLang="zh-CN" dirty="0"/>
              <a:t>B</a:t>
            </a:r>
            <a:r>
              <a:rPr lang="en-US" altLang="zh-CN" baseline="-25000" dirty="0"/>
              <a:t>0</a:t>
            </a:r>
            <a:r>
              <a:rPr lang="zh-CN" altLang="en-US" dirty="0"/>
              <a:t>，将级连输入端作为最低位的数据输入端。当</a:t>
            </a:r>
            <a:r>
              <a:rPr lang="en-US" altLang="zh-CN" dirty="0"/>
              <a:t>A</a:t>
            </a:r>
            <a:r>
              <a:rPr lang="en-US" altLang="zh-CN" baseline="-25000" dirty="0"/>
              <a:t>4</a:t>
            </a:r>
            <a:r>
              <a:rPr lang="en-US" altLang="zh-CN" dirty="0"/>
              <a:t>A</a:t>
            </a:r>
            <a:r>
              <a:rPr lang="en-US" altLang="zh-CN" baseline="-25000" dirty="0"/>
              <a:t>3</a:t>
            </a:r>
            <a:r>
              <a:rPr lang="en-US" altLang="zh-CN" dirty="0"/>
              <a:t>A</a:t>
            </a:r>
            <a:r>
              <a:rPr lang="en-US" altLang="zh-CN" baseline="-25000" dirty="0"/>
              <a:t>2</a:t>
            </a:r>
            <a:r>
              <a:rPr lang="en-US" altLang="zh-CN" dirty="0"/>
              <a:t>A</a:t>
            </a:r>
            <a:r>
              <a:rPr lang="en-US" altLang="zh-CN" baseline="-25000" dirty="0"/>
              <a:t>1</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zh-CN" altLang="en-US" dirty="0"/>
              <a:t>时，两数的比较结果取决于</a:t>
            </a:r>
            <a:r>
              <a:rPr lang="en-US" altLang="zh-CN" dirty="0"/>
              <a:t>A</a:t>
            </a:r>
            <a:r>
              <a:rPr lang="en-US" altLang="zh-CN" baseline="-25000" dirty="0"/>
              <a:t>0</a:t>
            </a:r>
            <a:r>
              <a:rPr lang="zh-CN" altLang="en-US" dirty="0"/>
              <a:t>、</a:t>
            </a:r>
            <a:r>
              <a:rPr lang="en-US" altLang="zh-CN" dirty="0"/>
              <a:t>B</a:t>
            </a:r>
            <a:r>
              <a:rPr lang="en-US" altLang="zh-CN" baseline="-25000" dirty="0"/>
              <a:t>0</a:t>
            </a:r>
            <a:r>
              <a:rPr lang="zh-CN" altLang="en-US" dirty="0"/>
              <a:t>，</a:t>
            </a:r>
          </a:p>
          <a:p>
            <a:pPr algn="just">
              <a:spcBef>
                <a:spcPct val="50000"/>
              </a:spcBef>
              <a:buFont typeface="Arial" pitchFamily="34" charset="0"/>
              <a:buNone/>
            </a:pPr>
            <a:r>
              <a:rPr lang="zh-CN" altLang="en-US" dirty="0"/>
              <a:t>若</a:t>
            </a:r>
            <a:r>
              <a:rPr lang="en-US" altLang="zh-CN" dirty="0"/>
              <a:t>A</a:t>
            </a:r>
            <a:r>
              <a:rPr lang="en-US" altLang="zh-CN" baseline="-25000" dirty="0"/>
              <a:t>0</a:t>
            </a:r>
            <a:r>
              <a:rPr lang="en-US" altLang="zh-CN" dirty="0"/>
              <a:t>&gt;B</a:t>
            </a:r>
            <a:r>
              <a:rPr lang="en-US" altLang="zh-CN" baseline="-25000" dirty="0"/>
              <a:t>0</a:t>
            </a:r>
            <a:r>
              <a:rPr lang="zh-CN" altLang="en-US" dirty="0"/>
              <a:t>，只能是</a:t>
            </a:r>
            <a:r>
              <a:rPr lang="en-US" altLang="zh-CN" dirty="0"/>
              <a:t>A</a:t>
            </a:r>
            <a:r>
              <a:rPr lang="en-US" altLang="zh-CN" baseline="-25000" dirty="0"/>
              <a:t>0</a:t>
            </a:r>
            <a:r>
              <a:rPr lang="en-US" altLang="zh-CN" dirty="0"/>
              <a:t>=1</a:t>
            </a:r>
            <a:r>
              <a:rPr lang="zh-CN" altLang="en-US" dirty="0"/>
              <a:t>，</a:t>
            </a:r>
            <a:r>
              <a:rPr lang="en-US" altLang="zh-CN" dirty="0"/>
              <a:t>B</a:t>
            </a:r>
            <a:r>
              <a:rPr lang="en-US" altLang="zh-CN" baseline="-25000" dirty="0"/>
              <a:t>0</a:t>
            </a:r>
            <a:r>
              <a:rPr lang="en-US" altLang="zh-CN" dirty="0"/>
              <a:t>=0</a:t>
            </a:r>
          </a:p>
          <a:p>
            <a:pPr algn="just">
              <a:spcBef>
                <a:spcPct val="50000"/>
              </a:spcBef>
              <a:buFont typeface="Arial" pitchFamily="34" charset="0"/>
              <a:buNone/>
            </a:pPr>
            <a:r>
              <a:rPr lang="en-US" altLang="zh-CN" dirty="0"/>
              <a:t>     A</a:t>
            </a:r>
            <a:r>
              <a:rPr lang="en-US" altLang="zh-CN" baseline="-25000" dirty="0"/>
              <a:t>0</a:t>
            </a:r>
            <a:r>
              <a:rPr lang="en-US" altLang="zh-CN" dirty="0"/>
              <a:t>&lt;B</a:t>
            </a:r>
            <a:r>
              <a:rPr lang="en-US" altLang="zh-CN" baseline="-25000" dirty="0"/>
              <a:t>0</a:t>
            </a:r>
            <a:r>
              <a:rPr lang="zh-CN" altLang="en-US" dirty="0"/>
              <a:t>，只能是</a:t>
            </a:r>
            <a:r>
              <a:rPr lang="en-US" altLang="zh-CN" dirty="0"/>
              <a:t>A</a:t>
            </a:r>
            <a:r>
              <a:rPr lang="en-US" altLang="zh-CN" baseline="-25000" dirty="0"/>
              <a:t>0</a:t>
            </a:r>
            <a:r>
              <a:rPr lang="en-US" altLang="zh-CN" dirty="0"/>
              <a:t>=0</a:t>
            </a:r>
            <a:r>
              <a:rPr lang="zh-CN" altLang="en-US" dirty="0"/>
              <a:t>，</a:t>
            </a:r>
            <a:r>
              <a:rPr lang="en-US" altLang="zh-CN" dirty="0"/>
              <a:t>B</a:t>
            </a:r>
            <a:r>
              <a:rPr lang="en-US" altLang="zh-CN" baseline="-25000" dirty="0"/>
              <a:t>0</a:t>
            </a:r>
            <a:r>
              <a:rPr lang="en-US" altLang="zh-CN" dirty="0"/>
              <a:t>=1</a:t>
            </a:r>
          </a:p>
          <a:p>
            <a:pPr algn="just">
              <a:spcBef>
                <a:spcPct val="50000"/>
              </a:spcBef>
              <a:buFont typeface="Arial" pitchFamily="34" charset="0"/>
              <a:buNone/>
            </a:pPr>
            <a:r>
              <a:rPr lang="en-US" altLang="zh-CN" dirty="0"/>
              <a:t>     A</a:t>
            </a:r>
            <a:r>
              <a:rPr lang="en-US" altLang="zh-CN" baseline="-25000" dirty="0"/>
              <a:t>0</a:t>
            </a:r>
            <a:r>
              <a:rPr lang="en-US" altLang="zh-CN" dirty="0"/>
              <a:t>=B</a:t>
            </a:r>
            <a:r>
              <a:rPr lang="en-US" altLang="zh-CN" baseline="-25000" dirty="0"/>
              <a:t>0</a:t>
            </a:r>
            <a:r>
              <a:rPr lang="zh-CN" altLang="en-US" dirty="0"/>
              <a:t>，有两种可能</a:t>
            </a:r>
            <a:r>
              <a:rPr lang="en-US" altLang="zh-CN" dirty="0"/>
              <a:t>A</a:t>
            </a:r>
            <a:r>
              <a:rPr lang="en-US" altLang="zh-CN" baseline="-25000" dirty="0"/>
              <a:t>0</a:t>
            </a:r>
            <a:r>
              <a:rPr lang="en-US" altLang="zh-CN" dirty="0"/>
              <a:t>=B</a:t>
            </a:r>
            <a:r>
              <a:rPr lang="en-US" altLang="zh-CN" baseline="-25000" dirty="0"/>
              <a:t>0</a:t>
            </a:r>
            <a:r>
              <a:rPr lang="en-US" altLang="zh-CN" dirty="0"/>
              <a:t>=1</a:t>
            </a:r>
            <a:r>
              <a:rPr lang="zh-CN" altLang="en-US" dirty="0"/>
              <a:t>，</a:t>
            </a:r>
            <a:r>
              <a:rPr lang="en-US" altLang="zh-CN" dirty="0"/>
              <a:t>A</a:t>
            </a:r>
            <a:r>
              <a:rPr lang="en-US" altLang="zh-CN" baseline="-25000" dirty="0"/>
              <a:t>0</a:t>
            </a:r>
            <a:r>
              <a:rPr lang="en-US" altLang="zh-CN" dirty="0"/>
              <a:t>=B</a:t>
            </a:r>
            <a:r>
              <a:rPr lang="en-US" altLang="zh-CN" baseline="-25000" dirty="0"/>
              <a:t>0</a:t>
            </a:r>
            <a:r>
              <a:rPr lang="en-US" altLang="zh-CN" dirty="0"/>
              <a:t>=0 </a:t>
            </a:r>
          </a:p>
        </p:txBody>
      </p:sp>
      <p:grpSp>
        <p:nvGrpSpPr>
          <p:cNvPr id="3" name="组合 2"/>
          <p:cNvGrpSpPr/>
          <p:nvPr/>
        </p:nvGrpSpPr>
        <p:grpSpPr>
          <a:xfrm>
            <a:off x="5006132" y="947773"/>
            <a:ext cx="3796338" cy="3571374"/>
            <a:chOff x="4738063" y="1600202"/>
            <a:chExt cx="3796338" cy="3571374"/>
          </a:xfrm>
        </p:grpSpPr>
        <p:sp>
          <p:nvSpPr>
            <p:cNvPr id="39" name="直接连接符 89114"/>
            <p:cNvSpPr>
              <a:spLocks noChangeShapeType="1"/>
            </p:cNvSpPr>
            <p:nvPr/>
          </p:nvSpPr>
          <p:spPr bwMode="auto">
            <a:xfrm flipH="1">
              <a:off x="6035329" y="4914165"/>
              <a:ext cx="225615" cy="0"/>
            </a:xfrm>
            <a:prstGeom prst="line">
              <a:avLst/>
            </a:prstGeom>
            <a:noFill/>
            <a:ln w="9525">
              <a:solidFill>
                <a:srgbClr val="000000"/>
              </a:solidFill>
              <a:round/>
              <a:headEnd/>
              <a:tailEnd/>
            </a:ln>
          </p:spPr>
          <p:txBody>
            <a:bodyPr/>
            <a:lstStyle/>
            <a:p>
              <a:endParaRPr lang="zh-CN" altLang="en-US"/>
            </a:p>
          </p:txBody>
        </p:sp>
        <p:grpSp>
          <p:nvGrpSpPr>
            <p:cNvPr id="67587" name="组合 89090"/>
            <p:cNvGrpSpPr>
              <a:grpSpLocks/>
            </p:cNvGrpSpPr>
            <p:nvPr/>
          </p:nvGrpSpPr>
          <p:grpSpPr bwMode="auto">
            <a:xfrm>
              <a:off x="4738064" y="1600202"/>
              <a:ext cx="3796337" cy="3571374"/>
              <a:chOff x="1308" y="4972"/>
              <a:chExt cx="3440" cy="3040"/>
            </a:xfrm>
          </p:grpSpPr>
          <p:sp>
            <p:nvSpPr>
              <p:cNvPr id="67588" name="文本框 89091"/>
              <p:cNvSpPr txBox="1">
                <a:spLocks noChangeArrowheads="1"/>
              </p:cNvSpPr>
              <p:nvPr/>
            </p:nvSpPr>
            <p:spPr bwMode="auto">
              <a:xfrm>
                <a:off x="1308" y="7327"/>
                <a:ext cx="220" cy="236"/>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dirty="0" smtClean="0"/>
                  <a:t>B</a:t>
                </a:r>
                <a:r>
                  <a:rPr lang="en-US" altLang="zh-CN" sz="1800" baseline="-25000" dirty="0" smtClean="0"/>
                  <a:t>0</a:t>
                </a:r>
                <a:endParaRPr lang="en-US" altLang="zh-CN" sz="1800" dirty="0"/>
              </a:p>
            </p:txBody>
          </p:sp>
          <p:sp>
            <p:nvSpPr>
              <p:cNvPr id="67589" name="矩形 89092"/>
              <p:cNvSpPr>
                <a:spLocks noChangeArrowheads="1"/>
              </p:cNvSpPr>
              <p:nvPr/>
            </p:nvSpPr>
            <p:spPr bwMode="auto">
              <a:xfrm rot="5400000">
                <a:off x="1788" y="595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7590" name="文本框 89093"/>
              <p:cNvSpPr txBox="1">
                <a:spLocks noChangeArrowheads="1"/>
              </p:cNvSpPr>
              <p:nvPr/>
            </p:nvSpPr>
            <p:spPr bwMode="auto">
              <a:xfrm>
                <a:off x="4228" y="579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A&gt;B</a:t>
                </a:r>
              </a:p>
            </p:txBody>
          </p:sp>
          <p:sp>
            <p:nvSpPr>
              <p:cNvPr id="67591" name="直接连接符 89094"/>
              <p:cNvSpPr>
                <a:spLocks noChangeShapeType="1"/>
              </p:cNvSpPr>
              <p:nvPr/>
            </p:nvSpPr>
            <p:spPr bwMode="auto">
              <a:xfrm rot="5400000" flipV="1">
                <a:off x="4027" y="5751"/>
                <a:ext cx="0" cy="360"/>
              </a:xfrm>
              <a:prstGeom prst="line">
                <a:avLst/>
              </a:prstGeom>
              <a:noFill/>
              <a:ln w="9525">
                <a:solidFill>
                  <a:srgbClr val="000000"/>
                </a:solidFill>
                <a:round/>
                <a:headEnd/>
                <a:tailEnd/>
              </a:ln>
            </p:spPr>
            <p:txBody>
              <a:bodyPr/>
              <a:lstStyle/>
              <a:p>
                <a:endParaRPr lang="zh-CN" altLang="en-US"/>
              </a:p>
            </p:txBody>
          </p:sp>
          <p:sp>
            <p:nvSpPr>
              <p:cNvPr id="67592" name="直接连接符 89095"/>
              <p:cNvSpPr>
                <a:spLocks noChangeShapeType="1"/>
              </p:cNvSpPr>
              <p:nvPr/>
            </p:nvSpPr>
            <p:spPr bwMode="auto">
              <a:xfrm rot="5400000" flipV="1">
                <a:off x="4047" y="6751"/>
                <a:ext cx="0" cy="360"/>
              </a:xfrm>
              <a:prstGeom prst="line">
                <a:avLst/>
              </a:prstGeom>
              <a:noFill/>
              <a:ln w="9525">
                <a:solidFill>
                  <a:srgbClr val="000000"/>
                </a:solidFill>
                <a:round/>
                <a:headEnd/>
                <a:tailEnd/>
              </a:ln>
            </p:spPr>
            <p:txBody>
              <a:bodyPr/>
              <a:lstStyle/>
              <a:p>
                <a:endParaRPr lang="zh-CN" altLang="en-US"/>
              </a:p>
            </p:txBody>
          </p:sp>
          <p:sp>
            <p:nvSpPr>
              <p:cNvPr id="67593" name="直接连接符 89096"/>
              <p:cNvSpPr>
                <a:spLocks noChangeShapeType="1"/>
              </p:cNvSpPr>
              <p:nvPr/>
            </p:nvSpPr>
            <p:spPr bwMode="auto">
              <a:xfrm rot="5400000" flipV="1">
                <a:off x="2707" y="7266"/>
                <a:ext cx="1" cy="123"/>
              </a:xfrm>
              <a:prstGeom prst="line">
                <a:avLst/>
              </a:prstGeom>
              <a:noFill/>
              <a:ln w="9525">
                <a:solidFill>
                  <a:srgbClr val="000000"/>
                </a:solidFill>
                <a:round/>
                <a:headEnd/>
                <a:tailEnd/>
              </a:ln>
            </p:spPr>
            <p:txBody>
              <a:bodyPr/>
              <a:lstStyle/>
              <a:p>
                <a:endParaRPr lang="zh-CN" altLang="en-US"/>
              </a:p>
            </p:txBody>
          </p:sp>
          <p:sp>
            <p:nvSpPr>
              <p:cNvPr id="67594" name="直接连接符 89097"/>
              <p:cNvSpPr>
                <a:spLocks noChangeShapeType="1"/>
              </p:cNvSpPr>
              <p:nvPr/>
            </p:nvSpPr>
            <p:spPr bwMode="auto">
              <a:xfrm rot="5400000" flipV="1">
                <a:off x="2733" y="7522"/>
                <a:ext cx="0" cy="98"/>
              </a:xfrm>
              <a:prstGeom prst="line">
                <a:avLst/>
              </a:prstGeom>
              <a:noFill/>
              <a:ln w="9525">
                <a:solidFill>
                  <a:srgbClr val="000000"/>
                </a:solidFill>
                <a:round/>
                <a:headEnd/>
                <a:tailEnd/>
              </a:ln>
            </p:spPr>
            <p:txBody>
              <a:bodyPr/>
              <a:lstStyle/>
              <a:p>
                <a:endParaRPr lang="zh-CN" altLang="en-US"/>
              </a:p>
            </p:txBody>
          </p:sp>
          <p:sp>
            <p:nvSpPr>
              <p:cNvPr id="67595" name="直接连接符 89098"/>
              <p:cNvSpPr>
                <a:spLocks noChangeShapeType="1"/>
              </p:cNvSpPr>
              <p:nvPr/>
            </p:nvSpPr>
            <p:spPr bwMode="auto">
              <a:xfrm rot="5400000" flipV="1">
                <a:off x="2602" y="6699"/>
                <a:ext cx="0" cy="360"/>
              </a:xfrm>
              <a:prstGeom prst="line">
                <a:avLst/>
              </a:prstGeom>
              <a:noFill/>
              <a:ln w="9525">
                <a:solidFill>
                  <a:srgbClr val="000000"/>
                </a:solidFill>
                <a:round/>
                <a:headEnd/>
                <a:tailEnd/>
              </a:ln>
            </p:spPr>
            <p:txBody>
              <a:bodyPr/>
              <a:lstStyle/>
              <a:p>
                <a:endParaRPr lang="zh-CN" altLang="en-US"/>
              </a:p>
            </p:txBody>
          </p:sp>
          <p:sp>
            <p:nvSpPr>
              <p:cNvPr id="67596" name="直接连接符 89099"/>
              <p:cNvSpPr>
                <a:spLocks noChangeShapeType="1"/>
              </p:cNvSpPr>
              <p:nvPr/>
            </p:nvSpPr>
            <p:spPr bwMode="auto">
              <a:xfrm rot="5400000" flipV="1">
                <a:off x="2589" y="5527"/>
                <a:ext cx="0" cy="360"/>
              </a:xfrm>
              <a:prstGeom prst="line">
                <a:avLst/>
              </a:prstGeom>
              <a:noFill/>
              <a:ln w="9525">
                <a:solidFill>
                  <a:srgbClr val="000000"/>
                </a:solidFill>
                <a:round/>
                <a:headEnd/>
                <a:tailEnd/>
              </a:ln>
            </p:spPr>
            <p:txBody>
              <a:bodyPr/>
              <a:lstStyle/>
              <a:p>
                <a:endParaRPr lang="zh-CN" altLang="en-US"/>
              </a:p>
            </p:txBody>
          </p:sp>
          <p:sp>
            <p:nvSpPr>
              <p:cNvPr id="67597" name="直接连接符 89100"/>
              <p:cNvSpPr>
                <a:spLocks noChangeShapeType="1"/>
              </p:cNvSpPr>
              <p:nvPr/>
            </p:nvSpPr>
            <p:spPr bwMode="auto">
              <a:xfrm rot="5400000" flipV="1">
                <a:off x="2595" y="6001"/>
                <a:ext cx="0" cy="360"/>
              </a:xfrm>
              <a:prstGeom prst="line">
                <a:avLst/>
              </a:prstGeom>
              <a:noFill/>
              <a:ln w="9525">
                <a:solidFill>
                  <a:srgbClr val="000000"/>
                </a:solidFill>
                <a:round/>
                <a:headEnd/>
                <a:tailEnd/>
              </a:ln>
            </p:spPr>
            <p:txBody>
              <a:bodyPr/>
              <a:lstStyle/>
              <a:p>
                <a:endParaRPr lang="zh-CN" altLang="en-US"/>
              </a:p>
            </p:txBody>
          </p:sp>
          <p:sp>
            <p:nvSpPr>
              <p:cNvPr id="67598" name="直接连接符 89101"/>
              <p:cNvSpPr>
                <a:spLocks noChangeShapeType="1"/>
              </p:cNvSpPr>
              <p:nvPr/>
            </p:nvSpPr>
            <p:spPr bwMode="auto">
              <a:xfrm rot="5400000" flipV="1">
                <a:off x="2588" y="6464"/>
                <a:ext cx="0" cy="360"/>
              </a:xfrm>
              <a:prstGeom prst="line">
                <a:avLst/>
              </a:prstGeom>
              <a:noFill/>
              <a:ln w="9525">
                <a:solidFill>
                  <a:srgbClr val="000000"/>
                </a:solidFill>
                <a:round/>
                <a:headEnd/>
                <a:tailEnd/>
              </a:ln>
            </p:spPr>
            <p:txBody>
              <a:bodyPr/>
              <a:lstStyle/>
              <a:p>
                <a:endParaRPr lang="zh-CN" altLang="en-US"/>
              </a:p>
            </p:txBody>
          </p:sp>
          <p:sp>
            <p:nvSpPr>
              <p:cNvPr id="67599" name="直接连接符 89102"/>
              <p:cNvSpPr>
                <a:spLocks noChangeShapeType="1"/>
              </p:cNvSpPr>
              <p:nvPr/>
            </p:nvSpPr>
            <p:spPr bwMode="auto">
              <a:xfrm rot="5400000" flipV="1">
                <a:off x="2601" y="6251"/>
                <a:ext cx="0" cy="360"/>
              </a:xfrm>
              <a:prstGeom prst="line">
                <a:avLst/>
              </a:prstGeom>
              <a:noFill/>
              <a:ln w="9525">
                <a:solidFill>
                  <a:srgbClr val="000000"/>
                </a:solidFill>
                <a:round/>
                <a:headEnd/>
                <a:tailEnd/>
              </a:ln>
            </p:spPr>
            <p:txBody>
              <a:bodyPr/>
              <a:lstStyle/>
              <a:p>
                <a:endParaRPr lang="zh-CN" altLang="en-US"/>
              </a:p>
            </p:txBody>
          </p:sp>
          <p:sp>
            <p:nvSpPr>
              <p:cNvPr id="67600" name="直接连接符 89103"/>
              <p:cNvSpPr>
                <a:spLocks noChangeShapeType="1"/>
              </p:cNvSpPr>
              <p:nvPr/>
            </p:nvSpPr>
            <p:spPr bwMode="auto">
              <a:xfrm rot="5400000" flipH="1" flipV="1">
                <a:off x="2631" y="5350"/>
                <a:ext cx="1" cy="273"/>
              </a:xfrm>
              <a:prstGeom prst="line">
                <a:avLst/>
              </a:prstGeom>
              <a:noFill/>
              <a:ln w="9525">
                <a:solidFill>
                  <a:srgbClr val="000000"/>
                </a:solidFill>
                <a:round/>
                <a:headEnd/>
                <a:tailEnd/>
              </a:ln>
            </p:spPr>
            <p:txBody>
              <a:bodyPr/>
              <a:lstStyle/>
              <a:p>
                <a:endParaRPr lang="zh-CN" altLang="en-US"/>
              </a:p>
            </p:txBody>
          </p:sp>
          <p:sp>
            <p:nvSpPr>
              <p:cNvPr id="67601" name="直接连接符 89104"/>
              <p:cNvSpPr>
                <a:spLocks noChangeShapeType="1"/>
              </p:cNvSpPr>
              <p:nvPr/>
            </p:nvSpPr>
            <p:spPr bwMode="auto">
              <a:xfrm rot="5400000" flipV="1">
                <a:off x="2588" y="5764"/>
                <a:ext cx="0" cy="360"/>
              </a:xfrm>
              <a:prstGeom prst="line">
                <a:avLst/>
              </a:prstGeom>
              <a:noFill/>
              <a:ln w="9525">
                <a:solidFill>
                  <a:srgbClr val="000000"/>
                </a:solidFill>
                <a:round/>
                <a:headEnd/>
                <a:tailEnd/>
              </a:ln>
            </p:spPr>
            <p:txBody>
              <a:bodyPr/>
              <a:lstStyle/>
              <a:p>
                <a:endParaRPr lang="zh-CN" altLang="en-US"/>
              </a:p>
            </p:txBody>
          </p:sp>
          <p:sp>
            <p:nvSpPr>
              <p:cNvPr id="67602" name="直接连接符 89105"/>
              <p:cNvSpPr>
                <a:spLocks noChangeShapeType="1"/>
              </p:cNvSpPr>
              <p:nvPr/>
            </p:nvSpPr>
            <p:spPr bwMode="auto">
              <a:xfrm rot="5400000" flipV="1">
                <a:off x="4047" y="6251"/>
                <a:ext cx="0" cy="360"/>
              </a:xfrm>
              <a:prstGeom prst="line">
                <a:avLst/>
              </a:prstGeom>
              <a:noFill/>
              <a:ln w="9525">
                <a:solidFill>
                  <a:srgbClr val="000000"/>
                </a:solidFill>
                <a:round/>
                <a:headEnd/>
                <a:tailEnd/>
              </a:ln>
            </p:spPr>
            <p:txBody>
              <a:bodyPr/>
              <a:lstStyle/>
              <a:p>
                <a:endParaRPr lang="zh-CN" altLang="en-US"/>
              </a:p>
            </p:txBody>
          </p:sp>
          <p:sp>
            <p:nvSpPr>
              <p:cNvPr id="67603" name="直接连接符 89106"/>
              <p:cNvSpPr>
                <a:spLocks noChangeShapeType="1"/>
              </p:cNvSpPr>
              <p:nvPr/>
            </p:nvSpPr>
            <p:spPr bwMode="auto">
              <a:xfrm rot="5400000" flipH="1" flipV="1">
                <a:off x="1994" y="7405"/>
                <a:ext cx="1" cy="564"/>
              </a:xfrm>
              <a:prstGeom prst="line">
                <a:avLst/>
              </a:prstGeom>
              <a:noFill/>
              <a:ln w="9525">
                <a:solidFill>
                  <a:srgbClr val="000000"/>
                </a:solidFill>
                <a:round/>
                <a:headEnd/>
                <a:tailEnd/>
              </a:ln>
            </p:spPr>
            <p:txBody>
              <a:bodyPr/>
              <a:lstStyle/>
              <a:p>
                <a:endParaRPr lang="zh-CN" altLang="en-US"/>
              </a:p>
            </p:txBody>
          </p:sp>
          <p:sp>
            <p:nvSpPr>
              <p:cNvPr id="67604" name="直接连接符 89107"/>
              <p:cNvSpPr>
                <a:spLocks noChangeShapeType="1"/>
              </p:cNvSpPr>
              <p:nvPr/>
            </p:nvSpPr>
            <p:spPr bwMode="auto">
              <a:xfrm rot="5400000" flipV="1">
                <a:off x="2632" y="5078"/>
                <a:ext cx="0" cy="297"/>
              </a:xfrm>
              <a:prstGeom prst="line">
                <a:avLst/>
              </a:prstGeom>
              <a:noFill/>
              <a:ln w="9525">
                <a:solidFill>
                  <a:srgbClr val="000000"/>
                </a:solidFill>
                <a:round/>
                <a:headEnd/>
                <a:tailEnd/>
              </a:ln>
            </p:spPr>
            <p:txBody>
              <a:bodyPr/>
              <a:lstStyle/>
              <a:p>
                <a:endParaRPr lang="zh-CN" altLang="en-US"/>
              </a:p>
            </p:txBody>
          </p:sp>
          <p:sp>
            <p:nvSpPr>
              <p:cNvPr id="67605" name="文本框 89108"/>
              <p:cNvSpPr txBox="1">
                <a:spLocks noChangeArrowheads="1"/>
              </p:cNvSpPr>
              <p:nvPr/>
            </p:nvSpPr>
            <p:spPr bwMode="auto">
              <a:xfrm>
                <a:off x="2811" y="5072"/>
                <a:ext cx="457"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1800" dirty="0"/>
                  <a:t>A</a:t>
                </a:r>
                <a:r>
                  <a:rPr lang="en-US" altLang="zh-CN" sz="1800" baseline="-25000" dirty="0"/>
                  <a:t>3</a:t>
                </a:r>
                <a:endParaRPr lang="en-US" altLang="zh-CN" sz="1800" dirty="0"/>
              </a:p>
              <a:p>
                <a:pPr algn="just" eaLnBrk="0" hangingPunct="0">
                  <a:buFont typeface="Arial" pitchFamily="34" charset="0"/>
                  <a:buNone/>
                </a:pPr>
                <a:r>
                  <a:rPr lang="en-US" altLang="zh-CN" sz="1800" dirty="0"/>
                  <a:t>A</a:t>
                </a:r>
                <a:r>
                  <a:rPr lang="en-US" altLang="zh-CN" sz="1800" baseline="-25000" dirty="0"/>
                  <a:t>2</a:t>
                </a:r>
                <a:endParaRPr lang="en-US" altLang="zh-CN" sz="1800" dirty="0"/>
              </a:p>
              <a:p>
                <a:pPr algn="just" eaLnBrk="0" hangingPunct="0">
                  <a:buFont typeface="Arial" pitchFamily="34" charset="0"/>
                  <a:buNone/>
                </a:pPr>
                <a:r>
                  <a:rPr lang="en-US" altLang="zh-CN" sz="1800" dirty="0"/>
                  <a:t>A</a:t>
                </a:r>
                <a:r>
                  <a:rPr lang="en-US" altLang="zh-CN" sz="1800" baseline="-25000" dirty="0"/>
                  <a:t>1</a:t>
                </a:r>
                <a:endParaRPr lang="en-US" altLang="zh-CN" sz="1800" dirty="0"/>
              </a:p>
              <a:p>
                <a:pPr algn="just" eaLnBrk="0" hangingPunct="0">
                  <a:buFont typeface="Arial" pitchFamily="34" charset="0"/>
                  <a:buNone/>
                </a:pPr>
                <a:r>
                  <a:rPr lang="en-US" altLang="zh-CN" sz="1800" dirty="0"/>
                  <a:t>A</a:t>
                </a:r>
                <a:r>
                  <a:rPr lang="en-US" altLang="zh-CN" sz="1800" baseline="-25000" dirty="0"/>
                  <a:t>0</a:t>
                </a:r>
                <a:endParaRPr lang="en-US" altLang="zh-CN" sz="1800" dirty="0"/>
              </a:p>
              <a:p>
                <a:pPr algn="just" eaLnBrk="0" hangingPunct="0">
                  <a:buFont typeface="Arial" pitchFamily="34" charset="0"/>
                  <a:buNone/>
                </a:pPr>
                <a:r>
                  <a:rPr lang="en-US" altLang="zh-CN" sz="1800" dirty="0"/>
                  <a:t>B</a:t>
                </a:r>
                <a:r>
                  <a:rPr lang="en-US" altLang="zh-CN" sz="1800" baseline="-25000" dirty="0"/>
                  <a:t>3</a:t>
                </a:r>
                <a:endParaRPr lang="en-US" altLang="zh-CN" sz="1800" dirty="0"/>
              </a:p>
              <a:p>
                <a:pPr algn="just" eaLnBrk="0" hangingPunct="0">
                  <a:buFont typeface="Arial" pitchFamily="34" charset="0"/>
                  <a:buNone/>
                </a:pPr>
                <a:r>
                  <a:rPr lang="en-US" altLang="zh-CN" sz="1800" dirty="0"/>
                  <a:t>B</a:t>
                </a:r>
                <a:r>
                  <a:rPr lang="en-US" altLang="zh-CN" sz="1800" baseline="-25000" dirty="0"/>
                  <a:t>2</a:t>
                </a:r>
                <a:endParaRPr lang="en-US" altLang="zh-CN" sz="1800" dirty="0"/>
              </a:p>
              <a:p>
                <a:pPr algn="just" eaLnBrk="0" hangingPunct="0">
                  <a:buFont typeface="Arial" pitchFamily="34" charset="0"/>
                  <a:buNone/>
                </a:pPr>
                <a:r>
                  <a:rPr lang="en-US" altLang="zh-CN" sz="1800" dirty="0"/>
                  <a:t>B</a:t>
                </a:r>
                <a:r>
                  <a:rPr lang="en-US" altLang="zh-CN" sz="1800" baseline="-25000" dirty="0"/>
                  <a:t>1</a:t>
                </a:r>
                <a:endParaRPr lang="en-US" altLang="zh-CN" sz="1800" dirty="0"/>
              </a:p>
              <a:p>
                <a:pPr algn="just" eaLnBrk="0" hangingPunct="0">
                  <a:buFont typeface="Arial" pitchFamily="34" charset="0"/>
                  <a:buNone/>
                </a:pPr>
                <a:r>
                  <a:rPr lang="en-US" altLang="zh-CN" sz="1800" dirty="0"/>
                  <a:t>B</a:t>
                </a:r>
                <a:r>
                  <a:rPr lang="en-US" altLang="zh-CN" sz="1800" baseline="-25000" dirty="0"/>
                  <a:t>0</a:t>
                </a:r>
                <a:endParaRPr lang="en-US" altLang="zh-CN" sz="1800" dirty="0"/>
              </a:p>
              <a:p>
                <a:pPr algn="just" eaLnBrk="0" hangingPunct="0">
                  <a:buFont typeface="Arial" pitchFamily="34" charset="0"/>
                  <a:buNone/>
                </a:pPr>
                <a:r>
                  <a:rPr lang="en-US" altLang="zh-CN" sz="1800" dirty="0"/>
                  <a:t>A&gt;B</a:t>
                </a:r>
              </a:p>
              <a:p>
                <a:pPr algn="just" eaLnBrk="0" hangingPunct="0">
                  <a:buFont typeface="Arial" pitchFamily="34" charset="0"/>
                  <a:buNone/>
                </a:pPr>
                <a:r>
                  <a:rPr lang="en-US" altLang="zh-CN" sz="1800" dirty="0"/>
                  <a:t>A&lt;BA=B</a:t>
                </a:r>
              </a:p>
            </p:txBody>
          </p:sp>
          <p:sp>
            <p:nvSpPr>
              <p:cNvPr id="67606" name="文本框 89109"/>
              <p:cNvSpPr txBox="1">
                <a:spLocks noChangeArrowheads="1"/>
              </p:cNvSpPr>
              <p:nvPr/>
            </p:nvSpPr>
            <p:spPr bwMode="auto">
              <a:xfrm>
                <a:off x="4228" y="629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A&lt;B</a:t>
                </a:r>
              </a:p>
            </p:txBody>
          </p:sp>
          <p:sp>
            <p:nvSpPr>
              <p:cNvPr id="67607" name="文本框 89110"/>
              <p:cNvSpPr txBox="1">
                <a:spLocks noChangeArrowheads="1"/>
              </p:cNvSpPr>
              <p:nvPr/>
            </p:nvSpPr>
            <p:spPr bwMode="auto">
              <a:xfrm>
                <a:off x="4248" y="681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A=B</a:t>
                </a:r>
              </a:p>
            </p:txBody>
          </p:sp>
          <p:sp>
            <p:nvSpPr>
              <p:cNvPr id="67608" name="文本框 89111"/>
              <p:cNvSpPr txBox="1">
                <a:spLocks noChangeArrowheads="1"/>
              </p:cNvSpPr>
              <p:nvPr/>
            </p:nvSpPr>
            <p:spPr bwMode="auto">
              <a:xfrm>
                <a:off x="2306" y="5035"/>
                <a:ext cx="320" cy="1886"/>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sz="1800" dirty="0"/>
                  <a:t>A</a:t>
                </a:r>
                <a:r>
                  <a:rPr lang="en-US" altLang="zh-CN" sz="1800" baseline="-25000" dirty="0"/>
                  <a:t>4</a:t>
                </a:r>
                <a:endParaRPr lang="en-US" altLang="zh-CN" sz="1800" dirty="0"/>
              </a:p>
              <a:p>
                <a:pPr algn="just" eaLnBrk="0" hangingPunct="0">
                  <a:buFont typeface="Arial" pitchFamily="34" charset="0"/>
                  <a:buNone/>
                </a:pPr>
                <a:r>
                  <a:rPr lang="en-US" altLang="zh-CN" sz="1800" dirty="0" smtClean="0"/>
                  <a:t>A</a:t>
                </a:r>
                <a:r>
                  <a:rPr lang="en-US" altLang="zh-CN" sz="1800" baseline="-25000" dirty="0"/>
                  <a:t>3</a:t>
                </a:r>
                <a:endParaRPr lang="en-US" altLang="zh-CN" sz="1800" dirty="0"/>
              </a:p>
              <a:p>
                <a:pPr algn="just" eaLnBrk="0" hangingPunct="0">
                  <a:buFont typeface="Arial" pitchFamily="34" charset="0"/>
                  <a:buNone/>
                </a:pPr>
                <a:r>
                  <a:rPr lang="en-US" altLang="zh-CN" sz="1800" dirty="0" smtClean="0"/>
                  <a:t>A</a:t>
                </a:r>
                <a:r>
                  <a:rPr lang="en-US" altLang="zh-CN" sz="1800" baseline="-25000" dirty="0"/>
                  <a:t>2</a:t>
                </a:r>
                <a:endParaRPr lang="en-US" altLang="zh-CN" sz="1800" dirty="0"/>
              </a:p>
              <a:p>
                <a:pPr algn="just" eaLnBrk="0" hangingPunct="0">
                  <a:buFont typeface="Arial" pitchFamily="34" charset="0"/>
                  <a:buNone/>
                </a:pPr>
                <a:r>
                  <a:rPr lang="en-US" altLang="zh-CN" sz="1800" dirty="0" smtClean="0"/>
                  <a:t>A</a:t>
                </a:r>
                <a:r>
                  <a:rPr lang="en-US" altLang="zh-CN" sz="1800" baseline="-25000" dirty="0"/>
                  <a:t>1</a:t>
                </a:r>
              </a:p>
              <a:p>
                <a:pPr algn="just" eaLnBrk="0" hangingPunct="0">
                  <a:buFont typeface="Arial" pitchFamily="34" charset="0"/>
                  <a:buNone/>
                </a:pPr>
                <a:r>
                  <a:rPr lang="en-US" altLang="zh-CN" sz="1800" dirty="0" smtClean="0"/>
                  <a:t>B</a:t>
                </a:r>
                <a:r>
                  <a:rPr lang="en-US" altLang="zh-CN" sz="1800" baseline="-25000" dirty="0" smtClean="0"/>
                  <a:t>4</a:t>
                </a:r>
                <a:endParaRPr lang="en-US" altLang="zh-CN" sz="1800" dirty="0"/>
              </a:p>
              <a:p>
                <a:pPr algn="just" eaLnBrk="0" hangingPunct="0">
                  <a:buFont typeface="Arial" pitchFamily="34" charset="0"/>
                  <a:buNone/>
                </a:pPr>
                <a:r>
                  <a:rPr lang="en-US" altLang="zh-CN" sz="1800" dirty="0" smtClean="0"/>
                  <a:t>B</a:t>
                </a:r>
                <a:r>
                  <a:rPr lang="en-US" altLang="zh-CN" sz="1800" baseline="-25000" dirty="0" smtClean="0"/>
                  <a:t>3</a:t>
                </a:r>
                <a:endParaRPr lang="en-US" altLang="zh-CN" sz="1800" baseline="-25000" dirty="0"/>
              </a:p>
              <a:p>
                <a:pPr algn="just" eaLnBrk="0" hangingPunct="0">
                  <a:buFont typeface="Arial" pitchFamily="34" charset="0"/>
                  <a:buNone/>
                </a:pPr>
                <a:r>
                  <a:rPr lang="en-US" altLang="zh-CN" sz="1800" dirty="0" smtClean="0"/>
                  <a:t>B</a:t>
                </a:r>
                <a:r>
                  <a:rPr lang="en-US" altLang="zh-CN" sz="1800" baseline="-25000" dirty="0" smtClean="0"/>
                  <a:t>2</a:t>
                </a:r>
                <a:endParaRPr lang="en-US" altLang="zh-CN" sz="1800" dirty="0"/>
              </a:p>
              <a:p>
                <a:pPr algn="just" eaLnBrk="0" hangingPunct="0">
                  <a:buFont typeface="Arial" pitchFamily="34" charset="0"/>
                  <a:buNone/>
                </a:pPr>
                <a:r>
                  <a:rPr lang="en-US" altLang="zh-CN" sz="1800" dirty="0"/>
                  <a:t>B</a:t>
                </a:r>
                <a:r>
                  <a:rPr lang="en-US" altLang="zh-CN" sz="1800" baseline="-25000" dirty="0"/>
                  <a:t>1</a:t>
                </a:r>
                <a:endParaRPr lang="en-US" altLang="zh-CN" sz="1800" dirty="0"/>
              </a:p>
            </p:txBody>
          </p:sp>
          <p:sp>
            <p:nvSpPr>
              <p:cNvPr id="67609" name="文本框 89112"/>
              <p:cNvSpPr txBox="1">
                <a:spLocks noChangeArrowheads="1"/>
              </p:cNvSpPr>
              <p:nvPr/>
            </p:nvSpPr>
            <p:spPr bwMode="auto">
              <a:xfrm>
                <a:off x="2277" y="7625"/>
                <a:ext cx="198" cy="321"/>
              </a:xfrm>
              <a:prstGeom prst="rect">
                <a:avLst/>
              </a:prstGeom>
              <a:solidFill>
                <a:srgbClr val="FFFFFF"/>
              </a:solidFill>
              <a:ln w="9525">
                <a:solidFill>
                  <a:srgbClr val="000000"/>
                </a:solidFill>
                <a:miter lim="800000"/>
                <a:headEnd/>
                <a:tailEnd/>
              </a:ln>
            </p:spPr>
            <p:txBody>
              <a:bodyPr lIns="18000" tIns="46800" rIns="18000" bIns="10800"/>
              <a:lstStyle/>
              <a:p>
                <a:pPr algn="ctr" eaLnBrk="0" hangingPunct="0">
                  <a:buFont typeface="Arial" pitchFamily="34" charset="0"/>
                  <a:buNone/>
                </a:pPr>
                <a:r>
                  <a:rPr lang="en-US" altLang="zh-CN" sz="1000" dirty="0"/>
                  <a:t>⊙</a:t>
                </a:r>
              </a:p>
            </p:txBody>
          </p:sp>
          <p:sp>
            <p:nvSpPr>
              <p:cNvPr id="67610" name="直接连接符 89113"/>
              <p:cNvSpPr>
                <a:spLocks noChangeShapeType="1"/>
              </p:cNvSpPr>
              <p:nvPr/>
            </p:nvSpPr>
            <p:spPr bwMode="auto">
              <a:xfrm flipH="1" flipV="1">
                <a:off x="1567" y="7452"/>
                <a:ext cx="902" cy="1"/>
              </a:xfrm>
              <a:prstGeom prst="line">
                <a:avLst/>
              </a:prstGeom>
              <a:noFill/>
              <a:ln w="9525">
                <a:solidFill>
                  <a:srgbClr val="000000"/>
                </a:solidFill>
                <a:round/>
                <a:headEnd/>
                <a:tailEnd/>
              </a:ln>
            </p:spPr>
            <p:txBody>
              <a:bodyPr/>
              <a:lstStyle/>
              <a:p>
                <a:endParaRPr lang="zh-CN" altLang="en-US"/>
              </a:p>
            </p:txBody>
          </p:sp>
          <p:sp>
            <p:nvSpPr>
              <p:cNvPr id="67611" name="直接连接符 89114"/>
              <p:cNvSpPr>
                <a:spLocks noChangeShapeType="1"/>
              </p:cNvSpPr>
              <p:nvPr/>
            </p:nvSpPr>
            <p:spPr bwMode="auto">
              <a:xfrm flipH="1">
                <a:off x="1564" y="7868"/>
                <a:ext cx="713" cy="4"/>
              </a:xfrm>
              <a:prstGeom prst="line">
                <a:avLst/>
              </a:prstGeom>
              <a:noFill/>
              <a:ln w="9525">
                <a:solidFill>
                  <a:srgbClr val="000000"/>
                </a:solidFill>
                <a:round/>
                <a:headEnd/>
                <a:tailEnd/>
              </a:ln>
            </p:spPr>
            <p:txBody>
              <a:bodyPr/>
              <a:lstStyle/>
              <a:p>
                <a:endParaRPr lang="zh-CN" altLang="en-US"/>
              </a:p>
            </p:txBody>
          </p:sp>
          <p:sp>
            <p:nvSpPr>
              <p:cNvPr id="67612" name="直接连接符 89115"/>
              <p:cNvSpPr>
                <a:spLocks noChangeShapeType="1"/>
              </p:cNvSpPr>
              <p:nvPr/>
            </p:nvSpPr>
            <p:spPr bwMode="auto">
              <a:xfrm flipH="1">
                <a:off x="2095" y="7052"/>
                <a:ext cx="136" cy="0"/>
              </a:xfrm>
              <a:prstGeom prst="line">
                <a:avLst/>
              </a:prstGeom>
              <a:noFill/>
              <a:ln w="9525">
                <a:solidFill>
                  <a:srgbClr val="000000"/>
                </a:solidFill>
                <a:round/>
                <a:headEnd/>
                <a:tailEnd/>
              </a:ln>
            </p:spPr>
            <p:txBody>
              <a:bodyPr/>
              <a:lstStyle/>
              <a:p>
                <a:endParaRPr lang="zh-CN" altLang="en-US"/>
              </a:p>
            </p:txBody>
          </p:sp>
          <p:sp>
            <p:nvSpPr>
              <p:cNvPr id="67613" name="直接连接符 89116"/>
              <p:cNvSpPr>
                <a:spLocks noChangeShapeType="1"/>
              </p:cNvSpPr>
              <p:nvPr/>
            </p:nvSpPr>
            <p:spPr bwMode="auto">
              <a:xfrm flipH="1">
                <a:off x="1711" y="7052"/>
                <a:ext cx="0" cy="400"/>
              </a:xfrm>
              <a:prstGeom prst="line">
                <a:avLst/>
              </a:prstGeom>
              <a:noFill/>
              <a:ln w="9525">
                <a:solidFill>
                  <a:srgbClr val="000000"/>
                </a:solidFill>
                <a:round/>
                <a:headEnd/>
                <a:tailEnd/>
              </a:ln>
            </p:spPr>
            <p:txBody>
              <a:bodyPr/>
              <a:lstStyle/>
              <a:p>
                <a:endParaRPr lang="zh-CN" altLang="en-US"/>
              </a:p>
            </p:txBody>
          </p:sp>
          <p:sp>
            <p:nvSpPr>
              <p:cNvPr id="67614" name="直接连接符 89117"/>
              <p:cNvSpPr>
                <a:spLocks noChangeShapeType="1"/>
              </p:cNvSpPr>
              <p:nvPr/>
            </p:nvSpPr>
            <p:spPr bwMode="auto">
              <a:xfrm flipH="1">
                <a:off x="2408" y="7121"/>
                <a:ext cx="360" cy="0"/>
              </a:xfrm>
              <a:prstGeom prst="line">
                <a:avLst/>
              </a:prstGeom>
              <a:noFill/>
              <a:ln w="9525">
                <a:solidFill>
                  <a:srgbClr val="000000"/>
                </a:solidFill>
                <a:round/>
                <a:headEnd/>
                <a:tailEnd/>
              </a:ln>
            </p:spPr>
            <p:txBody>
              <a:bodyPr/>
              <a:lstStyle/>
              <a:p>
                <a:endParaRPr lang="zh-CN" altLang="en-US"/>
              </a:p>
            </p:txBody>
          </p:sp>
          <p:sp>
            <p:nvSpPr>
              <p:cNvPr id="67615" name="直接连接符 89118"/>
              <p:cNvSpPr>
                <a:spLocks noChangeShapeType="1"/>
              </p:cNvSpPr>
              <p:nvPr/>
            </p:nvSpPr>
            <p:spPr bwMode="auto">
              <a:xfrm flipH="1">
                <a:off x="2688" y="7571"/>
                <a:ext cx="0" cy="222"/>
              </a:xfrm>
              <a:prstGeom prst="line">
                <a:avLst/>
              </a:prstGeom>
              <a:noFill/>
              <a:ln w="9525">
                <a:solidFill>
                  <a:srgbClr val="000000"/>
                </a:solidFill>
                <a:round/>
                <a:headEnd/>
                <a:tailEnd/>
              </a:ln>
            </p:spPr>
            <p:txBody>
              <a:bodyPr/>
              <a:lstStyle/>
              <a:p>
                <a:endParaRPr lang="zh-CN" altLang="en-US"/>
              </a:p>
            </p:txBody>
          </p:sp>
        </p:grpSp>
        <p:sp>
          <p:nvSpPr>
            <p:cNvPr id="38" name="直接连接符 89118"/>
            <p:cNvSpPr>
              <a:spLocks noChangeShapeType="1"/>
            </p:cNvSpPr>
            <p:nvPr/>
          </p:nvSpPr>
          <p:spPr bwMode="auto">
            <a:xfrm>
              <a:off x="5190235" y="4510047"/>
              <a:ext cx="2802" cy="285475"/>
            </a:xfrm>
            <a:prstGeom prst="line">
              <a:avLst/>
            </a:prstGeom>
            <a:noFill/>
            <a:ln w="9525">
              <a:solidFill>
                <a:srgbClr val="000000"/>
              </a:solidFill>
              <a:round/>
              <a:headEnd/>
              <a:tailEnd/>
            </a:ln>
          </p:spPr>
          <p:txBody>
            <a:bodyPr/>
            <a:lstStyle/>
            <a:p>
              <a:endParaRPr lang="zh-CN" altLang="en-US"/>
            </a:p>
          </p:txBody>
        </p:sp>
        <p:sp>
          <p:nvSpPr>
            <p:cNvPr id="40" name="文本框 89112"/>
            <p:cNvSpPr txBox="1">
              <a:spLocks noChangeArrowheads="1"/>
            </p:cNvSpPr>
            <p:nvPr/>
          </p:nvSpPr>
          <p:spPr bwMode="auto">
            <a:xfrm>
              <a:off x="5378116" y="3949024"/>
              <a:ext cx="228999" cy="352221"/>
            </a:xfrm>
            <a:prstGeom prst="rect">
              <a:avLst/>
            </a:prstGeom>
            <a:solidFill>
              <a:srgbClr val="FFFFFF"/>
            </a:solidFill>
            <a:ln w="9525">
              <a:solidFill>
                <a:srgbClr val="000000"/>
              </a:solidFill>
              <a:miter lim="800000"/>
              <a:headEnd/>
              <a:tailEnd/>
            </a:ln>
          </p:spPr>
          <p:txBody>
            <a:bodyPr lIns="18000" tIns="46800" rIns="18000" bIns="10800"/>
            <a:lstStyle/>
            <a:p>
              <a:pPr algn="ctr" eaLnBrk="0" hangingPunct="0">
                <a:buFont typeface="Arial" pitchFamily="34" charset="0"/>
                <a:buNone/>
              </a:pPr>
              <a:r>
                <a:rPr lang="en-US" altLang="zh-CN" sz="1000" dirty="0" smtClean="0"/>
                <a:t>=1</a:t>
              </a:r>
              <a:endParaRPr lang="en-US" altLang="zh-CN" sz="1000" dirty="0"/>
            </a:p>
          </p:txBody>
        </p:sp>
        <p:sp>
          <p:nvSpPr>
            <p:cNvPr id="41" name="文本框 89112"/>
            <p:cNvSpPr txBox="1">
              <a:spLocks noChangeArrowheads="1"/>
            </p:cNvSpPr>
            <p:nvPr/>
          </p:nvSpPr>
          <p:spPr bwMode="auto">
            <a:xfrm>
              <a:off x="5755882" y="3942498"/>
              <a:ext cx="211273" cy="364671"/>
            </a:xfrm>
            <a:prstGeom prst="rect">
              <a:avLst/>
            </a:prstGeom>
            <a:solidFill>
              <a:srgbClr val="FFFFFF"/>
            </a:solidFill>
            <a:ln w="9525">
              <a:solidFill>
                <a:srgbClr val="000000"/>
              </a:solidFill>
              <a:miter lim="800000"/>
              <a:headEnd/>
              <a:tailEnd/>
            </a:ln>
          </p:spPr>
          <p:txBody>
            <a:bodyPr lIns="18000" tIns="46800" rIns="18000" bIns="10800"/>
            <a:lstStyle/>
            <a:p>
              <a:pPr algn="ctr" eaLnBrk="0" hangingPunct="0">
                <a:buFont typeface="Arial" pitchFamily="34" charset="0"/>
                <a:buNone/>
              </a:pPr>
              <a:r>
                <a:rPr lang="en-US" altLang="zh-CN" sz="1000" dirty="0" smtClean="0"/>
                <a:t>&amp;</a:t>
              </a:r>
              <a:endParaRPr lang="en-US" altLang="zh-CN" sz="1000" dirty="0"/>
            </a:p>
          </p:txBody>
        </p:sp>
        <p:sp>
          <p:nvSpPr>
            <p:cNvPr id="42" name="文本框 89112"/>
            <p:cNvSpPr txBox="1">
              <a:spLocks noChangeArrowheads="1"/>
            </p:cNvSpPr>
            <p:nvPr/>
          </p:nvSpPr>
          <p:spPr bwMode="auto">
            <a:xfrm>
              <a:off x="6025912" y="4234459"/>
              <a:ext cx="211273" cy="364671"/>
            </a:xfrm>
            <a:prstGeom prst="rect">
              <a:avLst/>
            </a:prstGeom>
            <a:solidFill>
              <a:srgbClr val="FFFFFF"/>
            </a:solidFill>
            <a:ln w="9525">
              <a:solidFill>
                <a:srgbClr val="000000"/>
              </a:solidFill>
              <a:miter lim="800000"/>
              <a:headEnd/>
              <a:tailEnd/>
            </a:ln>
          </p:spPr>
          <p:txBody>
            <a:bodyPr lIns="18000" tIns="46800" rIns="18000" bIns="10800"/>
            <a:lstStyle/>
            <a:p>
              <a:pPr algn="ctr" eaLnBrk="0" hangingPunct="0">
                <a:buFont typeface="Arial" pitchFamily="34" charset="0"/>
                <a:buNone/>
              </a:pPr>
              <a:r>
                <a:rPr lang="en-US" altLang="zh-CN" sz="1000" dirty="0" smtClean="0"/>
                <a:t>&amp;</a:t>
              </a:r>
              <a:endParaRPr lang="en-US" altLang="zh-CN" sz="1000" dirty="0"/>
            </a:p>
          </p:txBody>
        </p:sp>
        <p:sp>
          <p:nvSpPr>
            <p:cNvPr id="43" name="直接连接符 89115"/>
            <p:cNvSpPr>
              <a:spLocks noChangeShapeType="1"/>
            </p:cNvSpPr>
            <p:nvPr/>
          </p:nvSpPr>
          <p:spPr bwMode="auto">
            <a:xfrm flipH="1" flipV="1">
              <a:off x="5182677" y="4043773"/>
              <a:ext cx="187713" cy="0"/>
            </a:xfrm>
            <a:prstGeom prst="line">
              <a:avLst/>
            </a:prstGeom>
            <a:noFill/>
            <a:ln w="9525">
              <a:solidFill>
                <a:srgbClr val="000000"/>
              </a:solidFill>
              <a:round/>
              <a:headEnd/>
              <a:tailEnd/>
            </a:ln>
          </p:spPr>
          <p:txBody>
            <a:bodyPr/>
            <a:lstStyle/>
            <a:p>
              <a:endParaRPr lang="zh-CN" altLang="en-US"/>
            </a:p>
          </p:txBody>
        </p:sp>
        <p:sp>
          <p:nvSpPr>
            <p:cNvPr id="44" name="直接连接符 89116"/>
            <p:cNvSpPr>
              <a:spLocks noChangeShapeType="1"/>
            </p:cNvSpPr>
            <p:nvPr/>
          </p:nvSpPr>
          <p:spPr bwMode="auto">
            <a:xfrm>
              <a:off x="5292079" y="4236274"/>
              <a:ext cx="6003" cy="770829"/>
            </a:xfrm>
            <a:prstGeom prst="line">
              <a:avLst/>
            </a:prstGeom>
            <a:noFill/>
            <a:ln w="9525">
              <a:solidFill>
                <a:srgbClr val="000000"/>
              </a:solidFill>
              <a:round/>
              <a:headEnd/>
              <a:tailEnd/>
            </a:ln>
          </p:spPr>
          <p:txBody>
            <a:bodyPr/>
            <a:lstStyle/>
            <a:p>
              <a:endParaRPr lang="zh-CN" altLang="en-US"/>
            </a:p>
          </p:txBody>
        </p:sp>
        <p:sp>
          <p:nvSpPr>
            <p:cNvPr id="45" name="直接连接符 89115"/>
            <p:cNvSpPr>
              <a:spLocks noChangeShapeType="1"/>
            </p:cNvSpPr>
            <p:nvPr/>
          </p:nvSpPr>
          <p:spPr bwMode="auto">
            <a:xfrm flipH="1" flipV="1">
              <a:off x="5299429" y="4235680"/>
              <a:ext cx="70665" cy="594"/>
            </a:xfrm>
            <a:prstGeom prst="line">
              <a:avLst/>
            </a:prstGeom>
            <a:noFill/>
            <a:ln w="9525">
              <a:solidFill>
                <a:srgbClr val="000000"/>
              </a:solidFill>
              <a:round/>
              <a:headEnd/>
              <a:tailEnd/>
            </a:ln>
          </p:spPr>
          <p:txBody>
            <a:bodyPr/>
            <a:lstStyle/>
            <a:p>
              <a:endParaRPr lang="zh-CN" altLang="en-US"/>
            </a:p>
          </p:txBody>
        </p:sp>
        <p:sp>
          <p:nvSpPr>
            <p:cNvPr id="46" name="直接连接符 89116"/>
            <p:cNvSpPr>
              <a:spLocks noChangeShapeType="1"/>
            </p:cNvSpPr>
            <p:nvPr/>
          </p:nvSpPr>
          <p:spPr bwMode="auto">
            <a:xfrm>
              <a:off x="5705417" y="4226112"/>
              <a:ext cx="0" cy="780398"/>
            </a:xfrm>
            <a:prstGeom prst="line">
              <a:avLst/>
            </a:prstGeom>
            <a:noFill/>
            <a:ln w="9525">
              <a:solidFill>
                <a:srgbClr val="000000"/>
              </a:solidFill>
              <a:round/>
              <a:headEnd/>
              <a:tailEnd/>
            </a:ln>
          </p:spPr>
          <p:txBody>
            <a:bodyPr/>
            <a:lstStyle/>
            <a:p>
              <a:endParaRPr lang="zh-CN" altLang="en-US"/>
            </a:p>
          </p:txBody>
        </p:sp>
        <p:sp>
          <p:nvSpPr>
            <p:cNvPr id="47" name="直接连接符 89115"/>
            <p:cNvSpPr>
              <a:spLocks noChangeShapeType="1"/>
            </p:cNvSpPr>
            <p:nvPr/>
          </p:nvSpPr>
          <p:spPr bwMode="auto">
            <a:xfrm flipH="1">
              <a:off x="5698403" y="4228161"/>
              <a:ext cx="52029" cy="0"/>
            </a:xfrm>
            <a:prstGeom prst="line">
              <a:avLst/>
            </a:prstGeom>
            <a:noFill/>
            <a:ln w="9525">
              <a:solidFill>
                <a:srgbClr val="000000"/>
              </a:solidFill>
              <a:round/>
              <a:headEnd/>
              <a:tailEnd/>
            </a:ln>
          </p:spPr>
          <p:txBody>
            <a:bodyPr/>
            <a:lstStyle/>
            <a:p>
              <a:endParaRPr lang="zh-CN" altLang="en-US"/>
            </a:p>
          </p:txBody>
        </p:sp>
        <p:sp>
          <p:nvSpPr>
            <p:cNvPr id="48" name="直接连接符 89115"/>
            <p:cNvSpPr>
              <a:spLocks noChangeShapeType="1"/>
            </p:cNvSpPr>
            <p:nvPr/>
          </p:nvSpPr>
          <p:spPr bwMode="auto">
            <a:xfrm flipH="1">
              <a:off x="5667362" y="4366841"/>
              <a:ext cx="352338" cy="0"/>
            </a:xfrm>
            <a:prstGeom prst="line">
              <a:avLst/>
            </a:prstGeom>
            <a:noFill/>
            <a:ln w="9525">
              <a:solidFill>
                <a:srgbClr val="000000"/>
              </a:solidFill>
              <a:round/>
              <a:headEnd/>
              <a:tailEnd/>
            </a:ln>
          </p:spPr>
          <p:txBody>
            <a:bodyPr/>
            <a:lstStyle/>
            <a:p>
              <a:endParaRPr lang="zh-CN" altLang="en-US"/>
            </a:p>
          </p:txBody>
        </p:sp>
        <p:sp>
          <p:nvSpPr>
            <p:cNvPr id="49" name="直接连接符 89116"/>
            <p:cNvSpPr>
              <a:spLocks noChangeShapeType="1"/>
            </p:cNvSpPr>
            <p:nvPr/>
          </p:nvSpPr>
          <p:spPr bwMode="auto">
            <a:xfrm flipH="1">
              <a:off x="5660674" y="4043772"/>
              <a:ext cx="1" cy="323069"/>
            </a:xfrm>
            <a:prstGeom prst="line">
              <a:avLst/>
            </a:prstGeom>
            <a:noFill/>
            <a:ln w="9525">
              <a:solidFill>
                <a:srgbClr val="000000"/>
              </a:solidFill>
              <a:round/>
              <a:headEnd/>
              <a:tailEnd/>
            </a:ln>
          </p:spPr>
          <p:txBody>
            <a:bodyPr/>
            <a:lstStyle/>
            <a:p>
              <a:endParaRPr lang="zh-CN" altLang="en-US"/>
            </a:p>
          </p:txBody>
        </p:sp>
        <p:sp>
          <p:nvSpPr>
            <p:cNvPr id="50" name="文本框 89091"/>
            <p:cNvSpPr txBox="1">
              <a:spLocks noChangeArrowheads="1"/>
            </p:cNvSpPr>
            <p:nvPr/>
          </p:nvSpPr>
          <p:spPr bwMode="auto">
            <a:xfrm>
              <a:off x="4738063" y="4821293"/>
              <a:ext cx="242789" cy="277251"/>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dirty="0" smtClean="0"/>
                <a:t>A</a:t>
              </a:r>
              <a:r>
                <a:rPr lang="en-US" altLang="zh-CN" sz="1800" baseline="-25000" dirty="0" smtClean="0"/>
                <a:t>0</a:t>
              </a:r>
              <a:endParaRPr lang="en-US" altLang="zh-CN" sz="1800" dirty="0"/>
            </a:p>
          </p:txBody>
        </p:sp>
        <p:sp>
          <p:nvSpPr>
            <p:cNvPr id="2" name="椭圆 1"/>
            <p:cNvSpPr/>
            <p:nvPr/>
          </p:nvSpPr>
          <p:spPr>
            <a:xfrm>
              <a:off x="5163637" y="448832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5276219" y="4983733"/>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椭圆 52"/>
            <p:cNvSpPr/>
            <p:nvPr/>
          </p:nvSpPr>
          <p:spPr>
            <a:xfrm>
              <a:off x="5636489" y="402061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5684193" y="497867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4465" y="4944971"/>
            <a:ext cx="2680748" cy="1375264"/>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框 90113"/>
          <p:cNvSpPr txBox="1">
            <a:spLocks noChangeArrowheads="1"/>
          </p:cNvSpPr>
          <p:nvPr/>
        </p:nvSpPr>
        <p:spPr bwMode="auto">
          <a:xfrm>
            <a:off x="381000" y="304800"/>
            <a:ext cx="4724400" cy="457200"/>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b="1">
                <a:solidFill>
                  <a:srgbClr val="FF0000"/>
                </a:solidFill>
              </a:rPr>
              <a:t>比较器的位数扩展</a:t>
            </a:r>
            <a:r>
              <a:rPr lang="zh-CN" altLang="en-US"/>
              <a:t> </a:t>
            </a:r>
          </a:p>
        </p:txBody>
      </p:sp>
      <p:sp>
        <p:nvSpPr>
          <p:cNvPr id="68611" name="文本框 90114"/>
          <p:cNvSpPr txBox="1">
            <a:spLocks noChangeArrowheads="1"/>
          </p:cNvSpPr>
          <p:nvPr/>
        </p:nvSpPr>
        <p:spPr bwMode="auto">
          <a:xfrm>
            <a:off x="609600" y="838200"/>
            <a:ext cx="4572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a:t>串联方式扩展比较器的位数 </a:t>
            </a:r>
          </a:p>
        </p:txBody>
      </p:sp>
      <p:grpSp>
        <p:nvGrpSpPr>
          <p:cNvPr id="68612" name="组合 90115"/>
          <p:cNvGrpSpPr>
            <a:grpSpLocks/>
          </p:cNvGrpSpPr>
          <p:nvPr/>
        </p:nvGrpSpPr>
        <p:grpSpPr bwMode="auto">
          <a:xfrm>
            <a:off x="1371600" y="1600200"/>
            <a:ext cx="7010400" cy="4648200"/>
            <a:chOff x="5328" y="4932"/>
            <a:chExt cx="4540" cy="3040"/>
          </a:xfrm>
        </p:grpSpPr>
        <p:sp>
          <p:nvSpPr>
            <p:cNvPr id="68613" name="矩形 90116"/>
            <p:cNvSpPr>
              <a:spLocks noChangeArrowheads="1"/>
            </p:cNvSpPr>
            <p:nvPr/>
          </p:nvSpPr>
          <p:spPr bwMode="auto">
            <a:xfrm rot="5400000">
              <a:off x="6908" y="591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8614" name="文本框 90117"/>
            <p:cNvSpPr txBox="1">
              <a:spLocks noChangeArrowheads="1"/>
            </p:cNvSpPr>
            <p:nvPr/>
          </p:nvSpPr>
          <p:spPr bwMode="auto">
            <a:xfrm>
              <a:off x="9348" y="575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A&gt;B</a:t>
              </a:r>
            </a:p>
          </p:txBody>
        </p:sp>
        <p:sp>
          <p:nvSpPr>
            <p:cNvPr id="68615" name="直接连接符 90118"/>
            <p:cNvSpPr>
              <a:spLocks noChangeShapeType="1"/>
            </p:cNvSpPr>
            <p:nvPr/>
          </p:nvSpPr>
          <p:spPr bwMode="auto">
            <a:xfrm rot="5400000" flipV="1">
              <a:off x="9147" y="5711"/>
              <a:ext cx="0" cy="360"/>
            </a:xfrm>
            <a:prstGeom prst="line">
              <a:avLst/>
            </a:prstGeom>
            <a:noFill/>
            <a:ln w="9525">
              <a:solidFill>
                <a:srgbClr val="000000"/>
              </a:solidFill>
              <a:round/>
              <a:headEnd/>
              <a:tailEnd/>
            </a:ln>
          </p:spPr>
          <p:txBody>
            <a:bodyPr/>
            <a:lstStyle/>
            <a:p>
              <a:endParaRPr lang="zh-CN" altLang="en-US"/>
            </a:p>
          </p:txBody>
        </p:sp>
        <p:sp>
          <p:nvSpPr>
            <p:cNvPr id="68616" name="直接连接符 90119"/>
            <p:cNvSpPr>
              <a:spLocks noChangeShapeType="1"/>
            </p:cNvSpPr>
            <p:nvPr/>
          </p:nvSpPr>
          <p:spPr bwMode="auto">
            <a:xfrm rot="5400000" flipV="1">
              <a:off x="9167" y="6711"/>
              <a:ext cx="0" cy="360"/>
            </a:xfrm>
            <a:prstGeom prst="line">
              <a:avLst/>
            </a:prstGeom>
            <a:noFill/>
            <a:ln w="9525">
              <a:solidFill>
                <a:srgbClr val="000000"/>
              </a:solidFill>
              <a:round/>
              <a:headEnd/>
              <a:tailEnd/>
            </a:ln>
          </p:spPr>
          <p:txBody>
            <a:bodyPr/>
            <a:lstStyle/>
            <a:p>
              <a:endParaRPr lang="zh-CN" altLang="en-US"/>
            </a:p>
          </p:txBody>
        </p:sp>
        <p:sp>
          <p:nvSpPr>
            <p:cNvPr id="68617" name="直接连接符 90120"/>
            <p:cNvSpPr>
              <a:spLocks noChangeShapeType="1"/>
            </p:cNvSpPr>
            <p:nvPr/>
          </p:nvSpPr>
          <p:spPr bwMode="auto">
            <a:xfrm rot="5400000" flipV="1">
              <a:off x="7608" y="6752"/>
              <a:ext cx="0" cy="800"/>
            </a:xfrm>
            <a:prstGeom prst="line">
              <a:avLst/>
            </a:prstGeom>
            <a:noFill/>
            <a:ln w="9525">
              <a:solidFill>
                <a:srgbClr val="000000"/>
              </a:solidFill>
              <a:round/>
              <a:headEnd/>
              <a:tailEnd/>
            </a:ln>
          </p:spPr>
          <p:txBody>
            <a:bodyPr/>
            <a:lstStyle/>
            <a:p>
              <a:endParaRPr lang="zh-CN" altLang="en-US"/>
            </a:p>
          </p:txBody>
        </p:sp>
        <p:sp>
          <p:nvSpPr>
            <p:cNvPr id="68618" name="直接连接符 90121"/>
            <p:cNvSpPr>
              <a:spLocks noChangeShapeType="1"/>
            </p:cNvSpPr>
            <p:nvPr/>
          </p:nvSpPr>
          <p:spPr bwMode="auto">
            <a:xfrm rot="5400000" flipV="1">
              <a:off x="7578" y="6942"/>
              <a:ext cx="0" cy="940"/>
            </a:xfrm>
            <a:prstGeom prst="line">
              <a:avLst/>
            </a:prstGeom>
            <a:noFill/>
            <a:ln w="9525">
              <a:solidFill>
                <a:srgbClr val="000000"/>
              </a:solidFill>
              <a:round/>
              <a:headEnd/>
              <a:tailEnd/>
            </a:ln>
          </p:spPr>
          <p:txBody>
            <a:bodyPr/>
            <a:lstStyle/>
            <a:p>
              <a:endParaRPr lang="zh-CN" altLang="en-US"/>
            </a:p>
          </p:txBody>
        </p:sp>
        <p:sp>
          <p:nvSpPr>
            <p:cNvPr id="68619" name="直接连接符 90122"/>
            <p:cNvSpPr>
              <a:spLocks noChangeShapeType="1"/>
            </p:cNvSpPr>
            <p:nvPr/>
          </p:nvSpPr>
          <p:spPr bwMode="auto">
            <a:xfrm rot="5400000" flipV="1">
              <a:off x="7828" y="6772"/>
              <a:ext cx="0" cy="360"/>
            </a:xfrm>
            <a:prstGeom prst="line">
              <a:avLst/>
            </a:prstGeom>
            <a:noFill/>
            <a:ln w="9525">
              <a:solidFill>
                <a:srgbClr val="000000"/>
              </a:solidFill>
              <a:round/>
              <a:headEnd/>
              <a:tailEnd/>
            </a:ln>
          </p:spPr>
          <p:txBody>
            <a:bodyPr/>
            <a:lstStyle/>
            <a:p>
              <a:endParaRPr lang="zh-CN" altLang="en-US"/>
            </a:p>
          </p:txBody>
        </p:sp>
        <p:sp>
          <p:nvSpPr>
            <p:cNvPr id="68620" name="直接连接符 90123"/>
            <p:cNvSpPr>
              <a:spLocks noChangeShapeType="1"/>
            </p:cNvSpPr>
            <p:nvPr/>
          </p:nvSpPr>
          <p:spPr bwMode="auto">
            <a:xfrm rot="5400000" flipV="1">
              <a:off x="7828" y="5552"/>
              <a:ext cx="0" cy="360"/>
            </a:xfrm>
            <a:prstGeom prst="line">
              <a:avLst/>
            </a:prstGeom>
            <a:noFill/>
            <a:ln w="9525">
              <a:solidFill>
                <a:srgbClr val="000000"/>
              </a:solidFill>
              <a:round/>
              <a:headEnd/>
              <a:tailEnd/>
            </a:ln>
          </p:spPr>
          <p:txBody>
            <a:bodyPr/>
            <a:lstStyle/>
            <a:p>
              <a:endParaRPr lang="zh-CN" altLang="en-US"/>
            </a:p>
          </p:txBody>
        </p:sp>
        <p:sp>
          <p:nvSpPr>
            <p:cNvPr id="68621" name="直接连接符 90124"/>
            <p:cNvSpPr>
              <a:spLocks noChangeShapeType="1"/>
            </p:cNvSpPr>
            <p:nvPr/>
          </p:nvSpPr>
          <p:spPr bwMode="auto">
            <a:xfrm rot="5400000" flipV="1">
              <a:off x="7828" y="6052"/>
              <a:ext cx="0" cy="360"/>
            </a:xfrm>
            <a:prstGeom prst="line">
              <a:avLst/>
            </a:prstGeom>
            <a:noFill/>
            <a:ln w="9525">
              <a:solidFill>
                <a:srgbClr val="000000"/>
              </a:solidFill>
              <a:round/>
              <a:headEnd/>
              <a:tailEnd/>
            </a:ln>
          </p:spPr>
          <p:txBody>
            <a:bodyPr/>
            <a:lstStyle/>
            <a:p>
              <a:endParaRPr lang="zh-CN" altLang="en-US"/>
            </a:p>
          </p:txBody>
        </p:sp>
        <p:sp>
          <p:nvSpPr>
            <p:cNvPr id="68622" name="直接连接符 90125"/>
            <p:cNvSpPr>
              <a:spLocks noChangeShapeType="1"/>
            </p:cNvSpPr>
            <p:nvPr/>
          </p:nvSpPr>
          <p:spPr bwMode="auto">
            <a:xfrm rot="5400000" flipV="1">
              <a:off x="7808" y="6532"/>
              <a:ext cx="0" cy="360"/>
            </a:xfrm>
            <a:prstGeom prst="line">
              <a:avLst/>
            </a:prstGeom>
            <a:noFill/>
            <a:ln w="9525">
              <a:solidFill>
                <a:srgbClr val="000000"/>
              </a:solidFill>
              <a:round/>
              <a:headEnd/>
              <a:tailEnd/>
            </a:ln>
          </p:spPr>
          <p:txBody>
            <a:bodyPr/>
            <a:lstStyle/>
            <a:p>
              <a:endParaRPr lang="zh-CN" altLang="en-US"/>
            </a:p>
          </p:txBody>
        </p:sp>
        <p:sp>
          <p:nvSpPr>
            <p:cNvPr id="68623" name="直接连接符 90126"/>
            <p:cNvSpPr>
              <a:spLocks noChangeShapeType="1"/>
            </p:cNvSpPr>
            <p:nvPr/>
          </p:nvSpPr>
          <p:spPr bwMode="auto">
            <a:xfrm rot="5400000" flipV="1">
              <a:off x="7808" y="6272"/>
              <a:ext cx="0" cy="360"/>
            </a:xfrm>
            <a:prstGeom prst="line">
              <a:avLst/>
            </a:prstGeom>
            <a:noFill/>
            <a:ln w="9525">
              <a:solidFill>
                <a:srgbClr val="000000"/>
              </a:solidFill>
              <a:round/>
              <a:headEnd/>
              <a:tailEnd/>
            </a:ln>
          </p:spPr>
          <p:txBody>
            <a:bodyPr/>
            <a:lstStyle/>
            <a:p>
              <a:endParaRPr lang="zh-CN" altLang="en-US"/>
            </a:p>
          </p:txBody>
        </p:sp>
        <p:sp>
          <p:nvSpPr>
            <p:cNvPr id="68624" name="直接连接符 90127"/>
            <p:cNvSpPr>
              <a:spLocks noChangeShapeType="1"/>
            </p:cNvSpPr>
            <p:nvPr/>
          </p:nvSpPr>
          <p:spPr bwMode="auto">
            <a:xfrm rot="5400000" flipV="1">
              <a:off x="7848" y="5312"/>
              <a:ext cx="0" cy="360"/>
            </a:xfrm>
            <a:prstGeom prst="line">
              <a:avLst/>
            </a:prstGeom>
            <a:noFill/>
            <a:ln w="9525">
              <a:solidFill>
                <a:srgbClr val="000000"/>
              </a:solidFill>
              <a:round/>
              <a:headEnd/>
              <a:tailEnd/>
            </a:ln>
          </p:spPr>
          <p:txBody>
            <a:bodyPr/>
            <a:lstStyle/>
            <a:p>
              <a:endParaRPr lang="zh-CN" altLang="en-US"/>
            </a:p>
          </p:txBody>
        </p:sp>
        <p:sp>
          <p:nvSpPr>
            <p:cNvPr id="68625" name="直接连接符 90128"/>
            <p:cNvSpPr>
              <a:spLocks noChangeShapeType="1"/>
            </p:cNvSpPr>
            <p:nvPr/>
          </p:nvSpPr>
          <p:spPr bwMode="auto">
            <a:xfrm rot="5400000" flipV="1">
              <a:off x="7828" y="5812"/>
              <a:ext cx="0" cy="360"/>
            </a:xfrm>
            <a:prstGeom prst="line">
              <a:avLst/>
            </a:prstGeom>
            <a:noFill/>
            <a:ln w="9525">
              <a:solidFill>
                <a:srgbClr val="000000"/>
              </a:solidFill>
              <a:round/>
              <a:headEnd/>
              <a:tailEnd/>
            </a:ln>
          </p:spPr>
          <p:txBody>
            <a:bodyPr/>
            <a:lstStyle/>
            <a:p>
              <a:endParaRPr lang="zh-CN" altLang="en-US"/>
            </a:p>
          </p:txBody>
        </p:sp>
        <p:sp>
          <p:nvSpPr>
            <p:cNvPr id="68626" name="直接连接符 90129"/>
            <p:cNvSpPr>
              <a:spLocks noChangeShapeType="1"/>
            </p:cNvSpPr>
            <p:nvPr/>
          </p:nvSpPr>
          <p:spPr bwMode="auto">
            <a:xfrm rot="5400000" flipV="1">
              <a:off x="9167" y="6211"/>
              <a:ext cx="0" cy="360"/>
            </a:xfrm>
            <a:prstGeom prst="line">
              <a:avLst/>
            </a:prstGeom>
            <a:noFill/>
            <a:ln w="9525">
              <a:solidFill>
                <a:srgbClr val="000000"/>
              </a:solidFill>
              <a:round/>
              <a:headEnd/>
              <a:tailEnd/>
            </a:ln>
          </p:spPr>
          <p:txBody>
            <a:bodyPr/>
            <a:lstStyle/>
            <a:p>
              <a:endParaRPr lang="zh-CN" altLang="en-US"/>
            </a:p>
          </p:txBody>
        </p:sp>
        <p:sp>
          <p:nvSpPr>
            <p:cNvPr id="68627" name="直接连接符 90130"/>
            <p:cNvSpPr>
              <a:spLocks noChangeShapeType="1"/>
            </p:cNvSpPr>
            <p:nvPr/>
          </p:nvSpPr>
          <p:spPr bwMode="auto">
            <a:xfrm rot="5400000" flipV="1">
              <a:off x="7528" y="7192"/>
              <a:ext cx="0" cy="960"/>
            </a:xfrm>
            <a:prstGeom prst="line">
              <a:avLst/>
            </a:prstGeom>
            <a:noFill/>
            <a:ln w="9525">
              <a:solidFill>
                <a:srgbClr val="000000"/>
              </a:solidFill>
              <a:round/>
              <a:headEnd/>
              <a:tailEnd/>
            </a:ln>
          </p:spPr>
          <p:txBody>
            <a:bodyPr/>
            <a:lstStyle/>
            <a:p>
              <a:endParaRPr lang="zh-CN" altLang="en-US"/>
            </a:p>
          </p:txBody>
        </p:sp>
        <p:sp>
          <p:nvSpPr>
            <p:cNvPr id="68628" name="直接连接符 90131"/>
            <p:cNvSpPr>
              <a:spLocks noChangeShapeType="1"/>
            </p:cNvSpPr>
            <p:nvPr/>
          </p:nvSpPr>
          <p:spPr bwMode="auto">
            <a:xfrm rot="5400000" flipV="1">
              <a:off x="7808" y="5072"/>
              <a:ext cx="0" cy="360"/>
            </a:xfrm>
            <a:prstGeom prst="line">
              <a:avLst/>
            </a:prstGeom>
            <a:noFill/>
            <a:ln w="9525">
              <a:solidFill>
                <a:srgbClr val="000000"/>
              </a:solidFill>
              <a:round/>
              <a:headEnd/>
              <a:tailEnd/>
            </a:ln>
          </p:spPr>
          <p:txBody>
            <a:bodyPr/>
            <a:lstStyle/>
            <a:p>
              <a:endParaRPr lang="zh-CN" altLang="en-US"/>
            </a:p>
          </p:txBody>
        </p:sp>
        <p:sp>
          <p:nvSpPr>
            <p:cNvPr id="68629" name="文本框 90132"/>
            <p:cNvSpPr txBox="1">
              <a:spLocks noChangeArrowheads="1"/>
            </p:cNvSpPr>
            <p:nvPr/>
          </p:nvSpPr>
          <p:spPr bwMode="auto">
            <a:xfrm>
              <a:off x="9348" y="625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A&lt;B</a:t>
              </a:r>
            </a:p>
          </p:txBody>
        </p:sp>
        <p:sp>
          <p:nvSpPr>
            <p:cNvPr id="68630" name="文本框 90133"/>
            <p:cNvSpPr txBox="1">
              <a:spLocks noChangeArrowheads="1"/>
            </p:cNvSpPr>
            <p:nvPr/>
          </p:nvSpPr>
          <p:spPr bwMode="auto">
            <a:xfrm>
              <a:off x="9368" y="6772"/>
              <a:ext cx="500" cy="2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A=B</a:t>
              </a:r>
            </a:p>
          </p:txBody>
        </p:sp>
        <p:sp>
          <p:nvSpPr>
            <p:cNvPr id="68631" name="矩形 90134"/>
            <p:cNvSpPr>
              <a:spLocks noChangeArrowheads="1"/>
            </p:cNvSpPr>
            <p:nvPr/>
          </p:nvSpPr>
          <p:spPr bwMode="auto">
            <a:xfrm rot="5400000">
              <a:off x="4828" y="5912"/>
              <a:ext cx="3040" cy="108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68632" name="文本框 90135"/>
            <p:cNvSpPr txBox="1">
              <a:spLocks noChangeArrowheads="1"/>
            </p:cNvSpPr>
            <p:nvPr/>
          </p:nvSpPr>
          <p:spPr bwMode="auto">
            <a:xfrm>
              <a:off x="6588" y="5812"/>
              <a:ext cx="220" cy="120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&gt;</a:t>
              </a:r>
            </a:p>
            <a:p>
              <a:pPr algn="just" eaLnBrk="0" hangingPunct="0">
                <a:buFont typeface="Arial" pitchFamily="34" charset="0"/>
                <a:buNone/>
              </a:pPr>
              <a:endParaRPr lang="en-US" altLang="zh-CN"/>
            </a:p>
            <a:p>
              <a:pPr algn="just" eaLnBrk="0" hangingPunct="0">
                <a:buFont typeface="Arial" pitchFamily="34" charset="0"/>
                <a:buNone/>
              </a:pPr>
              <a:r>
                <a:rPr lang="en-US" altLang="zh-CN"/>
                <a:t>&lt;</a:t>
              </a:r>
            </a:p>
            <a:p>
              <a:pPr algn="just" eaLnBrk="0" hangingPunct="0">
                <a:buFont typeface="Arial" pitchFamily="34" charset="0"/>
                <a:buNone/>
              </a:pPr>
              <a:endParaRPr lang="en-US" altLang="zh-CN"/>
            </a:p>
            <a:p>
              <a:pPr algn="just" eaLnBrk="0" hangingPunct="0">
                <a:buFont typeface="Arial" pitchFamily="34" charset="0"/>
                <a:buNone/>
              </a:pPr>
              <a:r>
                <a:rPr lang="en-US" altLang="zh-CN"/>
                <a:t>=</a:t>
              </a:r>
            </a:p>
          </p:txBody>
        </p:sp>
        <p:sp>
          <p:nvSpPr>
            <p:cNvPr id="68633" name="直接连接符 90136"/>
            <p:cNvSpPr>
              <a:spLocks noChangeShapeType="1"/>
            </p:cNvSpPr>
            <p:nvPr/>
          </p:nvSpPr>
          <p:spPr bwMode="auto">
            <a:xfrm rot="5400000" flipV="1">
              <a:off x="7067" y="5711"/>
              <a:ext cx="0" cy="360"/>
            </a:xfrm>
            <a:prstGeom prst="line">
              <a:avLst/>
            </a:prstGeom>
            <a:noFill/>
            <a:ln w="9525">
              <a:solidFill>
                <a:srgbClr val="000000"/>
              </a:solidFill>
              <a:round/>
              <a:headEnd/>
              <a:tailEnd/>
            </a:ln>
          </p:spPr>
          <p:txBody>
            <a:bodyPr/>
            <a:lstStyle/>
            <a:p>
              <a:endParaRPr lang="zh-CN" altLang="en-US"/>
            </a:p>
          </p:txBody>
        </p:sp>
        <p:sp>
          <p:nvSpPr>
            <p:cNvPr id="68634" name="直接连接符 90137"/>
            <p:cNvSpPr>
              <a:spLocks noChangeShapeType="1"/>
            </p:cNvSpPr>
            <p:nvPr/>
          </p:nvSpPr>
          <p:spPr bwMode="auto">
            <a:xfrm rot="5400000" flipV="1">
              <a:off x="6977" y="6819"/>
              <a:ext cx="0" cy="141"/>
            </a:xfrm>
            <a:prstGeom prst="line">
              <a:avLst/>
            </a:prstGeom>
            <a:noFill/>
            <a:ln w="9525">
              <a:solidFill>
                <a:srgbClr val="000000"/>
              </a:solidFill>
              <a:round/>
              <a:headEnd/>
              <a:tailEnd/>
            </a:ln>
          </p:spPr>
          <p:txBody>
            <a:bodyPr/>
            <a:lstStyle/>
            <a:p>
              <a:endParaRPr lang="zh-CN" altLang="en-US"/>
            </a:p>
          </p:txBody>
        </p:sp>
        <p:sp>
          <p:nvSpPr>
            <p:cNvPr id="68635" name="直接连接符 90138"/>
            <p:cNvSpPr>
              <a:spLocks noChangeShapeType="1"/>
            </p:cNvSpPr>
            <p:nvPr/>
          </p:nvSpPr>
          <p:spPr bwMode="auto">
            <a:xfrm rot="5400000" flipV="1">
              <a:off x="5748" y="6972"/>
              <a:ext cx="0" cy="360"/>
            </a:xfrm>
            <a:prstGeom prst="line">
              <a:avLst/>
            </a:prstGeom>
            <a:noFill/>
            <a:ln w="9525">
              <a:solidFill>
                <a:srgbClr val="000000"/>
              </a:solidFill>
              <a:round/>
              <a:headEnd/>
              <a:tailEnd/>
            </a:ln>
          </p:spPr>
          <p:txBody>
            <a:bodyPr/>
            <a:lstStyle/>
            <a:p>
              <a:endParaRPr lang="zh-CN" altLang="en-US"/>
            </a:p>
          </p:txBody>
        </p:sp>
        <p:sp>
          <p:nvSpPr>
            <p:cNvPr id="68636" name="直接连接符 90139"/>
            <p:cNvSpPr>
              <a:spLocks noChangeShapeType="1"/>
            </p:cNvSpPr>
            <p:nvPr/>
          </p:nvSpPr>
          <p:spPr bwMode="auto">
            <a:xfrm rot="5400000" flipV="1">
              <a:off x="5748" y="7232"/>
              <a:ext cx="0" cy="360"/>
            </a:xfrm>
            <a:prstGeom prst="line">
              <a:avLst/>
            </a:prstGeom>
            <a:noFill/>
            <a:ln w="9525">
              <a:solidFill>
                <a:srgbClr val="000000"/>
              </a:solidFill>
              <a:round/>
              <a:headEnd/>
              <a:tailEnd/>
            </a:ln>
          </p:spPr>
          <p:txBody>
            <a:bodyPr/>
            <a:lstStyle/>
            <a:p>
              <a:endParaRPr lang="zh-CN" altLang="en-US"/>
            </a:p>
          </p:txBody>
        </p:sp>
        <p:sp>
          <p:nvSpPr>
            <p:cNvPr id="68637" name="直接连接符 90140"/>
            <p:cNvSpPr>
              <a:spLocks noChangeShapeType="1"/>
            </p:cNvSpPr>
            <p:nvPr/>
          </p:nvSpPr>
          <p:spPr bwMode="auto">
            <a:xfrm rot="5400000" flipV="1">
              <a:off x="5748" y="6772"/>
              <a:ext cx="0" cy="360"/>
            </a:xfrm>
            <a:prstGeom prst="line">
              <a:avLst/>
            </a:prstGeom>
            <a:noFill/>
            <a:ln w="9525">
              <a:solidFill>
                <a:srgbClr val="000000"/>
              </a:solidFill>
              <a:round/>
              <a:headEnd/>
              <a:tailEnd/>
            </a:ln>
          </p:spPr>
          <p:txBody>
            <a:bodyPr/>
            <a:lstStyle/>
            <a:p>
              <a:endParaRPr lang="zh-CN" altLang="en-US"/>
            </a:p>
          </p:txBody>
        </p:sp>
        <p:sp>
          <p:nvSpPr>
            <p:cNvPr id="68638" name="直接连接符 90141"/>
            <p:cNvSpPr>
              <a:spLocks noChangeShapeType="1"/>
            </p:cNvSpPr>
            <p:nvPr/>
          </p:nvSpPr>
          <p:spPr bwMode="auto">
            <a:xfrm rot="5400000" flipV="1">
              <a:off x="5748" y="5552"/>
              <a:ext cx="0" cy="360"/>
            </a:xfrm>
            <a:prstGeom prst="line">
              <a:avLst/>
            </a:prstGeom>
            <a:noFill/>
            <a:ln w="9525">
              <a:solidFill>
                <a:srgbClr val="000000"/>
              </a:solidFill>
              <a:round/>
              <a:headEnd/>
              <a:tailEnd/>
            </a:ln>
          </p:spPr>
          <p:txBody>
            <a:bodyPr/>
            <a:lstStyle/>
            <a:p>
              <a:endParaRPr lang="zh-CN" altLang="en-US"/>
            </a:p>
          </p:txBody>
        </p:sp>
        <p:sp>
          <p:nvSpPr>
            <p:cNvPr id="68639" name="直接连接符 90142"/>
            <p:cNvSpPr>
              <a:spLocks noChangeShapeType="1"/>
            </p:cNvSpPr>
            <p:nvPr/>
          </p:nvSpPr>
          <p:spPr bwMode="auto">
            <a:xfrm rot="5400000" flipV="1">
              <a:off x="5748" y="6052"/>
              <a:ext cx="0" cy="360"/>
            </a:xfrm>
            <a:prstGeom prst="line">
              <a:avLst/>
            </a:prstGeom>
            <a:noFill/>
            <a:ln w="9525">
              <a:solidFill>
                <a:srgbClr val="000000"/>
              </a:solidFill>
              <a:round/>
              <a:headEnd/>
              <a:tailEnd/>
            </a:ln>
          </p:spPr>
          <p:txBody>
            <a:bodyPr/>
            <a:lstStyle/>
            <a:p>
              <a:endParaRPr lang="zh-CN" altLang="en-US"/>
            </a:p>
          </p:txBody>
        </p:sp>
        <p:sp>
          <p:nvSpPr>
            <p:cNvPr id="68640" name="直接连接符 90143"/>
            <p:cNvSpPr>
              <a:spLocks noChangeShapeType="1"/>
            </p:cNvSpPr>
            <p:nvPr/>
          </p:nvSpPr>
          <p:spPr bwMode="auto">
            <a:xfrm rot="5400000" flipV="1">
              <a:off x="5728" y="6532"/>
              <a:ext cx="0" cy="360"/>
            </a:xfrm>
            <a:prstGeom prst="line">
              <a:avLst/>
            </a:prstGeom>
            <a:noFill/>
            <a:ln w="9525">
              <a:solidFill>
                <a:srgbClr val="000000"/>
              </a:solidFill>
              <a:round/>
              <a:headEnd/>
              <a:tailEnd/>
            </a:ln>
          </p:spPr>
          <p:txBody>
            <a:bodyPr/>
            <a:lstStyle/>
            <a:p>
              <a:endParaRPr lang="zh-CN" altLang="en-US"/>
            </a:p>
          </p:txBody>
        </p:sp>
        <p:sp>
          <p:nvSpPr>
            <p:cNvPr id="68641" name="直接连接符 90144"/>
            <p:cNvSpPr>
              <a:spLocks noChangeShapeType="1"/>
            </p:cNvSpPr>
            <p:nvPr/>
          </p:nvSpPr>
          <p:spPr bwMode="auto">
            <a:xfrm rot="5400000" flipV="1">
              <a:off x="5728" y="6272"/>
              <a:ext cx="0" cy="360"/>
            </a:xfrm>
            <a:prstGeom prst="line">
              <a:avLst/>
            </a:prstGeom>
            <a:noFill/>
            <a:ln w="9525">
              <a:solidFill>
                <a:srgbClr val="000000"/>
              </a:solidFill>
              <a:round/>
              <a:headEnd/>
              <a:tailEnd/>
            </a:ln>
          </p:spPr>
          <p:txBody>
            <a:bodyPr/>
            <a:lstStyle/>
            <a:p>
              <a:endParaRPr lang="zh-CN" altLang="en-US"/>
            </a:p>
          </p:txBody>
        </p:sp>
        <p:sp>
          <p:nvSpPr>
            <p:cNvPr id="68642" name="直接连接符 90145"/>
            <p:cNvSpPr>
              <a:spLocks noChangeShapeType="1"/>
            </p:cNvSpPr>
            <p:nvPr/>
          </p:nvSpPr>
          <p:spPr bwMode="auto">
            <a:xfrm rot="5400000" flipV="1">
              <a:off x="5768" y="5312"/>
              <a:ext cx="0" cy="360"/>
            </a:xfrm>
            <a:prstGeom prst="line">
              <a:avLst/>
            </a:prstGeom>
            <a:noFill/>
            <a:ln w="9525">
              <a:solidFill>
                <a:srgbClr val="000000"/>
              </a:solidFill>
              <a:round/>
              <a:headEnd/>
              <a:tailEnd/>
            </a:ln>
          </p:spPr>
          <p:txBody>
            <a:bodyPr/>
            <a:lstStyle/>
            <a:p>
              <a:endParaRPr lang="zh-CN" altLang="en-US"/>
            </a:p>
          </p:txBody>
        </p:sp>
        <p:sp>
          <p:nvSpPr>
            <p:cNvPr id="68643" name="直接连接符 90146"/>
            <p:cNvSpPr>
              <a:spLocks noChangeShapeType="1"/>
            </p:cNvSpPr>
            <p:nvPr/>
          </p:nvSpPr>
          <p:spPr bwMode="auto">
            <a:xfrm rot="5400000" flipV="1">
              <a:off x="5748" y="5812"/>
              <a:ext cx="0" cy="360"/>
            </a:xfrm>
            <a:prstGeom prst="line">
              <a:avLst/>
            </a:prstGeom>
            <a:noFill/>
            <a:ln w="9525">
              <a:solidFill>
                <a:srgbClr val="000000"/>
              </a:solidFill>
              <a:round/>
              <a:headEnd/>
              <a:tailEnd/>
            </a:ln>
          </p:spPr>
          <p:txBody>
            <a:bodyPr/>
            <a:lstStyle/>
            <a:p>
              <a:endParaRPr lang="zh-CN" altLang="en-US"/>
            </a:p>
          </p:txBody>
        </p:sp>
        <p:sp>
          <p:nvSpPr>
            <p:cNvPr id="68644" name="直接连接符 90147"/>
            <p:cNvSpPr>
              <a:spLocks noChangeShapeType="1"/>
            </p:cNvSpPr>
            <p:nvPr/>
          </p:nvSpPr>
          <p:spPr bwMode="auto">
            <a:xfrm rot="5400000" flipV="1">
              <a:off x="7017" y="6279"/>
              <a:ext cx="0" cy="221"/>
            </a:xfrm>
            <a:prstGeom prst="line">
              <a:avLst/>
            </a:prstGeom>
            <a:noFill/>
            <a:ln w="9525">
              <a:solidFill>
                <a:srgbClr val="000000"/>
              </a:solidFill>
              <a:round/>
              <a:headEnd/>
              <a:tailEnd/>
            </a:ln>
          </p:spPr>
          <p:txBody>
            <a:bodyPr/>
            <a:lstStyle/>
            <a:p>
              <a:endParaRPr lang="zh-CN" altLang="en-US"/>
            </a:p>
          </p:txBody>
        </p:sp>
        <p:sp>
          <p:nvSpPr>
            <p:cNvPr id="68645" name="直接连接符 90148"/>
            <p:cNvSpPr>
              <a:spLocks noChangeShapeType="1"/>
            </p:cNvSpPr>
            <p:nvPr/>
          </p:nvSpPr>
          <p:spPr bwMode="auto">
            <a:xfrm rot="5400000" flipV="1">
              <a:off x="5748" y="7492"/>
              <a:ext cx="0" cy="360"/>
            </a:xfrm>
            <a:prstGeom prst="line">
              <a:avLst/>
            </a:prstGeom>
            <a:noFill/>
            <a:ln w="9525">
              <a:solidFill>
                <a:srgbClr val="000000"/>
              </a:solidFill>
              <a:round/>
              <a:headEnd/>
              <a:tailEnd/>
            </a:ln>
          </p:spPr>
          <p:txBody>
            <a:bodyPr/>
            <a:lstStyle/>
            <a:p>
              <a:endParaRPr lang="zh-CN" altLang="en-US"/>
            </a:p>
          </p:txBody>
        </p:sp>
        <p:sp>
          <p:nvSpPr>
            <p:cNvPr id="68646" name="直接连接符 90149"/>
            <p:cNvSpPr>
              <a:spLocks noChangeShapeType="1"/>
            </p:cNvSpPr>
            <p:nvPr/>
          </p:nvSpPr>
          <p:spPr bwMode="auto">
            <a:xfrm rot="5400000" flipV="1">
              <a:off x="5728" y="5072"/>
              <a:ext cx="0" cy="360"/>
            </a:xfrm>
            <a:prstGeom prst="line">
              <a:avLst/>
            </a:prstGeom>
            <a:noFill/>
            <a:ln w="9525">
              <a:solidFill>
                <a:srgbClr val="000000"/>
              </a:solidFill>
              <a:round/>
              <a:headEnd/>
              <a:tailEnd/>
            </a:ln>
          </p:spPr>
          <p:txBody>
            <a:bodyPr/>
            <a:lstStyle/>
            <a:p>
              <a:endParaRPr lang="zh-CN" altLang="en-US"/>
            </a:p>
          </p:txBody>
        </p:sp>
        <p:sp>
          <p:nvSpPr>
            <p:cNvPr id="68647" name="文本框 90150"/>
            <p:cNvSpPr txBox="1">
              <a:spLocks noChangeArrowheads="1"/>
            </p:cNvSpPr>
            <p:nvPr/>
          </p:nvSpPr>
          <p:spPr bwMode="auto">
            <a:xfrm>
              <a:off x="5328" y="5092"/>
              <a:ext cx="26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0</a:t>
              </a:r>
            </a:p>
            <a:p>
              <a:pPr algn="just" eaLnBrk="0" hangingPunct="0">
                <a:buFont typeface="Arial" pitchFamily="34" charset="0"/>
                <a:buNone/>
              </a:pPr>
              <a:r>
                <a:rPr lang="en-US" altLang="zh-CN"/>
                <a:t>0</a:t>
              </a:r>
            </a:p>
            <a:p>
              <a:pPr algn="just" eaLnBrk="0" hangingPunct="0">
                <a:buFont typeface="Arial" pitchFamily="34" charset="0"/>
                <a:buNone/>
              </a:pPr>
              <a:r>
                <a:rPr lang="en-US" altLang="zh-CN"/>
                <a:t>1</a:t>
              </a:r>
            </a:p>
          </p:txBody>
        </p:sp>
        <p:sp>
          <p:nvSpPr>
            <p:cNvPr id="68648" name="文本框 90151"/>
            <p:cNvSpPr txBox="1">
              <a:spLocks noChangeArrowheads="1"/>
            </p:cNvSpPr>
            <p:nvPr/>
          </p:nvSpPr>
          <p:spPr bwMode="auto">
            <a:xfrm>
              <a:off x="5828" y="5072"/>
              <a:ext cx="24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&gt;</a:t>
              </a:r>
            </a:p>
            <a:p>
              <a:pPr algn="just" eaLnBrk="0" hangingPunct="0">
                <a:buFont typeface="Arial" pitchFamily="34" charset="0"/>
                <a:buNone/>
              </a:pPr>
              <a:r>
                <a:rPr lang="en-US" altLang="zh-CN"/>
                <a:t>&lt;</a:t>
              </a:r>
            </a:p>
            <a:p>
              <a:pPr algn="just" eaLnBrk="0" hangingPunct="0">
                <a:buFont typeface="Arial" pitchFamily="34" charset="0"/>
                <a:buNone/>
              </a:pPr>
              <a:r>
                <a:rPr lang="en-US" altLang="zh-CN"/>
                <a:t>=</a:t>
              </a:r>
            </a:p>
          </p:txBody>
        </p:sp>
        <p:sp>
          <p:nvSpPr>
            <p:cNvPr id="68649" name="文本框 90152"/>
            <p:cNvSpPr txBox="1">
              <a:spLocks noChangeArrowheads="1"/>
            </p:cNvSpPr>
            <p:nvPr/>
          </p:nvSpPr>
          <p:spPr bwMode="auto">
            <a:xfrm>
              <a:off x="7928" y="5052"/>
              <a:ext cx="260" cy="2800"/>
            </a:xfrm>
            <a:prstGeom prst="rect">
              <a:avLst/>
            </a:prstGeom>
            <a:solidFill>
              <a:srgbClr val="FFFFFF"/>
            </a:solidFill>
            <a:ln w="9525">
              <a:noFill/>
              <a:miter lim="800000"/>
              <a:headEnd/>
              <a:tailEnd/>
            </a:ln>
          </p:spPr>
          <p:txBody>
            <a:bodyPr lIns="0" rIns="0"/>
            <a:lstStyle/>
            <a:p>
              <a:pPr algn="just" eaLnBrk="0" hangingPunct="0">
                <a:buFont typeface="Arial" pitchFamily="34" charset="0"/>
                <a:buNone/>
              </a:pPr>
              <a:r>
                <a:rPr lang="en-US" altLang="zh-CN"/>
                <a:t>A</a:t>
              </a:r>
              <a:r>
                <a:rPr lang="en-US" altLang="zh-CN" baseline="-25000"/>
                <a:t>3</a:t>
              </a:r>
              <a:endParaRPr lang="en-US" altLang="zh-CN"/>
            </a:p>
            <a:p>
              <a:pPr algn="just" eaLnBrk="0" hangingPunct="0">
                <a:buFont typeface="Arial" pitchFamily="34" charset="0"/>
                <a:buNone/>
              </a:pPr>
              <a:r>
                <a:rPr lang="en-US" altLang="zh-CN"/>
                <a:t>B</a:t>
              </a:r>
              <a:r>
                <a:rPr lang="en-US" altLang="zh-CN" baseline="-25000"/>
                <a:t>3</a:t>
              </a:r>
              <a:endParaRPr lang="en-US" altLang="zh-CN"/>
            </a:p>
            <a:p>
              <a:pPr algn="just" eaLnBrk="0" hangingPunct="0">
                <a:buFont typeface="Arial" pitchFamily="34" charset="0"/>
                <a:buNone/>
              </a:pPr>
              <a:r>
                <a:rPr lang="en-US" altLang="zh-CN"/>
                <a:t>A</a:t>
              </a:r>
              <a:r>
                <a:rPr lang="en-US" altLang="zh-CN" baseline="-25000"/>
                <a:t>2</a:t>
              </a:r>
              <a:endParaRPr lang="en-US" altLang="zh-CN"/>
            </a:p>
            <a:p>
              <a:pPr algn="just" eaLnBrk="0" hangingPunct="0">
                <a:buFont typeface="Arial" pitchFamily="34" charset="0"/>
                <a:buNone/>
              </a:pPr>
              <a:r>
                <a:rPr lang="en-US" altLang="zh-CN"/>
                <a:t>B</a:t>
              </a:r>
              <a:r>
                <a:rPr lang="en-US" altLang="zh-CN" baseline="-25000"/>
                <a:t>2</a:t>
              </a:r>
            </a:p>
            <a:p>
              <a:pPr algn="just" eaLnBrk="0" hangingPunct="0">
                <a:buFont typeface="Arial" pitchFamily="34" charset="0"/>
                <a:buNone/>
              </a:pPr>
              <a:r>
                <a:rPr lang="en-US" altLang="zh-CN"/>
                <a:t>A</a:t>
              </a:r>
              <a:r>
                <a:rPr lang="en-US" altLang="zh-CN" baseline="-25000"/>
                <a:t>1</a:t>
              </a:r>
              <a:endParaRPr lang="en-US" altLang="zh-CN"/>
            </a:p>
            <a:p>
              <a:pPr algn="just" eaLnBrk="0" hangingPunct="0">
                <a:buFont typeface="Arial" pitchFamily="34" charset="0"/>
                <a:buNone/>
              </a:pPr>
              <a:r>
                <a:rPr lang="en-US" altLang="zh-CN"/>
                <a:t>B</a:t>
              </a:r>
              <a:r>
                <a:rPr lang="en-US" altLang="zh-CN" baseline="-25000"/>
                <a:t>1</a:t>
              </a:r>
            </a:p>
            <a:p>
              <a:pPr algn="just" eaLnBrk="0" hangingPunct="0">
                <a:buFont typeface="Arial" pitchFamily="34" charset="0"/>
                <a:buNone/>
              </a:pPr>
              <a:r>
                <a:rPr lang="en-US" altLang="zh-CN"/>
                <a:t>A</a:t>
              </a:r>
              <a:r>
                <a:rPr lang="en-US" altLang="zh-CN" baseline="-25000"/>
                <a:t>0</a:t>
              </a:r>
              <a:endParaRPr lang="en-US" altLang="zh-CN"/>
            </a:p>
            <a:p>
              <a:pPr algn="just" eaLnBrk="0" hangingPunct="0">
                <a:buFont typeface="Arial" pitchFamily="34" charset="0"/>
                <a:buNone/>
              </a:pPr>
              <a:r>
                <a:rPr lang="en-US" altLang="zh-CN"/>
                <a:t>B</a:t>
              </a:r>
              <a:r>
                <a:rPr lang="en-US" altLang="zh-CN" baseline="-25000"/>
                <a:t>0</a:t>
              </a:r>
              <a:endParaRPr lang="en-US" altLang="zh-CN"/>
            </a:p>
            <a:p>
              <a:pPr algn="just" eaLnBrk="0" hangingPunct="0">
                <a:buFont typeface="Arial" pitchFamily="34" charset="0"/>
                <a:buNone/>
              </a:pPr>
              <a:r>
                <a:rPr lang="en-US" altLang="zh-CN"/>
                <a:t>&gt;</a:t>
              </a:r>
            </a:p>
            <a:p>
              <a:pPr algn="just" eaLnBrk="0" hangingPunct="0">
                <a:buFont typeface="Arial" pitchFamily="34" charset="0"/>
                <a:buNone/>
              </a:pPr>
              <a:r>
                <a:rPr lang="en-US" altLang="zh-CN"/>
                <a:t>&lt;</a:t>
              </a:r>
            </a:p>
            <a:p>
              <a:pPr algn="just" eaLnBrk="0" hangingPunct="0">
                <a:buFont typeface="Arial" pitchFamily="34" charset="0"/>
                <a:buNone/>
              </a:pPr>
              <a:r>
                <a:rPr lang="en-US" altLang="zh-CN"/>
                <a:t>=</a:t>
              </a:r>
            </a:p>
          </p:txBody>
        </p:sp>
        <p:sp>
          <p:nvSpPr>
            <p:cNvPr id="68650" name="直接连接符 90153"/>
            <p:cNvSpPr>
              <a:spLocks noChangeShapeType="1"/>
            </p:cNvSpPr>
            <p:nvPr/>
          </p:nvSpPr>
          <p:spPr bwMode="auto">
            <a:xfrm>
              <a:off x="7028" y="6892"/>
              <a:ext cx="0" cy="780"/>
            </a:xfrm>
            <a:prstGeom prst="line">
              <a:avLst/>
            </a:prstGeom>
            <a:noFill/>
            <a:ln w="9525">
              <a:solidFill>
                <a:srgbClr val="000000"/>
              </a:solidFill>
              <a:round/>
              <a:headEnd/>
              <a:tailEnd/>
            </a:ln>
          </p:spPr>
          <p:txBody>
            <a:bodyPr/>
            <a:lstStyle/>
            <a:p>
              <a:endParaRPr lang="zh-CN" altLang="en-US"/>
            </a:p>
          </p:txBody>
        </p:sp>
        <p:sp>
          <p:nvSpPr>
            <p:cNvPr id="68651" name="直接连接符 90154"/>
            <p:cNvSpPr>
              <a:spLocks noChangeShapeType="1"/>
            </p:cNvSpPr>
            <p:nvPr/>
          </p:nvSpPr>
          <p:spPr bwMode="auto">
            <a:xfrm>
              <a:off x="7108" y="6392"/>
              <a:ext cx="0" cy="1040"/>
            </a:xfrm>
            <a:prstGeom prst="line">
              <a:avLst/>
            </a:prstGeom>
            <a:noFill/>
            <a:ln w="9525">
              <a:solidFill>
                <a:srgbClr val="000000"/>
              </a:solidFill>
              <a:round/>
              <a:headEnd/>
              <a:tailEnd/>
            </a:ln>
          </p:spPr>
          <p:txBody>
            <a:bodyPr/>
            <a:lstStyle/>
            <a:p>
              <a:endParaRPr lang="zh-CN" altLang="en-US"/>
            </a:p>
          </p:txBody>
        </p:sp>
        <p:sp>
          <p:nvSpPr>
            <p:cNvPr id="68652" name="直接连接符 90155"/>
            <p:cNvSpPr>
              <a:spLocks noChangeShapeType="1"/>
            </p:cNvSpPr>
            <p:nvPr/>
          </p:nvSpPr>
          <p:spPr bwMode="auto">
            <a:xfrm>
              <a:off x="7208" y="5892"/>
              <a:ext cx="0" cy="1260"/>
            </a:xfrm>
            <a:prstGeom prst="line">
              <a:avLst/>
            </a:prstGeom>
            <a:noFill/>
            <a:ln w="9525">
              <a:solidFill>
                <a:srgbClr val="000000"/>
              </a:solidFill>
              <a:round/>
              <a:headEnd/>
              <a:tailEnd/>
            </a:ln>
          </p:spPr>
          <p:txBody>
            <a:bodyPr/>
            <a:lstStyle/>
            <a:p>
              <a:endParaRPr lang="zh-CN" altLang="en-US"/>
            </a:p>
          </p:txBody>
        </p:sp>
        <p:sp>
          <p:nvSpPr>
            <p:cNvPr id="68653" name="文本框 90156"/>
            <p:cNvSpPr txBox="1">
              <a:spLocks noChangeArrowheads="1"/>
            </p:cNvSpPr>
            <p:nvPr/>
          </p:nvSpPr>
          <p:spPr bwMode="auto">
            <a:xfrm>
              <a:off x="7428" y="5132"/>
              <a:ext cx="220" cy="194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a:t>A</a:t>
              </a:r>
              <a:r>
                <a:rPr lang="en-US" altLang="zh-CN" baseline="-25000"/>
                <a:t>7</a:t>
              </a:r>
              <a:endParaRPr lang="en-US" altLang="zh-CN"/>
            </a:p>
            <a:p>
              <a:pPr algn="just" eaLnBrk="0" hangingPunct="0">
                <a:buFont typeface="Arial" pitchFamily="34" charset="0"/>
                <a:buNone/>
              </a:pPr>
              <a:r>
                <a:rPr lang="en-US" altLang="zh-CN"/>
                <a:t>B</a:t>
              </a:r>
              <a:r>
                <a:rPr lang="en-US" altLang="zh-CN" baseline="-25000"/>
                <a:t>7</a:t>
              </a:r>
              <a:endParaRPr lang="en-US" altLang="zh-CN"/>
            </a:p>
            <a:p>
              <a:pPr algn="just" eaLnBrk="0" hangingPunct="0">
                <a:buFont typeface="Arial" pitchFamily="34" charset="0"/>
                <a:buNone/>
              </a:pPr>
              <a:r>
                <a:rPr lang="en-US" altLang="zh-CN"/>
                <a:t>A</a:t>
              </a:r>
              <a:r>
                <a:rPr lang="en-US" altLang="zh-CN" baseline="-25000"/>
                <a:t>6</a:t>
              </a:r>
              <a:endParaRPr lang="en-US" altLang="zh-CN"/>
            </a:p>
            <a:p>
              <a:pPr algn="just" eaLnBrk="0" hangingPunct="0">
                <a:buFont typeface="Arial" pitchFamily="34" charset="0"/>
                <a:buNone/>
              </a:pPr>
              <a:r>
                <a:rPr lang="en-US" altLang="zh-CN"/>
                <a:t>B</a:t>
              </a:r>
              <a:r>
                <a:rPr lang="en-US" altLang="zh-CN" baseline="-25000"/>
                <a:t>6</a:t>
              </a:r>
            </a:p>
            <a:p>
              <a:pPr algn="just" eaLnBrk="0" hangingPunct="0">
                <a:buFont typeface="Arial" pitchFamily="34" charset="0"/>
                <a:buNone/>
              </a:pPr>
              <a:r>
                <a:rPr lang="en-US" altLang="zh-CN"/>
                <a:t>A</a:t>
              </a:r>
              <a:r>
                <a:rPr lang="en-US" altLang="zh-CN" baseline="-25000"/>
                <a:t>5</a:t>
              </a:r>
              <a:endParaRPr lang="en-US" altLang="zh-CN"/>
            </a:p>
            <a:p>
              <a:pPr algn="just" eaLnBrk="0" hangingPunct="0">
                <a:buFont typeface="Arial" pitchFamily="34" charset="0"/>
                <a:buNone/>
              </a:pPr>
              <a:r>
                <a:rPr lang="en-US" altLang="zh-CN"/>
                <a:t>B</a:t>
              </a:r>
              <a:r>
                <a:rPr lang="en-US" altLang="zh-CN" baseline="-25000"/>
                <a:t>5</a:t>
              </a:r>
            </a:p>
            <a:p>
              <a:pPr algn="just" eaLnBrk="0" hangingPunct="0">
                <a:buFont typeface="Arial" pitchFamily="34" charset="0"/>
                <a:buNone/>
              </a:pPr>
              <a:r>
                <a:rPr lang="en-US" altLang="zh-CN"/>
                <a:t>A</a:t>
              </a:r>
              <a:r>
                <a:rPr lang="en-US" altLang="zh-CN" baseline="-25000"/>
                <a:t>4</a:t>
              </a:r>
              <a:endParaRPr lang="en-US" altLang="zh-CN"/>
            </a:p>
            <a:p>
              <a:pPr algn="just" eaLnBrk="0" hangingPunct="0">
                <a:buFont typeface="Arial" pitchFamily="34" charset="0"/>
                <a:buNone/>
              </a:pPr>
              <a:r>
                <a:rPr lang="en-US" altLang="zh-CN"/>
                <a:t>B</a:t>
              </a:r>
              <a:r>
                <a:rPr lang="en-US" altLang="zh-CN" baseline="-25000"/>
                <a:t>4</a:t>
              </a:r>
              <a:endParaRPr lang="en-US" altLang="zh-CN"/>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框 92161"/>
          <p:cNvSpPr txBox="1">
            <a:spLocks noChangeArrowheads="1"/>
          </p:cNvSpPr>
          <p:nvPr/>
        </p:nvSpPr>
        <p:spPr bwMode="auto">
          <a:xfrm>
            <a:off x="203200" y="498475"/>
            <a:ext cx="7915275" cy="519113"/>
          </a:xfrm>
          <a:prstGeom prst="rect">
            <a:avLst/>
          </a:prstGeom>
          <a:noFill/>
          <a:ln w="38100">
            <a:noFill/>
            <a:miter lim="800000"/>
            <a:headEnd/>
            <a:tailEnd/>
          </a:ln>
        </p:spPr>
        <p:txBody>
          <a:bodyPr lIns="90000" tIns="46800" rIns="90000" bIns="46800" anchor="ctr">
            <a:spAutoFit/>
          </a:bodyPr>
          <a:lstStyle/>
          <a:p>
            <a:pPr>
              <a:spcBef>
                <a:spcPct val="50000"/>
              </a:spcBef>
              <a:buFont typeface="Arial" pitchFamily="34" charset="0"/>
              <a:buNone/>
            </a:pPr>
            <a:r>
              <a:rPr lang="zh-CN" altLang="en-US" sz="2800" b="1">
                <a:solidFill>
                  <a:srgbClr val="FF0000"/>
                </a:solidFill>
              </a:rPr>
              <a:t>例</a:t>
            </a:r>
            <a:r>
              <a:rPr lang="en-US" altLang="zh-CN" sz="2800" b="1">
                <a:solidFill>
                  <a:srgbClr val="FF0000"/>
                </a:solidFill>
              </a:rPr>
              <a:t>1</a:t>
            </a:r>
            <a:r>
              <a:rPr lang="zh-CN" altLang="en-US" sz="2800" b="1">
                <a:solidFill>
                  <a:srgbClr val="FF0000"/>
                </a:solidFill>
              </a:rPr>
              <a:t>：</a:t>
            </a:r>
            <a:r>
              <a:rPr lang="zh-CN" altLang="en-US" sz="2800" b="1"/>
              <a:t>七位二进制数比较器。（采用两片</a:t>
            </a:r>
            <a:r>
              <a:rPr lang="en-US" altLang="zh-CN" sz="2800" b="1"/>
              <a:t>85</a:t>
            </a:r>
            <a:r>
              <a:rPr lang="zh-CN" altLang="en-US" sz="2800" b="1"/>
              <a:t>）</a:t>
            </a:r>
          </a:p>
        </p:txBody>
      </p:sp>
      <p:grpSp>
        <p:nvGrpSpPr>
          <p:cNvPr id="69635" name="组合 92162"/>
          <p:cNvGrpSpPr>
            <a:grpSpLocks/>
          </p:cNvGrpSpPr>
          <p:nvPr/>
        </p:nvGrpSpPr>
        <p:grpSpPr bwMode="auto">
          <a:xfrm>
            <a:off x="3968750" y="2584450"/>
            <a:ext cx="647700" cy="887413"/>
            <a:chOff x="3684" y="1752"/>
            <a:chExt cx="408" cy="559"/>
          </a:xfrm>
        </p:grpSpPr>
        <p:sp>
          <p:nvSpPr>
            <p:cNvPr id="69732" name="直接连接符 92163"/>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9733" name="直接连接符 92164"/>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9734" name="直接连接符 92165"/>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grpSp>
        <p:nvGrpSpPr>
          <p:cNvPr id="69636" name="组合 92166"/>
          <p:cNvGrpSpPr>
            <a:grpSpLocks/>
          </p:cNvGrpSpPr>
          <p:nvPr/>
        </p:nvGrpSpPr>
        <p:grpSpPr bwMode="auto">
          <a:xfrm>
            <a:off x="7645400" y="2571750"/>
            <a:ext cx="1458913" cy="1981200"/>
            <a:chOff x="4984" y="1512"/>
            <a:chExt cx="919" cy="1248"/>
          </a:xfrm>
        </p:grpSpPr>
        <p:sp>
          <p:nvSpPr>
            <p:cNvPr id="69725" name="直接连接符 92167"/>
            <p:cNvSpPr>
              <a:spLocks noChangeShapeType="1"/>
            </p:cNvSpPr>
            <p:nvPr/>
          </p:nvSpPr>
          <p:spPr bwMode="auto">
            <a:xfrm flipH="1">
              <a:off x="4992" y="1512"/>
              <a:ext cx="264" cy="0"/>
            </a:xfrm>
            <a:prstGeom prst="line">
              <a:avLst/>
            </a:prstGeom>
            <a:noFill/>
            <a:ln w="38100">
              <a:solidFill>
                <a:schemeClr val="tx1"/>
              </a:solidFill>
              <a:round/>
              <a:headEnd/>
              <a:tailEnd type="triangle" w="med" len="med"/>
            </a:ln>
          </p:spPr>
          <p:txBody>
            <a:bodyPr/>
            <a:lstStyle/>
            <a:p>
              <a:endParaRPr lang="zh-CN" altLang="en-US"/>
            </a:p>
          </p:txBody>
        </p:sp>
        <p:sp>
          <p:nvSpPr>
            <p:cNvPr id="69726" name="直接连接符 92168"/>
            <p:cNvSpPr>
              <a:spLocks noChangeShapeType="1"/>
            </p:cNvSpPr>
            <p:nvPr/>
          </p:nvSpPr>
          <p:spPr bwMode="auto">
            <a:xfrm flipH="1">
              <a:off x="4984" y="1800"/>
              <a:ext cx="408" cy="0"/>
            </a:xfrm>
            <a:prstGeom prst="line">
              <a:avLst/>
            </a:prstGeom>
            <a:noFill/>
            <a:ln w="38100">
              <a:solidFill>
                <a:schemeClr val="tx1"/>
              </a:solidFill>
              <a:round/>
              <a:headEnd/>
              <a:tailEnd type="triangle" w="med" len="med"/>
            </a:ln>
          </p:spPr>
          <p:txBody>
            <a:bodyPr/>
            <a:lstStyle/>
            <a:p>
              <a:endParaRPr lang="zh-CN" altLang="en-US"/>
            </a:p>
          </p:txBody>
        </p:sp>
        <p:sp>
          <p:nvSpPr>
            <p:cNvPr id="69727" name="直接连接符 92169"/>
            <p:cNvSpPr>
              <a:spLocks noChangeShapeType="1"/>
            </p:cNvSpPr>
            <p:nvPr/>
          </p:nvSpPr>
          <p:spPr bwMode="auto">
            <a:xfrm flipH="1">
              <a:off x="4984" y="2071"/>
              <a:ext cx="280" cy="0"/>
            </a:xfrm>
            <a:prstGeom prst="line">
              <a:avLst/>
            </a:prstGeom>
            <a:noFill/>
            <a:ln w="38100">
              <a:solidFill>
                <a:schemeClr val="tx1"/>
              </a:solidFill>
              <a:round/>
              <a:headEnd/>
              <a:tailEnd type="triangle" w="med" len="med"/>
            </a:ln>
          </p:spPr>
          <p:txBody>
            <a:bodyPr/>
            <a:lstStyle/>
            <a:p>
              <a:endParaRPr lang="zh-CN" altLang="en-US"/>
            </a:p>
          </p:txBody>
        </p:sp>
        <p:sp>
          <p:nvSpPr>
            <p:cNvPr id="69728" name="文本框 92170"/>
            <p:cNvSpPr txBox="1">
              <a:spLocks noChangeArrowheads="1"/>
            </p:cNvSpPr>
            <p:nvPr/>
          </p:nvSpPr>
          <p:spPr bwMode="auto">
            <a:xfrm>
              <a:off x="5145" y="1594"/>
              <a:ext cx="758" cy="365"/>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3200" b="1">
                  <a:ea typeface="长城楷体"/>
                  <a:cs typeface="长城楷体"/>
                </a:rPr>
                <a:t>“1”</a:t>
              </a:r>
            </a:p>
          </p:txBody>
        </p:sp>
        <p:sp>
          <p:nvSpPr>
            <p:cNvPr id="69729" name="直接连接符 92171"/>
            <p:cNvSpPr>
              <a:spLocks noChangeShapeType="1"/>
            </p:cNvSpPr>
            <p:nvPr/>
          </p:nvSpPr>
          <p:spPr bwMode="auto">
            <a:xfrm>
              <a:off x="5240" y="1520"/>
              <a:ext cx="0" cy="1240"/>
            </a:xfrm>
            <a:prstGeom prst="line">
              <a:avLst/>
            </a:prstGeom>
            <a:noFill/>
            <a:ln w="38100">
              <a:solidFill>
                <a:schemeClr val="tx1"/>
              </a:solidFill>
              <a:round/>
              <a:headEnd/>
              <a:tailEnd/>
            </a:ln>
          </p:spPr>
          <p:txBody>
            <a:bodyPr/>
            <a:lstStyle/>
            <a:p>
              <a:endParaRPr lang="zh-CN" altLang="en-US"/>
            </a:p>
          </p:txBody>
        </p:sp>
        <p:sp>
          <p:nvSpPr>
            <p:cNvPr id="69730" name="椭圆 92172"/>
            <p:cNvSpPr>
              <a:spLocks noChangeArrowheads="1"/>
            </p:cNvSpPr>
            <p:nvPr/>
          </p:nvSpPr>
          <p:spPr bwMode="auto">
            <a:xfrm>
              <a:off x="5208" y="2040"/>
              <a:ext cx="64" cy="64"/>
            </a:xfrm>
            <a:prstGeom prst="ellipse">
              <a:avLst/>
            </a:prstGeom>
            <a:solidFill>
              <a:schemeClr val="tx2"/>
            </a:solidFill>
            <a:ln w="38100">
              <a:solidFill>
                <a:schemeClr val="tx1"/>
              </a:solidFill>
              <a:round/>
              <a:headEnd/>
              <a:tailEnd/>
            </a:ln>
          </p:spPr>
          <p:txBody>
            <a:bodyPr/>
            <a:lstStyle/>
            <a:p>
              <a:pPr>
                <a:buFont typeface="Arial" pitchFamily="34" charset="0"/>
                <a:buNone/>
              </a:pPr>
              <a:endParaRPr lang="zh-CN" altLang="en-US"/>
            </a:p>
          </p:txBody>
        </p:sp>
        <p:sp>
          <p:nvSpPr>
            <p:cNvPr id="69731" name="直接连接符 92173"/>
            <p:cNvSpPr>
              <a:spLocks noChangeShapeType="1"/>
            </p:cNvSpPr>
            <p:nvPr/>
          </p:nvSpPr>
          <p:spPr bwMode="auto">
            <a:xfrm>
              <a:off x="5120" y="2760"/>
              <a:ext cx="240" cy="0"/>
            </a:xfrm>
            <a:prstGeom prst="line">
              <a:avLst/>
            </a:prstGeom>
            <a:noFill/>
            <a:ln w="76200">
              <a:solidFill>
                <a:schemeClr val="tx1"/>
              </a:solidFill>
              <a:round/>
              <a:headEnd/>
              <a:tailEnd/>
            </a:ln>
          </p:spPr>
          <p:txBody>
            <a:bodyPr/>
            <a:lstStyle/>
            <a:p>
              <a:endParaRPr lang="zh-CN" altLang="en-US"/>
            </a:p>
          </p:txBody>
        </p:sp>
      </p:grpSp>
      <p:grpSp>
        <p:nvGrpSpPr>
          <p:cNvPr id="69637" name="组合 92174"/>
          <p:cNvGrpSpPr>
            <a:grpSpLocks/>
          </p:cNvGrpSpPr>
          <p:nvPr/>
        </p:nvGrpSpPr>
        <p:grpSpPr bwMode="auto">
          <a:xfrm>
            <a:off x="273050" y="2622550"/>
            <a:ext cx="647700" cy="887413"/>
            <a:chOff x="3684" y="1752"/>
            <a:chExt cx="408" cy="559"/>
          </a:xfrm>
        </p:grpSpPr>
        <p:sp>
          <p:nvSpPr>
            <p:cNvPr id="69722" name="直接连接符 92175"/>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69723" name="直接连接符 92176"/>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69724" name="直接连接符 92177"/>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grpSp>
        <p:nvGrpSpPr>
          <p:cNvPr id="69638" name="组合 92178"/>
          <p:cNvGrpSpPr>
            <a:grpSpLocks/>
          </p:cNvGrpSpPr>
          <p:nvPr/>
        </p:nvGrpSpPr>
        <p:grpSpPr bwMode="auto">
          <a:xfrm>
            <a:off x="1028700" y="3981450"/>
            <a:ext cx="1892300" cy="685800"/>
            <a:chOff x="816" y="2304"/>
            <a:chExt cx="1192" cy="432"/>
          </a:xfrm>
        </p:grpSpPr>
        <p:grpSp>
          <p:nvGrpSpPr>
            <p:cNvPr id="69716" name="组合 92179"/>
            <p:cNvGrpSpPr>
              <a:grpSpLocks/>
            </p:cNvGrpSpPr>
            <p:nvPr/>
          </p:nvGrpSpPr>
          <p:grpSpPr bwMode="auto">
            <a:xfrm>
              <a:off x="816" y="2304"/>
              <a:ext cx="272" cy="432"/>
              <a:chOff x="816" y="2304"/>
              <a:chExt cx="272" cy="432"/>
            </a:xfrm>
          </p:grpSpPr>
          <p:sp>
            <p:nvSpPr>
              <p:cNvPr id="69720" name="直接连接符 92180"/>
              <p:cNvSpPr>
                <a:spLocks noChangeShapeType="1"/>
              </p:cNvSpPr>
              <p:nvPr/>
            </p:nvSpPr>
            <p:spPr bwMode="auto">
              <a:xfrm>
                <a:off x="948" y="2304"/>
                <a:ext cx="0" cy="432"/>
              </a:xfrm>
              <a:prstGeom prst="line">
                <a:avLst/>
              </a:prstGeom>
              <a:noFill/>
              <a:ln w="38100">
                <a:solidFill>
                  <a:srgbClr val="CC0000"/>
                </a:solidFill>
                <a:round/>
                <a:headEnd/>
                <a:tailEnd/>
              </a:ln>
            </p:spPr>
            <p:txBody>
              <a:bodyPr/>
              <a:lstStyle/>
              <a:p>
                <a:endParaRPr lang="zh-CN" altLang="en-US"/>
              </a:p>
            </p:txBody>
          </p:sp>
          <p:sp>
            <p:nvSpPr>
              <p:cNvPr id="69721" name="直接连接符 92181"/>
              <p:cNvSpPr>
                <a:spLocks noChangeShapeType="1"/>
              </p:cNvSpPr>
              <p:nvPr/>
            </p:nvSpPr>
            <p:spPr bwMode="auto">
              <a:xfrm>
                <a:off x="816" y="2720"/>
                <a:ext cx="272" cy="0"/>
              </a:xfrm>
              <a:prstGeom prst="line">
                <a:avLst/>
              </a:prstGeom>
              <a:noFill/>
              <a:ln w="76200">
                <a:solidFill>
                  <a:srgbClr val="CC0000"/>
                </a:solidFill>
                <a:round/>
                <a:headEnd/>
                <a:tailEnd/>
              </a:ln>
            </p:spPr>
            <p:txBody>
              <a:bodyPr/>
              <a:lstStyle/>
              <a:p>
                <a:endParaRPr lang="zh-CN" altLang="en-US"/>
              </a:p>
            </p:txBody>
          </p:sp>
        </p:grpSp>
        <p:grpSp>
          <p:nvGrpSpPr>
            <p:cNvPr id="69717" name="组合 92182"/>
            <p:cNvGrpSpPr>
              <a:grpSpLocks/>
            </p:cNvGrpSpPr>
            <p:nvPr/>
          </p:nvGrpSpPr>
          <p:grpSpPr bwMode="auto">
            <a:xfrm>
              <a:off x="1736" y="2304"/>
              <a:ext cx="272" cy="432"/>
              <a:chOff x="1736" y="2304"/>
              <a:chExt cx="272" cy="432"/>
            </a:xfrm>
          </p:grpSpPr>
          <p:sp>
            <p:nvSpPr>
              <p:cNvPr id="69718" name="直接连接符 92183"/>
              <p:cNvSpPr>
                <a:spLocks noChangeShapeType="1"/>
              </p:cNvSpPr>
              <p:nvPr/>
            </p:nvSpPr>
            <p:spPr bwMode="auto">
              <a:xfrm>
                <a:off x="1880" y="2304"/>
                <a:ext cx="0" cy="432"/>
              </a:xfrm>
              <a:prstGeom prst="line">
                <a:avLst/>
              </a:prstGeom>
              <a:noFill/>
              <a:ln w="38100">
                <a:solidFill>
                  <a:srgbClr val="CC0000"/>
                </a:solidFill>
                <a:round/>
                <a:headEnd/>
                <a:tailEnd/>
              </a:ln>
            </p:spPr>
            <p:txBody>
              <a:bodyPr/>
              <a:lstStyle/>
              <a:p>
                <a:endParaRPr lang="zh-CN" altLang="en-US"/>
              </a:p>
            </p:txBody>
          </p:sp>
          <p:sp>
            <p:nvSpPr>
              <p:cNvPr id="69719" name="直接连接符 92184"/>
              <p:cNvSpPr>
                <a:spLocks noChangeShapeType="1"/>
              </p:cNvSpPr>
              <p:nvPr/>
            </p:nvSpPr>
            <p:spPr bwMode="auto">
              <a:xfrm>
                <a:off x="1736" y="2712"/>
                <a:ext cx="272" cy="0"/>
              </a:xfrm>
              <a:prstGeom prst="line">
                <a:avLst/>
              </a:prstGeom>
              <a:noFill/>
              <a:ln w="76200">
                <a:solidFill>
                  <a:srgbClr val="CC0000"/>
                </a:solidFill>
                <a:round/>
                <a:headEnd/>
                <a:tailEnd/>
              </a:ln>
            </p:spPr>
            <p:txBody>
              <a:bodyPr/>
              <a:lstStyle/>
              <a:p>
                <a:endParaRPr lang="zh-CN" altLang="en-US"/>
              </a:p>
            </p:txBody>
          </p:sp>
        </p:grpSp>
      </p:grpSp>
      <p:sp>
        <p:nvSpPr>
          <p:cNvPr id="69639" name="燕尾形箭头 92185"/>
          <p:cNvSpPr>
            <a:spLocks noChangeArrowheads="1"/>
          </p:cNvSpPr>
          <p:nvPr/>
        </p:nvSpPr>
        <p:spPr bwMode="auto">
          <a:xfrm rot="5400000">
            <a:off x="7299325" y="1139825"/>
            <a:ext cx="1555750" cy="1041400"/>
          </a:xfrm>
          <a:prstGeom prst="notchedRightArrow">
            <a:avLst>
              <a:gd name="adj1" fmla="val 50000"/>
              <a:gd name="adj2" fmla="val 37341"/>
            </a:avLst>
          </a:prstGeom>
          <a:noFill/>
          <a:ln w="38100">
            <a:solidFill>
              <a:srgbClr val="008000"/>
            </a:solidFill>
            <a:miter lim="800000"/>
            <a:headEnd/>
            <a:tailEnd/>
          </a:ln>
        </p:spPr>
        <p:txBody>
          <a:bodyPr rot="10800000" vert="eaVert" wrap="none" anchor="ctr"/>
          <a:lstStyle/>
          <a:p>
            <a:pPr algn="ctr">
              <a:lnSpc>
                <a:spcPct val="70000"/>
              </a:lnSpc>
              <a:buFont typeface="Arial" pitchFamily="34" charset="0"/>
              <a:buNone/>
            </a:pPr>
            <a:r>
              <a:rPr lang="zh-CN" altLang="en-US" sz="3200" b="1">
                <a:solidFill>
                  <a:srgbClr val="FF0000"/>
                </a:solidFill>
                <a:ea typeface="长城楷体"/>
                <a:cs typeface="长城楷体"/>
              </a:rPr>
              <a:t>必</a:t>
            </a:r>
          </a:p>
          <a:p>
            <a:pPr algn="ctr">
              <a:lnSpc>
                <a:spcPct val="70000"/>
              </a:lnSpc>
              <a:buFont typeface="Arial" pitchFamily="34" charset="0"/>
              <a:buNone/>
            </a:pPr>
            <a:r>
              <a:rPr lang="zh-CN" altLang="en-US" sz="3200" b="1">
                <a:solidFill>
                  <a:srgbClr val="FF0000"/>
                </a:solidFill>
                <a:ea typeface="长城楷体"/>
                <a:cs typeface="长城楷体"/>
              </a:rPr>
              <a:t>接</a:t>
            </a:r>
          </a:p>
          <a:p>
            <a:pPr algn="ctr">
              <a:lnSpc>
                <a:spcPct val="70000"/>
              </a:lnSpc>
              <a:buFont typeface="Arial" pitchFamily="34" charset="0"/>
              <a:buNone/>
            </a:pPr>
            <a:r>
              <a:rPr lang="zh-CN" altLang="en-US" sz="3200" b="1">
                <a:solidFill>
                  <a:srgbClr val="FF0000"/>
                </a:solidFill>
                <a:ea typeface="长城楷体"/>
                <a:cs typeface="长城楷体"/>
              </a:rPr>
              <a:t>好</a:t>
            </a:r>
          </a:p>
        </p:txBody>
      </p:sp>
      <p:grpSp>
        <p:nvGrpSpPr>
          <p:cNvPr id="69640" name="组合 92186"/>
          <p:cNvGrpSpPr>
            <a:grpSpLocks/>
          </p:cNvGrpSpPr>
          <p:nvPr/>
        </p:nvGrpSpPr>
        <p:grpSpPr bwMode="auto">
          <a:xfrm>
            <a:off x="946150" y="2247900"/>
            <a:ext cx="6756400" cy="1778000"/>
            <a:chOff x="764" y="1212"/>
            <a:chExt cx="4256" cy="1120"/>
          </a:xfrm>
        </p:grpSpPr>
        <p:sp>
          <p:nvSpPr>
            <p:cNvPr id="69681" name="矩形 92187"/>
            <p:cNvSpPr>
              <a:spLocks noChangeArrowheads="1"/>
            </p:cNvSpPr>
            <p:nvPr/>
          </p:nvSpPr>
          <p:spPr bwMode="auto">
            <a:xfrm>
              <a:off x="764" y="1248"/>
              <a:ext cx="1900"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69682" name="组合 92188"/>
            <p:cNvGrpSpPr>
              <a:grpSpLocks/>
            </p:cNvGrpSpPr>
            <p:nvPr/>
          </p:nvGrpSpPr>
          <p:grpSpPr bwMode="auto">
            <a:xfrm>
              <a:off x="764" y="1212"/>
              <a:ext cx="4256" cy="1120"/>
              <a:chOff x="764" y="1212"/>
              <a:chExt cx="4256" cy="1120"/>
            </a:xfrm>
          </p:grpSpPr>
          <p:grpSp>
            <p:nvGrpSpPr>
              <p:cNvPr id="69683" name="组合 92189"/>
              <p:cNvGrpSpPr>
                <a:grpSpLocks/>
              </p:cNvGrpSpPr>
              <p:nvPr/>
            </p:nvGrpSpPr>
            <p:grpSpPr bwMode="auto">
              <a:xfrm>
                <a:off x="764" y="1264"/>
                <a:ext cx="1928" cy="1068"/>
                <a:chOff x="764" y="1264"/>
                <a:chExt cx="1928" cy="1068"/>
              </a:xfrm>
            </p:grpSpPr>
            <p:sp>
              <p:nvSpPr>
                <p:cNvPr id="69701" name="文本框 92190"/>
                <p:cNvSpPr txBox="1">
                  <a:spLocks noChangeArrowheads="1"/>
                </p:cNvSpPr>
                <p:nvPr/>
              </p:nvSpPr>
              <p:spPr bwMode="auto">
                <a:xfrm>
                  <a:off x="1727" y="1264"/>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2" name="文本框 92191"/>
                <p:cNvSpPr txBox="1">
                  <a:spLocks noChangeArrowheads="1"/>
                </p:cNvSpPr>
                <p:nvPr/>
              </p:nvSpPr>
              <p:spPr bwMode="auto">
                <a:xfrm>
                  <a:off x="1724" y="1767"/>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3" name="文本框 92192"/>
                <p:cNvSpPr txBox="1">
                  <a:spLocks noChangeArrowheads="1"/>
                </p:cNvSpPr>
                <p:nvPr/>
              </p:nvSpPr>
              <p:spPr bwMode="auto">
                <a:xfrm>
                  <a:off x="764" y="1264"/>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A&gt;B</a:t>
                  </a:r>
                </a:p>
              </p:txBody>
            </p:sp>
            <p:sp>
              <p:nvSpPr>
                <p:cNvPr id="69704" name="文本框 92193"/>
                <p:cNvSpPr txBox="1">
                  <a:spLocks noChangeArrowheads="1"/>
                </p:cNvSpPr>
                <p:nvPr/>
              </p:nvSpPr>
              <p:spPr bwMode="auto">
                <a:xfrm>
                  <a:off x="776" y="1588"/>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A=B</a:t>
                  </a:r>
                </a:p>
              </p:txBody>
            </p:sp>
            <p:sp>
              <p:nvSpPr>
                <p:cNvPr id="69705" name="文本框 92194"/>
                <p:cNvSpPr txBox="1">
                  <a:spLocks noChangeArrowheads="1"/>
                </p:cNvSpPr>
                <p:nvPr/>
              </p:nvSpPr>
              <p:spPr bwMode="auto">
                <a:xfrm>
                  <a:off x="788" y="1865"/>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A&lt;B</a:t>
                  </a:r>
                </a:p>
              </p:txBody>
            </p:sp>
            <p:sp>
              <p:nvSpPr>
                <p:cNvPr id="69706" name="文本框 92195"/>
                <p:cNvSpPr txBox="1">
                  <a:spLocks noChangeArrowheads="1"/>
                </p:cNvSpPr>
                <p:nvPr/>
              </p:nvSpPr>
              <p:spPr bwMode="auto">
                <a:xfrm>
                  <a:off x="1245"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69707" name="文本框 92196"/>
                <p:cNvSpPr txBox="1">
                  <a:spLocks noChangeArrowheads="1"/>
                </p:cNvSpPr>
                <p:nvPr/>
              </p:nvSpPr>
              <p:spPr bwMode="auto">
                <a:xfrm>
                  <a:off x="2128" y="203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69708" name="文本框 92197"/>
                <p:cNvSpPr txBox="1">
                  <a:spLocks noChangeArrowheads="1"/>
                </p:cNvSpPr>
                <p:nvPr/>
              </p:nvSpPr>
              <p:spPr bwMode="auto">
                <a:xfrm>
                  <a:off x="1464"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69709" name="文本框 92198"/>
                <p:cNvSpPr txBox="1">
                  <a:spLocks noChangeArrowheads="1"/>
                </p:cNvSpPr>
                <p:nvPr/>
              </p:nvSpPr>
              <p:spPr bwMode="auto">
                <a:xfrm>
                  <a:off x="2308" y="2016"/>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69710" name="文本框 92199"/>
                <p:cNvSpPr txBox="1">
                  <a:spLocks noChangeArrowheads="1"/>
                </p:cNvSpPr>
                <p:nvPr/>
              </p:nvSpPr>
              <p:spPr bwMode="auto">
                <a:xfrm>
                  <a:off x="824"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69711" name="文本框 92200"/>
                <p:cNvSpPr txBox="1">
                  <a:spLocks noChangeArrowheads="1"/>
                </p:cNvSpPr>
                <p:nvPr/>
              </p:nvSpPr>
              <p:spPr bwMode="auto">
                <a:xfrm>
                  <a:off x="1716" y="203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69712" name="文本框 92201"/>
                <p:cNvSpPr txBox="1">
                  <a:spLocks noChangeArrowheads="1"/>
                </p:cNvSpPr>
                <p:nvPr/>
              </p:nvSpPr>
              <p:spPr bwMode="auto">
                <a:xfrm>
                  <a:off x="1028" y="2044"/>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sp>
              <p:nvSpPr>
                <p:cNvPr id="69713" name="文本框 92202"/>
                <p:cNvSpPr txBox="1">
                  <a:spLocks noChangeArrowheads="1"/>
                </p:cNvSpPr>
                <p:nvPr/>
              </p:nvSpPr>
              <p:spPr bwMode="auto">
                <a:xfrm>
                  <a:off x="1901" y="204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69714" name="文本框 92203"/>
                <p:cNvSpPr txBox="1">
                  <a:spLocks noChangeArrowheads="1"/>
                </p:cNvSpPr>
                <p:nvPr/>
              </p:nvSpPr>
              <p:spPr bwMode="auto">
                <a:xfrm>
                  <a:off x="1723" y="1519"/>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15" name="文本框 92204"/>
                <p:cNvSpPr txBox="1">
                  <a:spLocks noChangeArrowheads="1"/>
                </p:cNvSpPr>
                <p:nvPr/>
              </p:nvSpPr>
              <p:spPr bwMode="auto">
                <a:xfrm>
                  <a:off x="1259" y="1647"/>
                  <a:ext cx="630" cy="250"/>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2000" b="1">
                      <a:solidFill>
                        <a:srgbClr val="CC0000"/>
                      </a:solidFill>
                      <a:ea typeface="长城楷体"/>
                      <a:cs typeface="长城楷体"/>
                    </a:rPr>
                    <a:t>74LS85</a:t>
                  </a:r>
                </a:p>
              </p:txBody>
            </p:sp>
          </p:grpSp>
          <p:grpSp>
            <p:nvGrpSpPr>
              <p:cNvPr id="69684" name="组合 92205"/>
              <p:cNvGrpSpPr>
                <a:grpSpLocks/>
              </p:cNvGrpSpPr>
              <p:nvPr/>
            </p:nvGrpSpPr>
            <p:grpSpPr bwMode="auto">
              <a:xfrm>
                <a:off x="3080" y="1212"/>
                <a:ext cx="1940" cy="1096"/>
                <a:chOff x="3080" y="1212"/>
                <a:chExt cx="1940" cy="1096"/>
              </a:xfrm>
            </p:grpSpPr>
            <p:sp>
              <p:nvSpPr>
                <p:cNvPr id="69685" name="矩形 92206"/>
                <p:cNvSpPr>
                  <a:spLocks noChangeArrowheads="1"/>
                </p:cNvSpPr>
                <p:nvPr/>
              </p:nvSpPr>
              <p:spPr bwMode="auto">
                <a:xfrm>
                  <a:off x="3080" y="1212"/>
                  <a:ext cx="1900"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69686" name="文本框 92207"/>
                <p:cNvSpPr txBox="1">
                  <a:spLocks noChangeArrowheads="1"/>
                </p:cNvSpPr>
                <p:nvPr/>
              </p:nvSpPr>
              <p:spPr bwMode="auto">
                <a:xfrm>
                  <a:off x="4055" y="1240"/>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687" name="文本框 92208"/>
                <p:cNvSpPr txBox="1">
                  <a:spLocks noChangeArrowheads="1"/>
                </p:cNvSpPr>
                <p:nvPr/>
              </p:nvSpPr>
              <p:spPr bwMode="auto">
                <a:xfrm>
                  <a:off x="4052" y="1743"/>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688" name="文本框 92209"/>
                <p:cNvSpPr txBox="1">
                  <a:spLocks noChangeArrowheads="1"/>
                </p:cNvSpPr>
                <p:nvPr/>
              </p:nvSpPr>
              <p:spPr bwMode="auto">
                <a:xfrm>
                  <a:off x="3092" y="1240"/>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A&gt;B</a:t>
                  </a:r>
                </a:p>
              </p:txBody>
            </p:sp>
            <p:sp>
              <p:nvSpPr>
                <p:cNvPr id="69689" name="文本框 92210"/>
                <p:cNvSpPr txBox="1">
                  <a:spLocks noChangeArrowheads="1"/>
                </p:cNvSpPr>
                <p:nvPr/>
              </p:nvSpPr>
              <p:spPr bwMode="auto">
                <a:xfrm>
                  <a:off x="3104" y="1564"/>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A=B</a:t>
                  </a:r>
                </a:p>
              </p:txBody>
            </p:sp>
            <p:sp>
              <p:nvSpPr>
                <p:cNvPr id="69690" name="文本框 92211"/>
                <p:cNvSpPr txBox="1">
                  <a:spLocks noChangeArrowheads="1"/>
                </p:cNvSpPr>
                <p:nvPr/>
              </p:nvSpPr>
              <p:spPr bwMode="auto">
                <a:xfrm>
                  <a:off x="3116" y="1841"/>
                  <a:ext cx="490"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b="1">
                      <a:ea typeface="长城楷体"/>
                      <a:cs typeface="长城楷体"/>
                    </a:rPr>
                    <a:t>A&lt;B</a:t>
                  </a:r>
                </a:p>
              </p:txBody>
            </p:sp>
            <p:sp>
              <p:nvSpPr>
                <p:cNvPr id="69691" name="文本框 92212"/>
                <p:cNvSpPr txBox="1">
                  <a:spLocks noChangeArrowheads="1"/>
                </p:cNvSpPr>
                <p:nvPr/>
              </p:nvSpPr>
              <p:spPr bwMode="auto">
                <a:xfrm>
                  <a:off x="3573"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69692" name="文本框 92213"/>
                <p:cNvSpPr txBox="1">
                  <a:spLocks noChangeArrowheads="1"/>
                </p:cNvSpPr>
                <p:nvPr/>
              </p:nvSpPr>
              <p:spPr bwMode="auto">
                <a:xfrm>
                  <a:off x="4456" y="2008"/>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69693" name="文本框 92214"/>
                <p:cNvSpPr txBox="1">
                  <a:spLocks noChangeArrowheads="1"/>
                </p:cNvSpPr>
                <p:nvPr/>
              </p:nvSpPr>
              <p:spPr bwMode="auto">
                <a:xfrm>
                  <a:off x="3792"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69694" name="文本框 92215"/>
                <p:cNvSpPr txBox="1">
                  <a:spLocks noChangeArrowheads="1"/>
                </p:cNvSpPr>
                <p:nvPr/>
              </p:nvSpPr>
              <p:spPr bwMode="auto">
                <a:xfrm>
                  <a:off x="4636" y="1992"/>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69695" name="文本框 92216"/>
                <p:cNvSpPr txBox="1">
                  <a:spLocks noChangeArrowheads="1"/>
                </p:cNvSpPr>
                <p:nvPr/>
              </p:nvSpPr>
              <p:spPr bwMode="auto">
                <a:xfrm>
                  <a:off x="3152"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69696" name="文本框 92217"/>
                <p:cNvSpPr txBox="1">
                  <a:spLocks noChangeArrowheads="1"/>
                </p:cNvSpPr>
                <p:nvPr/>
              </p:nvSpPr>
              <p:spPr bwMode="auto">
                <a:xfrm>
                  <a:off x="4044" y="2008"/>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69697" name="文本框 92218"/>
                <p:cNvSpPr txBox="1">
                  <a:spLocks noChangeArrowheads="1"/>
                </p:cNvSpPr>
                <p:nvPr/>
              </p:nvSpPr>
              <p:spPr bwMode="auto">
                <a:xfrm>
                  <a:off x="3356" y="2020"/>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sp>
              <p:nvSpPr>
                <p:cNvPr id="69698" name="文本框 92219"/>
                <p:cNvSpPr txBox="1">
                  <a:spLocks noChangeArrowheads="1"/>
                </p:cNvSpPr>
                <p:nvPr/>
              </p:nvSpPr>
              <p:spPr bwMode="auto">
                <a:xfrm>
                  <a:off x="4229" y="2016"/>
                  <a:ext cx="384" cy="288"/>
                </a:xfrm>
                <a:prstGeom prst="rect">
                  <a:avLst/>
                </a:prstGeom>
                <a:noFill/>
                <a:ln w="38100">
                  <a:noFill/>
                  <a:miter lim="800000"/>
                  <a:headEnd/>
                  <a:tailEnd/>
                </a:ln>
              </p:spPr>
              <p:txBody>
                <a:bodyPr lIns="90000" tIns="46800" rIns="90000" bIns="46800">
                  <a:spAutoFit/>
                </a:bodyPr>
                <a:lstStyle/>
                <a:p>
                  <a:pPr eaLnBrk="0" hangingPunct="0">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69699" name="文本框 92220"/>
                <p:cNvSpPr txBox="1">
                  <a:spLocks noChangeArrowheads="1"/>
                </p:cNvSpPr>
                <p:nvPr/>
              </p:nvSpPr>
              <p:spPr bwMode="auto">
                <a:xfrm>
                  <a:off x="4051" y="1495"/>
                  <a:ext cx="963" cy="288"/>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69700" name="文本框 92221"/>
                <p:cNvSpPr txBox="1">
                  <a:spLocks noChangeArrowheads="1"/>
                </p:cNvSpPr>
                <p:nvPr/>
              </p:nvSpPr>
              <p:spPr bwMode="auto">
                <a:xfrm>
                  <a:off x="3587" y="1623"/>
                  <a:ext cx="630" cy="250"/>
                </a:xfrm>
                <a:prstGeom prst="rect">
                  <a:avLst/>
                </a:prstGeom>
                <a:noFill/>
                <a:ln w="38100">
                  <a:noFill/>
                  <a:miter lim="800000"/>
                  <a:headEnd/>
                  <a:tailEnd/>
                </a:ln>
              </p:spPr>
              <p:txBody>
                <a:bodyPr wrap="none" lIns="90000" tIns="46800" rIns="90000" bIns="46800" anchor="ctr">
                  <a:spAutoFit/>
                </a:bodyPr>
                <a:lstStyle/>
                <a:p>
                  <a:pPr algn="ctr" eaLnBrk="0" hangingPunct="0">
                    <a:spcBef>
                      <a:spcPct val="50000"/>
                    </a:spcBef>
                    <a:buFont typeface="Arial" pitchFamily="34" charset="0"/>
                    <a:buNone/>
                  </a:pPr>
                  <a:r>
                    <a:rPr lang="en-US" altLang="zh-CN" sz="2000" b="1">
                      <a:solidFill>
                        <a:srgbClr val="CC0000"/>
                      </a:solidFill>
                      <a:ea typeface="长城楷体"/>
                      <a:cs typeface="长城楷体"/>
                    </a:rPr>
                    <a:t>74LS85</a:t>
                  </a:r>
                </a:p>
              </p:txBody>
            </p:sp>
          </p:grpSp>
        </p:grpSp>
      </p:grpSp>
      <p:sp>
        <p:nvSpPr>
          <p:cNvPr id="69641" name="文本框 92222"/>
          <p:cNvSpPr txBox="1">
            <a:spLocks noChangeArrowheads="1"/>
          </p:cNvSpPr>
          <p:nvPr/>
        </p:nvSpPr>
        <p:spPr bwMode="auto">
          <a:xfrm>
            <a:off x="5545138" y="2351088"/>
            <a:ext cx="755650" cy="579437"/>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olidFill>
                  <a:schemeClr val="accent2"/>
                </a:solidFill>
                <a:ea typeface="长城楷体"/>
                <a:cs typeface="长城楷体"/>
              </a:rPr>
              <a:t>(1)</a:t>
            </a:r>
          </a:p>
        </p:txBody>
      </p:sp>
      <p:sp>
        <p:nvSpPr>
          <p:cNvPr id="69642" name="文本框 92223"/>
          <p:cNvSpPr txBox="1">
            <a:spLocks noChangeArrowheads="1"/>
          </p:cNvSpPr>
          <p:nvPr/>
        </p:nvSpPr>
        <p:spPr bwMode="auto">
          <a:xfrm>
            <a:off x="1944688" y="2389188"/>
            <a:ext cx="755650" cy="579437"/>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olidFill>
                  <a:schemeClr val="accent2"/>
                </a:solidFill>
                <a:ea typeface="长城楷体"/>
                <a:cs typeface="长城楷体"/>
              </a:rPr>
              <a:t>(2)</a:t>
            </a:r>
          </a:p>
        </p:txBody>
      </p:sp>
      <p:grpSp>
        <p:nvGrpSpPr>
          <p:cNvPr id="69643" name="组合 92224"/>
          <p:cNvGrpSpPr>
            <a:grpSpLocks/>
          </p:cNvGrpSpPr>
          <p:nvPr/>
        </p:nvGrpSpPr>
        <p:grpSpPr bwMode="auto">
          <a:xfrm>
            <a:off x="990600" y="3962400"/>
            <a:ext cx="5392738" cy="2598738"/>
            <a:chOff x="792" y="2436"/>
            <a:chExt cx="3397" cy="1637"/>
          </a:xfrm>
        </p:grpSpPr>
        <p:grpSp>
          <p:nvGrpSpPr>
            <p:cNvPr id="69663" name="组合 92225"/>
            <p:cNvGrpSpPr>
              <a:grpSpLocks/>
            </p:cNvGrpSpPr>
            <p:nvPr/>
          </p:nvGrpSpPr>
          <p:grpSpPr bwMode="auto">
            <a:xfrm>
              <a:off x="928" y="2436"/>
              <a:ext cx="3261" cy="1301"/>
              <a:chOff x="928" y="2280"/>
              <a:chExt cx="3261" cy="1301"/>
            </a:xfrm>
          </p:grpSpPr>
          <p:grpSp>
            <p:nvGrpSpPr>
              <p:cNvPr id="69665" name="组合 92226"/>
              <p:cNvGrpSpPr>
                <a:grpSpLocks/>
              </p:cNvGrpSpPr>
              <p:nvPr/>
            </p:nvGrpSpPr>
            <p:grpSpPr bwMode="auto">
              <a:xfrm>
                <a:off x="3080" y="2280"/>
                <a:ext cx="1109" cy="1221"/>
                <a:chOff x="3080" y="2280"/>
                <a:chExt cx="1109" cy="1221"/>
              </a:xfrm>
            </p:grpSpPr>
            <p:sp>
              <p:nvSpPr>
                <p:cNvPr id="69673" name="直接连接符 92227"/>
                <p:cNvSpPr>
                  <a:spLocks noChangeShapeType="1"/>
                </p:cNvSpPr>
                <p:nvPr/>
              </p:nvSpPr>
              <p:spPr bwMode="auto">
                <a:xfrm>
                  <a:off x="3276" y="2280"/>
                  <a:ext cx="0" cy="432"/>
                </a:xfrm>
                <a:prstGeom prst="line">
                  <a:avLst/>
                </a:prstGeom>
                <a:noFill/>
                <a:ln w="38100">
                  <a:solidFill>
                    <a:schemeClr val="tx1"/>
                  </a:solidFill>
                  <a:round/>
                  <a:headEnd/>
                  <a:tailEnd/>
                </a:ln>
              </p:spPr>
              <p:txBody>
                <a:bodyPr/>
                <a:lstStyle/>
                <a:p>
                  <a:endParaRPr lang="zh-CN" altLang="en-US"/>
                </a:p>
              </p:txBody>
            </p:sp>
            <p:sp>
              <p:nvSpPr>
                <p:cNvPr id="69674" name="直接连接符 92228"/>
                <p:cNvSpPr>
                  <a:spLocks noChangeShapeType="1"/>
                </p:cNvSpPr>
                <p:nvPr/>
              </p:nvSpPr>
              <p:spPr bwMode="auto">
                <a:xfrm flipV="1">
                  <a:off x="3496" y="2280"/>
                  <a:ext cx="0" cy="972"/>
                </a:xfrm>
                <a:prstGeom prst="line">
                  <a:avLst/>
                </a:prstGeom>
                <a:noFill/>
                <a:ln w="38100">
                  <a:solidFill>
                    <a:schemeClr val="tx1"/>
                  </a:solidFill>
                  <a:round/>
                  <a:headEnd/>
                  <a:tailEnd/>
                </a:ln>
              </p:spPr>
              <p:txBody>
                <a:bodyPr/>
                <a:lstStyle/>
                <a:p>
                  <a:endParaRPr lang="zh-CN" altLang="en-US"/>
                </a:p>
              </p:txBody>
            </p:sp>
            <p:sp>
              <p:nvSpPr>
                <p:cNvPr id="69675" name="直接连接符 92229"/>
                <p:cNvSpPr>
                  <a:spLocks noChangeShapeType="1"/>
                </p:cNvSpPr>
                <p:nvPr/>
              </p:nvSpPr>
              <p:spPr bwMode="auto">
                <a:xfrm>
                  <a:off x="3720" y="2280"/>
                  <a:ext cx="0" cy="432"/>
                </a:xfrm>
                <a:prstGeom prst="line">
                  <a:avLst/>
                </a:prstGeom>
                <a:noFill/>
                <a:ln w="38100">
                  <a:solidFill>
                    <a:schemeClr val="tx1"/>
                  </a:solidFill>
                  <a:round/>
                  <a:headEnd/>
                  <a:tailEnd/>
                </a:ln>
              </p:spPr>
              <p:txBody>
                <a:bodyPr/>
                <a:lstStyle/>
                <a:p>
                  <a:endParaRPr lang="zh-CN" altLang="en-US"/>
                </a:p>
              </p:txBody>
            </p:sp>
            <p:sp>
              <p:nvSpPr>
                <p:cNvPr id="69676" name="直接连接符 92230"/>
                <p:cNvSpPr>
                  <a:spLocks noChangeShapeType="1"/>
                </p:cNvSpPr>
                <p:nvPr/>
              </p:nvSpPr>
              <p:spPr bwMode="auto">
                <a:xfrm flipV="1">
                  <a:off x="3964" y="2280"/>
                  <a:ext cx="0" cy="972"/>
                </a:xfrm>
                <a:prstGeom prst="line">
                  <a:avLst/>
                </a:prstGeom>
                <a:noFill/>
                <a:ln w="38100">
                  <a:solidFill>
                    <a:schemeClr val="tx1"/>
                  </a:solidFill>
                  <a:round/>
                  <a:headEnd/>
                  <a:tailEnd/>
                </a:ln>
              </p:spPr>
              <p:txBody>
                <a:bodyPr/>
                <a:lstStyle/>
                <a:p>
                  <a:endParaRPr lang="zh-CN" altLang="en-US"/>
                </a:p>
              </p:txBody>
            </p:sp>
            <p:sp>
              <p:nvSpPr>
                <p:cNvPr id="69677" name="文本框 92231"/>
                <p:cNvSpPr txBox="1">
                  <a:spLocks noChangeArrowheads="1"/>
                </p:cNvSpPr>
                <p:nvPr/>
              </p:nvSpPr>
              <p:spPr bwMode="auto">
                <a:xfrm>
                  <a:off x="3080" y="264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3</a:t>
                  </a:r>
                </a:p>
              </p:txBody>
            </p:sp>
            <p:sp>
              <p:nvSpPr>
                <p:cNvPr id="69678" name="文本框 92232"/>
                <p:cNvSpPr txBox="1">
                  <a:spLocks noChangeArrowheads="1"/>
                </p:cNvSpPr>
                <p:nvPr/>
              </p:nvSpPr>
              <p:spPr bwMode="auto">
                <a:xfrm>
                  <a:off x="3264" y="313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2</a:t>
                  </a:r>
                  <a:endParaRPr lang="en-US" altLang="zh-CN" b="1" baseline="-25000">
                    <a:solidFill>
                      <a:srgbClr val="D60093"/>
                    </a:solidFill>
                    <a:ea typeface="长城楷体"/>
                    <a:cs typeface="长城楷体"/>
                  </a:endParaRPr>
                </a:p>
              </p:txBody>
            </p:sp>
            <p:sp>
              <p:nvSpPr>
                <p:cNvPr id="69679" name="文本框 92233"/>
                <p:cNvSpPr txBox="1">
                  <a:spLocks noChangeArrowheads="1"/>
                </p:cNvSpPr>
                <p:nvPr/>
              </p:nvSpPr>
              <p:spPr bwMode="auto">
                <a:xfrm>
                  <a:off x="3528" y="2632"/>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1</a:t>
                  </a:r>
                </a:p>
              </p:txBody>
            </p:sp>
            <p:sp>
              <p:nvSpPr>
                <p:cNvPr id="69680" name="文本框 92234"/>
                <p:cNvSpPr txBox="1">
                  <a:spLocks noChangeArrowheads="1"/>
                </p:cNvSpPr>
                <p:nvPr/>
              </p:nvSpPr>
              <p:spPr bwMode="auto">
                <a:xfrm>
                  <a:off x="3765" y="313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0</a:t>
                  </a:r>
                  <a:endParaRPr lang="en-US" altLang="zh-CN" b="1" baseline="-25000">
                    <a:solidFill>
                      <a:srgbClr val="D60093"/>
                    </a:solidFill>
                    <a:ea typeface="长城楷体"/>
                    <a:cs typeface="长城楷体"/>
                  </a:endParaRPr>
                </a:p>
              </p:txBody>
            </p:sp>
          </p:grpSp>
          <p:grpSp>
            <p:nvGrpSpPr>
              <p:cNvPr id="69666" name="组合 92235"/>
              <p:cNvGrpSpPr>
                <a:grpSpLocks/>
              </p:cNvGrpSpPr>
              <p:nvPr/>
            </p:nvGrpSpPr>
            <p:grpSpPr bwMode="auto">
              <a:xfrm>
                <a:off x="928" y="2304"/>
                <a:ext cx="925" cy="1277"/>
                <a:chOff x="928" y="2304"/>
                <a:chExt cx="925" cy="1277"/>
              </a:xfrm>
            </p:grpSpPr>
            <p:sp>
              <p:nvSpPr>
                <p:cNvPr id="69667" name="直接连接符 92236"/>
                <p:cNvSpPr>
                  <a:spLocks noChangeShapeType="1"/>
                </p:cNvSpPr>
                <p:nvPr/>
              </p:nvSpPr>
              <p:spPr bwMode="auto">
                <a:xfrm flipV="1">
                  <a:off x="1168" y="2304"/>
                  <a:ext cx="0" cy="972"/>
                </a:xfrm>
                <a:prstGeom prst="line">
                  <a:avLst/>
                </a:prstGeom>
                <a:noFill/>
                <a:ln w="38100">
                  <a:solidFill>
                    <a:schemeClr val="tx1"/>
                  </a:solidFill>
                  <a:round/>
                  <a:headEnd/>
                  <a:tailEnd/>
                </a:ln>
              </p:spPr>
              <p:txBody>
                <a:bodyPr/>
                <a:lstStyle/>
                <a:p>
                  <a:endParaRPr lang="zh-CN" altLang="en-US"/>
                </a:p>
              </p:txBody>
            </p:sp>
            <p:sp>
              <p:nvSpPr>
                <p:cNvPr id="69668" name="直接连接符 92237"/>
                <p:cNvSpPr>
                  <a:spLocks noChangeShapeType="1"/>
                </p:cNvSpPr>
                <p:nvPr/>
              </p:nvSpPr>
              <p:spPr bwMode="auto">
                <a:xfrm>
                  <a:off x="1392" y="2304"/>
                  <a:ext cx="0" cy="432"/>
                </a:xfrm>
                <a:prstGeom prst="line">
                  <a:avLst/>
                </a:prstGeom>
                <a:noFill/>
                <a:ln w="38100">
                  <a:solidFill>
                    <a:schemeClr val="tx1"/>
                  </a:solidFill>
                  <a:round/>
                  <a:headEnd/>
                  <a:tailEnd/>
                </a:ln>
              </p:spPr>
              <p:txBody>
                <a:bodyPr/>
                <a:lstStyle/>
                <a:p>
                  <a:endParaRPr lang="zh-CN" altLang="en-US"/>
                </a:p>
              </p:txBody>
            </p:sp>
            <p:sp>
              <p:nvSpPr>
                <p:cNvPr id="69669" name="直接连接符 92238"/>
                <p:cNvSpPr>
                  <a:spLocks noChangeShapeType="1"/>
                </p:cNvSpPr>
                <p:nvPr/>
              </p:nvSpPr>
              <p:spPr bwMode="auto">
                <a:xfrm flipV="1">
                  <a:off x="1636" y="2304"/>
                  <a:ext cx="0" cy="972"/>
                </a:xfrm>
                <a:prstGeom prst="line">
                  <a:avLst/>
                </a:prstGeom>
                <a:noFill/>
                <a:ln w="38100">
                  <a:solidFill>
                    <a:schemeClr val="tx1"/>
                  </a:solidFill>
                  <a:round/>
                  <a:headEnd/>
                  <a:tailEnd/>
                </a:ln>
              </p:spPr>
              <p:txBody>
                <a:bodyPr/>
                <a:lstStyle/>
                <a:p>
                  <a:endParaRPr lang="zh-CN" altLang="en-US"/>
                </a:p>
              </p:txBody>
            </p:sp>
            <p:sp>
              <p:nvSpPr>
                <p:cNvPr id="69670" name="文本框 92239"/>
                <p:cNvSpPr txBox="1">
                  <a:spLocks noChangeArrowheads="1"/>
                </p:cNvSpPr>
                <p:nvPr/>
              </p:nvSpPr>
              <p:spPr bwMode="auto">
                <a:xfrm>
                  <a:off x="928" y="32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6</a:t>
                  </a:r>
                  <a:endParaRPr lang="en-US" altLang="zh-CN" b="1" baseline="-25000">
                    <a:solidFill>
                      <a:srgbClr val="D60093"/>
                    </a:solidFill>
                    <a:ea typeface="长城楷体"/>
                    <a:cs typeface="长城楷体"/>
                  </a:endParaRPr>
                </a:p>
              </p:txBody>
            </p:sp>
            <p:sp>
              <p:nvSpPr>
                <p:cNvPr id="69671" name="文本框 92240"/>
                <p:cNvSpPr txBox="1">
                  <a:spLocks noChangeArrowheads="1"/>
                </p:cNvSpPr>
                <p:nvPr/>
              </p:nvSpPr>
              <p:spPr bwMode="auto">
                <a:xfrm>
                  <a:off x="1192" y="2712"/>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5</a:t>
                  </a:r>
                </a:p>
              </p:txBody>
            </p:sp>
            <p:sp>
              <p:nvSpPr>
                <p:cNvPr id="69672" name="文本框 92241"/>
                <p:cNvSpPr txBox="1">
                  <a:spLocks noChangeArrowheads="1"/>
                </p:cNvSpPr>
                <p:nvPr/>
              </p:nvSpPr>
              <p:spPr bwMode="auto">
                <a:xfrm>
                  <a:off x="1429" y="32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D60093"/>
                      </a:solidFill>
                      <a:ea typeface="长城楷体"/>
                      <a:cs typeface="长城楷体"/>
                    </a:rPr>
                    <a:t>a</a:t>
                  </a:r>
                  <a:r>
                    <a:rPr lang="en-US" altLang="zh-CN" sz="3200" b="1" baseline="-25000">
                      <a:solidFill>
                        <a:srgbClr val="D60093"/>
                      </a:solidFill>
                      <a:ea typeface="长城楷体"/>
                      <a:cs typeface="长城楷体"/>
                    </a:rPr>
                    <a:t>4</a:t>
                  </a:r>
                </a:p>
              </p:txBody>
            </p:sp>
          </p:grpSp>
        </p:grpSp>
        <p:sp>
          <p:nvSpPr>
            <p:cNvPr id="69664" name="文本框 92242"/>
            <p:cNvSpPr txBox="1">
              <a:spLocks noChangeArrowheads="1"/>
            </p:cNvSpPr>
            <p:nvPr/>
          </p:nvSpPr>
          <p:spPr bwMode="auto">
            <a:xfrm>
              <a:off x="792" y="3708"/>
              <a:ext cx="732" cy="365"/>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en-US" altLang="zh-CN" sz="3200" b="1" u="sng">
                  <a:solidFill>
                    <a:srgbClr val="D60093"/>
                  </a:solidFill>
                  <a:ea typeface="长城楷体"/>
                  <a:cs typeface="长城楷体"/>
                </a:rPr>
                <a:t>A</a:t>
              </a:r>
            </a:p>
          </p:txBody>
        </p:sp>
      </p:grpSp>
      <p:grpSp>
        <p:nvGrpSpPr>
          <p:cNvPr id="69644" name="组合 92243"/>
          <p:cNvGrpSpPr>
            <a:grpSpLocks/>
          </p:cNvGrpSpPr>
          <p:nvPr/>
        </p:nvGrpSpPr>
        <p:grpSpPr bwMode="auto">
          <a:xfrm>
            <a:off x="2679700" y="3943350"/>
            <a:ext cx="5176838" cy="2636838"/>
            <a:chOff x="1856" y="2436"/>
            <a:chExt cx="3261" cy="1661"/>
          </a:xfrm>
        </p:grpSpPr>
        <p:grpSp>
          <p:nvGrpSpPr>
            <p:cNvPr id="69647" name="组合 92244"/>
            <p:cNvGrpSpPr>
              <a:grpSpLocks/>
            </p:cNvGrpSpPr>
            <p:nvPr/>
          </p:nvGrpSpPr>
          <p:grpSpPr bwMode="auto">
            <a:xfrm>
              <a:off x="1856" y="2436"/>
              <a:ext cx="3261" cy="1285"/>
              <a:chOff x="1856" y="2280"/>
              <a:chExt cx="3261" cy="1285"/>
            </a:xfrm>
          </p:grpSpPr>
          <p:sp>
            <p:nvSpPr>
              <p:cNvPr id="69649" name="直接连接符 92245"/>
              <p:cNvSpPr>
                <a:spLocks noChangeShapeType="1"/>
              </p:cNvSpPr>
              <p:nvPr/>
            </p:nvSpPr>
            <p:spPr bwMode="auto">
              <a:xfrm>
                <a:off x="4208" y="2280"/>
                <a:ext cx="0" cy="432"/>
              </a:xfrm>
              <a:prstGeom prst="line">
                <a:avLst/>
              </a:prstGeom>
              <a:noFill/>
              <a:ln w="38100">
                <a:solidFill>
                  <a:schemeClr val="tx1"/>
                </a:solidFill>
                <a:round/>
                <a:headEnd/>
                <a:tailEnd/>
              </a:ln>
            </p:spPr>
            <p:txBody>
              <a:bodyPr/>
              <a:lstStyle/>
              <a:p>
                <a:endParaRPr lang="zh-CN" altLang="en-US"/>
              </a:p>
            </p:txBody>
          </p:sp>
          <p:sp>
            <p:nvSpPr>
              <p:cNvPr id="69650" name="直接连接符 92246"/>
              <p:cNvSpPr>
                <a:spLocks noChangeShapeType="1"/>
              </p:cNvSpPr>
              <p:nvPr/>
            </p:nvSpPr>
            <p:spPr bwMode="auto">
              <a:xfrm flipV="1">
                <a:off x="4420" y="2280"/>
                <a:ext cx="0" cy="972"/>
              </a:xfrm>
              <a:prstGeom prst="line">
                <a:avLst/>
              </a:prstGeom>
              <a:noFill/>
              <a:ln w="38100">
                <a:solidFill>
                  <a:schemeClr val="tx1"/>
                </a:solidFill>
                <a:round/>
                <a:headEnd/>
                <a:tailEnd/>
              </a:ln>
            </p:spPr>
            <p:txBody>
              <a:bodyPr/>
              <a:lstStyle/>
              <a:p>
                <a:endParaRPr lang="zh-CN" altLang="en-US"/>
              </a:p>
            </p:txBody>
          </p:sp>
          <p:sp>
            <p:nvSpPr>
              <p:cNvPr id="69651" name="直接连接符 92247"/>
              <p:cNvSpPr>
                <a:spLocks noChangeShapeType="1"/>
              </p:cNvSpPr>
              <p:nvPr/>
            </p:nvSpPr>
            <p:spPr bwMode="auto">
              <a:xfrm>
                <a:off x="4644" y="2280"/>
                <a:ext cx="0" cy="432"/>
              </a:xfrm>
              <a:prstGeom prst="line">
                <a:avLst/>
              </a:prstGeom>
              <a:noFill/>
              <a:ln w="38100">
                <a:solidFill>
                  <a:schemeClr val="tx1"/>
                </a:solidFill>
                <a:round/>
                <a:headEnd/>
                <a:tailEnd/>
              </a:ln>
            </p:spPr>
            <p:txBody>
              <a:bodyPr/>
              <a:lstStyle/>
              <a:p>
                <a:endParaRPr lang="zh-CN" altLang="en-US"/>
              </a:p>
            </p:txBody>
          </p:sp>
          <p:sp>
            <p:nvSpPr>
              <p:cNvPr id="69652" name="直接连接符 92248"/>
              <p:cNvSpPr>
                <a:spLocks noChangeShapeType="1"/>
              </p:cNvSpPr>
              <p:nvPr/>
            </p:nvSpPr>
            <p:spPr bwMode="auto">
              <a:xfrm flipV="1">
                <a:off x="4848" y="2280"/>
                <a:ext cx="0" cy="972"/>
              </a:xfrm>
              <a:prstGeom prst="line">
                <a:avLst/>
              </a:prstGeom>
              <a:noFill/>
              <a:ln w="38100">
                <a:solidFill>
                  <a:schemeClr val="tx1"/>
                </a:solidFill>
                <a:round/>
                <a:headEnd/>
                <a:tailEnd/>
              </a:ln>
            </p:spPr>
            <p:txBody>
              <a:bodyPr/>
              <a:lstStyle/>
              <a:p>
                <a:endParaRPr lang="zh-CN" altLang="en-US"/>
              </a:p>
            </p:txBody>
          </p:sp>
          <p:sp>
            <p:nvSpPr>
              <p:cNvPr id="69653" name="直接连接符 92249"/>
              <p:cNvSpPr>
                <a:spLocks noChangeShapeType="1"/>
              </p:cNvSpPr>
              <p:nvPr/>
            </p:nvSpPr>
            <p:spPr bwMode="auto">
              <a:xfrm flipV="1">
                <a:off x="2092" y="2304"/>
                <a:ext cx="0" cy="972"/>
              </a:xfrm>
              <a:prstGeom prst="line">
                <a:avLst/>
              </a:prstGeom>
              <a:noFill/>
              <a:ln w="38100">
                <a:solidFill>
                  <a:schemeClr val="tx1"/>
                </a:solidFill>
                <a:round/>
                <a:headEnd/>
                <a:tailEnd/>
              </a:ln>
            </p:spPr>
            <p:txBody>
              <a:bodyPr/>
              <a:lstStyle/>
              <a:p>
                <a:endParaRPr lang="zh-CN" altLang="en-US"/>
              </a:p>
            </p:txBody>
          </p:sp>
          <p:sp>
            <p:nvSpPr>
              <p:cNvPr id="69654" name="直接连接符 92250"/>
              <p:cNvSpPr>
                <a:spLocks noChangeShapeType="1"/>
              </p:cNvSpPr>
              <p:nvPr/>
            </p:nvSpPr>
            <p:spPr bwMode="auto">
              <a:xfrm>
                <a:off x="2316" y="2304"/>
                <a:ext cx="0" cy="432"/>
              </a:xfrm>
              <a:prstGeom prst="line">
                <a:avLst/>
              </a:prstGeom>
              <a:noFill/>
              <a:ln w="38100">
                <a:solidFill>
                  <a:schemeClr val="tx1"/>
                </a:solidFill>
                <a:round/>
                <a:headEnd/>
                <a:tailEnd/>
              </a:ln>
            </p:spPr>
            <p:txBody>
              <a:bodyPr/>
              <a:lstStyle/>
              <a:p>
                <a:endParaRPr lang="zh-CN" altLang="en-US"/>
              </a:p>
            </p:txBody>
          </p:sp>
          <p:sp>
            <p:nvSpPr>
              <p:cNvPr id="69655" name="直接连接符 92251"/>
              <p:cNvSpPr>
                <a:spLocks noChangeShapeType="1"/>
              </p:cNvSpPr>
              <p:nvPr/>
            </p:nvSpPr>
            <p:spPr bwMode="auto">
              <a:xfrm flipV="1">
                <a:off x="2520" y="2304"/>
                <a:ext cx="0" cy="972"/>
              </a:xfrm>
              <a:prstGeom prst="line">
                <a:avLst/>
              </a:prstGeom>
              <a:noFill/>
              <a:ln w="38100">
                <a:solidFill>
                  <a:schemeClr val="tx1"/>
                </a:solidFill>
                <a:round/>
                <a:headEnd/>
                <a:tailEnd/>
              </a:ln>
            </p:spPr>
            <p:txBody>
              <a:bodyPr/>
              <a:lstStyle/>
              <a:p>
                <a:endParaRPr lang="zh-CN" altLang="en-US"/>
              </a:p>
            </p:txBody>
          </p:sp>
          <p:sp>
            <p:nvSpPr>
              <p:cNvPr id="69656" name="文本框 92252"/>
              <p:cNvSpPr txBox="1">
                <a:spLocks noChangeArrowheads="1"/>
              </p:cNvSpPr>
              <p:nvPr/>
            </p:nvSpPr>
            <p:spPr bwMode="auto">
              <a:xfrm>
                <a:off x="4008" y="2624"/>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3</a:t>
                </a:r>
                <a:endParaRPr lang="en-US" altLang="zh-CN" b="1" baseline="-25000">
                  <a:solidFill>
                    <a:srgbClr val="6600CC"/>
                  </a:solidFill>
                  <a:ea typeface="长城楷体"/>
                  <a:cs typeface="长城楷体"/>
                </a:endParaRPr>
              </a:p>
            </p:txBody>
          </p:sp>
          <p:sp>
            <p:nvSpPr>
              <p:cNvPr id="69657" name="文本框 92253"/>
              <p:cNvSpPr txBox="1">
                <a:spLocks noChangeArrowheads="1"/>
              </p:cNvSpPr>
              <p:nvPr/>
            </p:nvSpPr>
            <p:spPr bwMode="auto">
              <a:xfrm>
                <a:off x="4192" y="312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2</a:t>
                </a:r>
                <a:endParaRPr lang="en-US" altLang="zh-CN" b="1" baseline="-25000">
                  <a:solidFill>
                    <a:srgbClr val="6600CC"/>
                  </a:solidFill>
                  <a:ea typeface="长城楷体"/>
                  <a:cs typeface="长城楷体"/>
                </a:endParaRPr>
              </a:p>
            </p:txBody>
          </p:sp>
          <p:sp>
            <p:nvSpPr>
              <p:cNvPr id="69658" name="文本框 92254"/>
              <p:cNvSpPr txBox="1">
                <a:spLocks noChangeArrowheads="1"/>
              </p:cNvSpPr>
              <p:nvPr/>
            </p:nvSpPr>
            <p:spPr bwMode="auto">
              <a:xfrm>
                <a:off x="4456" y="261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1</a:t>
                </a:r>
                <a:endParaRPr lang="en-US" altLang="zh-CN" b="1" baseline="-25000">
                  <a:solidFill>
                    <a:srgbClr val="6600CC"/>
                  </a:solidFill>
                  <a:ea typeface="长城楷体"/>
                  <a:cs typeface="长城楷体"/>
                </a:endParaRPr>
              </a:p>
            </p:txBody>
          </p:sp>
          <p:sp>
            <p:nvSpPr>
              <p:cNvPr id="69659" name="文本框 92255"/>
              <p:cNvSpPr txBox="1">
                <a:spLocks noChangeArrowheads="1"/>
              </p:cNvSpPr>
              <p:nvPr/>
            </p:nvSpPr>
            <p:spPr bwMode="auto">
              <a:xfrm>
                <a:off x="4693" y="312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0</a:t>
                </a:r>
              </a:p>
            </p:txBody>
          </p:sp>
          <p:sp>
            <p:nvSpPr>
              <p:cNvPr id="69660" name="文本框 92256"/>
              <p:cNvSpPr txBox="1">
                <a:spLocks noChangeArrowheads="1"/>
              </p:cNvSpPr>
              <p:nvPr/>
            </p:nvSpPr>
            <p:spPr bwMode="auto">
              <a:xfrm>
                <a:off x="1856" y="320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6</a:t>
                </a:r>
              </a:p>
            </p:txBody>
          </p:sp>
          <p:sp>
            <p:nvSpPr>
              <p:cNvPr id="69661" name="文本框 92257"/>
              <p:cNvSpPr txBox="1">
                <a:spLocks noChangeArrowheads="1"/>
              </p:cNvSpPr>
              <p:nvPr/>
            </p:nvSpPr>
            <p:spPr bwMode="auto">
              <a:xfrm>
                <a:off x="2120" y="2696"/>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5</a:t>
                </a:r>
                <a:endParaRPr lang="en-US" altLang="zh-CN" b="1" baseline="-25000">
                  <a:solidFill>
                    <a:srgbClr val="6600CC"/>
                  </a:solidFill>
                  <a:ea typeface="长城楷体"/>
                  <a:cs typeface="长城楷体"/>
                </a:endParaRPr>
              </a:p>
            </p:txBody>
          </p:sp>
          <p:sp>
            <p:nvSpPr>
              <p:cNvPr id="69662" name="文本框 92258"/>
              <p:cNvSpPr txBox="1">
                <a:spLocks noChangeArrowheads="1"/>
              </p:cNvSpPr>
              <p:nvPr/>
            </p:nvSpPr>
            <p:spPr bwMode="auto">
              <a:xfrm>
                <a:off x="2357" y="3200"/>
                <a:ext cx="424" cy="365"/>
              </a:xfrm>
              <a:prstGeom prst="rect">
                <a:avLst/>
              </a:prstGeom>
              <a:noFill/>
              <a:ln w="38100">
                <a:noFill/>
                <a:miter lim="800000"/>
                <a:headEnd/>
                <a:tailEnd/>
              </a:ln>
            </p:spPr>
            <p:txBody>
              <a:bodyPr>
                <a:spAutoFit/>
              </a:bodyPr>
              <a:lstStyle/>
              <a:p>
                <a:pPr algn="ctr">
                  <a:spcBef>
                    <a:spcPct val="50000"/>
                  </a:spcBef>
                  <a:buFont typeface="Arial" pitchFamily="34" charset="0"/>
                  <a:buNone/>
                </a:pPr>
                <a:r>
                  <a:rPr lang="en-US" altLang="zh-CN" sz="3200" b="1">
                    <a:solidFill>
                      <a:srgbClr val="6600CC"/>
                    </a:solidFill>
                    <a:ea typeface="长城楷体"/>
                    <a:cs typeface="长城楷体"/>
                  </a:rPr>
                  <a:t>b</a:t>
                </a:r>
                <a:r>
                  <a:rPr lang="en-US" altLang="zh-CN" sz="3200" b="1" baseline="-25000">
                    <a:solidFill>
                      <a:srgbClr val="6600CC"/>
                    </a:solidFill>
                    <a:ea typeface="长城楷体"/>
                    <a:cs typeface="长城楷体"/>
                  </a:rPr>
                  <a:t>4</a:t>
                </a:r>
              </a:p>
            </p:txBody>
          </p:sp>
        </p:grpSp>
        <p:sp>
          <p:nvSpPr>
            <p:cNvPr id="69648" name="文本框 92259"/>
            <p:cNvSpPr txBox="1">
              <a:spLocks noChangeArrowheads="1"/>
            </p:cNvSpPr>
            <p:nvPr/>
          </p:nvSpPr>
          <p:spPr bwMode="auto">
            <a:xfrm>
              <a:off x="1872" y="3732"/>
              <a:ext cx="372" cy="365"/>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en-US" altLang="zh-CN" sz="3200" b="1" u="sng">
                  <a:solidFill>
                    <a:srgbClr val="6600CC"/>
                  </a:solidFill>
                  <a:ea typeface="长城楷体"/>
                  <a:cs typeface="长城楷体"/>
                </a:rPr>
                <a:t>B</a:t>
              </a:r>
            </a:p>
          </p:txBody>
        </p:sp>
      </p:grpSp>
      <p:sp>
        <p:nvSpPr>
          <p:cNvPr id="69645" name="文本框 92260"/>
          <p:cNvSpPr txBox="1">
            <a:spLocks noChangeArrowheads="1"/>
          </p:cNvSpPr>
          <p:nvPr/>
        </p:nvSpPr>
        <p:spPr bwMode="auto">
          <a:xfrm>
            <a:off x="1009650" y="1592263"/>
            <a:ext cx="2838450" cy="579437"/>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zh-CN" altLang="en-US" sz="3200" b="1">
                <a:solidFill>
                  <a:srgbClr val="006666"/>
                </a:solidFill>
                <a:ea typeface="长城楷体"/>
                <a:cs typeface="长城楷体"/>
              </a:rPr>
              <a:t>高位片</a:t>
            </a:r>
          </a:p>
        </p:txBody>
      </p:sp>
      <p:sp>
        <p:nvSpPr>
          <p:cNvPr id="69646" name="文本框 92261"/>
          <p:cNvSpPr txBox="1">
            <a:spLocks noChangeArrowheads="1"/>
          </p:cNvSpPr>
          <p:nvPr/>
        </p:nvSpPr>
        <p:spPr bwMode="auto">
          <a:xfrm>
            <a:off x="4800600" y="1573213"/>
            <a:ext cx="2762250" cy="579437"/>
          </a:xfrm>
          <a:prstGeom prst="rect">
            <a:avLst/>
          </a:prstGeom>
          <a:noFill/>
          <a:ln w="38100">
            <a:noFill/>
            <a:miter lim="800000"/>
            <a:headEnd/>
            <a:tailEnd/>
          </a:ln>
        </p:spPr>
        <p:txBody>
          <a:bodyPr>
            <a:spAutoFit/>
          </a:bodyPr>
          <a:lstStyle/>
          <a:p>
            <a:pPr algn="ctr" eaLnBrk="0" hangingPunct="0">
              <a:spcBef>
                <a:spcPct val="50000"/>
              </a:spcBef>
              <a:buFont typeface="Arial" pitchFamily="34" charset="0"/>
              <a:buNone/>
            </a:pPr>
            <a:r>
              <a:rPr lang="zh-CN" altLang="en-US" sz="3200" b="1">
                <a:solidFill>
                  <a:srgbClr val="006666"/>
                </a:solidFill>
                <a:ea typeface="长城楷体"/>
                <a:cs typeface="长城楷体"/>
              </a:rPr>
              <a:t>低位片</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文本框 93185"/>
          <p:cNvSpPr txBox="1">
            <a:spLocks noChangeArrowheads="1"/>
          </p:cNvSpPr>
          <p:nvPr/>
        </p:nvSpPr>
        <p:spPr bwMode="auto">
          <a:xfrm>
            <a:off x="304800" y="511175"/>
            <a:ext cx="8329613" cy="2016125"/>
          </a:xfrm>
          <a:prstGeom prst="rect">
            <a:avLst/>
          </a:prstGeom>
          <a:noFill/>
          <a:ln w="38100">
            <a:noFill/>
            <a:miter lim="800000"/>
            <a:headEnd/>
            <a:tailEnd/>
          </a:ln>
        </p:spPr>
        <p:txBody>
          <a:bodyPr lIns="90000" tIns="46800" rIns="90000" bIns="46800">
            <a:spAutoFit/>
          </a:bodyPr>
          <a:lstStyle/>
          <a:p>
            <a:pPr marL="852488" indent="-852488">
              <a:spcBef>
                <a:spcPct val="50000"/>
              </a:spcBef>
              <a:buFont typeface="Arial" pitchFamily="34" charset="0"/>
              <a:buNone/>
            </a:pPr>
            <a:r>
              <a:rPr lang="zh-CN" altLang="en-US" sz="2800" b="1">
                <a:solidFill>
                  <a:srgbClr val="FF0000"/>
                </a:solidFill>
              </a:rPr>
              <a:t>例</a:t>
            </a:r>
            <a:r>
              <a:rPr lang="en-US" altLang="zh-CN" sz="2800" b="1">
                <a:solidFill>
                  <a:srgbClr val="FF0000"/>
                </a:solidFill>
              </a:rPr>
              <a:t>2</a:t>
            </a:r>
            <a:r>
              <a:rPr lang="zh-CN" altLang="en-US" sz="2800" b="1">
                <a:solidFill>
                  <a:srgbClr val="FF0000"/>
                </a:solidFill>
              </a:rPr>
              <a:t>：</a:t>
            </a:r>
            <a:r>
              <a:rPr lang="zh-CN" altLang="en-US" sz="2800" b="1"/>
              <a:t>设计三个四位数的比较器，可以对</a:t>
            </a:r>
            <a:r>
              <a:rPr lang="zh-CN" altLang="zh-CN" sz="2800" b="1"/>
              <a:t>A、B、C进行比较，能判断：</a:t>
            </a:r>
            <a:endParaRPr lang="zh-CN" altLang="en-US" sz="2800" b="1"/>
          </a:p>
          <a:p>
            <a:pPr marL="852488" indent="-852488">
              <a:lnSpc>
                <a:spcPct val="75000"/>
              </a:lnSpc>
              <a:spcBef>
                <a:spcPct val="50000"/>
              </a:spcBef>
              <a:buFont typeface="Arial" pitchFamily="34" charset="0"/>
              <a:buNone/>
            </a:pPr>
            <a:r>
              <a:rPr lang="zh-CN" altLang="en-US" sz="2800" b="1"/>
              <a:t>         </a:t>
            </a:r>
            <a:r>
              <a:rPr lang="en-US" altLang="zh-CN" sz="2800" b="1"/>
              <a:t>(1)  </a:t>
            </a:r>
            <a:r>
              <a:rPr lang="zh-CN" altLang="zh-CN" sz="2800" b="1"/>
              <a:t>三个数是否相等。</a:t>
            </a:r>
            <a:endParaRPr lang="en-US" altLang="zh-CN" sz="2800" b="1"/>
          </a:p>
          <a:p>
            <a:pPr marL="852488" indent="-852488">
              <a:lnSpc>
                <a:spcPct val="75000"/>
              </a:lnSpc>
              <a:spcBef>
                <a:spcPct val="50000"/>
              </a:spcBef>
              <a:buFont typeface="Arial" pitchFamily="34" charset="0"/>
              <a:buNone/>
            </a:pPr>
            <a:r>
              <a:rPr lang="en-US" altLang="zh-CN" sz="2800" b="1"/>
              <a:t>         (2)  </a:t>
            </a:r>
            <a:r>
              <a:rPr lang="zh-CN" altLang="zh-CN" sz="2800" b="1"/>
              <a:t>若不相等，A数是最大还是最小。</a:t>
            </a:r>
            <a:endParaRPr lang="en-US" altLang="zh-CN" sz="2800" b="1"/>
          </a:p>
        </p:txBody>
      </p:sp>
      <p:sp>
        <p:nvSpPr>
          <p:cNvPr id="70659" name="文本框 93186"/>
          <p:cNvSpPr txBox="1">
            <a:spLocks noChangeArrowheads="1"/>
          </p:cNvSpPr>
          <p:nvPr/>
        </p:nvSpPr>
        <p:spPr bwMode="auto">
          <a:xfrm>
            <a:off x="782638" y="2859088"/>
            <a:ext cx="1958975" cy="519112"/>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a:solidFill>
                  <a:srgbClr val="0000FF"/>
                </a:solidFill>
              </a:rPr>
              <a:t>比较原则：</a:t>
            </a:r>
          </a:p>
        </p:txBody>
      </p:sp>
      <p:sp>
        <p:nvSpPr>
          <p:cNvPr id="70660" name="文本框 93187"/>
          <p:cNvSpPr txBox="1">
            <a:spLocks noChangeArrowheads="1"/>
          </p:cNvSpPr>
          <p:nvPr/>
        </p:nvSpPr>
        <p:spPr bwMode="auto">
          <a:xfrm>
            <a:off x="1022350" y="3529013"/>
            <a:ext cx="7783513" cy="1373187"/>
          </a:xfrm>
          <a:prstGeom prst="rect">
            <a:avLst/>
          </a:prstGeom>
          <a:noFill/>
          <a:ln w="38100">
            <a:noFill/>
            <a:miter lim="800000"/>
            <a:headEnd/>
            <a:tailEnd/>
          </a:ln>
        </p:spPr>
        <p:txBody>
          <a:bodyPr lIns="90000" tIns="46800" rIns="90000" bIns="46800" anchor="ctr">
            <a:spAutoFit/>
          </a:bodyPr>
          <a:lstStyle/>
          <a:p>
            <a:pPr indent="571500">
              <a:spcBef>
                <a:spcPct val="50000"/>
              </a:spcBef>
              <a:buFont typeface="Arial" pitchFamily="34" charset="0"/>
              <a:buNone/>
            </a:pPr>
            <a:r>
              <a:rPr lang="zh-CN" altLang="en-US" sz="2800" b="1"/>
              <a:t>先将</a:t>
            </a:r>
            <a:r>
              <a:rPr lang="en-US" altLang="zh-CN" sz="2800" b="1"/>
              <a:t>A</a:t>
            </a:r>
            <a:r>
              <a:rPr lang="zh-CN" altLang="en-US" sz="2800" b="1"/>
              <a:t>与</a:t>
            </a:r>
            <a:r>
              <a:rPr lang="en-US" altLang="zh-CN" sz="2800" b="1"/>
              <a:t>B</a:t>
            </a:r>
            <a:r>
              <a:rPr lang="zh-CN" altLang="en-US" sz="2800" b="1"/>
              <a:t>比较，然后</a:t>
            </a:r>
            <a:r>
              <a:rPr lang="en-US" altLang="zh-CN" sz="2800" b="1"/>
              <a:t>A</a:t>
            </a:r>
            <a:r>
              <a:rPr lang="zh-CN" altLang="en-US" sz="2800" b="1"/>
              <a:t>与</a:t>
            </a:r>
            <a:r>
              <a:rPr lang="en-US" altLang="zh-CN" sz="2800" b="1"/>
              <a:t>C</a:t>
            </a:r>
            <a:r>
              <a:rPr lang="zh-CN" altLang="en-US" sz="2800" b="1"/>
              <a:t>比较，若</a:t>
            </a:r>
            <a:r>
              <a:rPr lang="en-US" altLang="zh-CN" sz="2800" b="1"/>
              <a:t>A=B   A=C</a:t>
            </a:r>
            <a:r>
              <a:rPr lang="zh-CN" altLang="en-US" sz="2800" b="1"/>
              <a:t>，则</a:t>
            </a:r>
            <a:r>
              <a:rPr lang="en-US" altLang="zh-CN" sz="2800" b="1"/>
              <a:t>A=B=C</a:t>
            </a:r>
            <a:r>
              <a:rPr lang="zh-CN" altLang="en-US" sz="2800" b="1"/>
              <a:t>；若</a:t>
            </a:r>
            <a:r>
              <a:rPr lang="en-US" altLang="zh-CN" sz="2800" b="1"/>
              <a:t>A&gt;B  A&gt;C</a:t>
            </a:r>
            <a:r>
              <a:rPr lang="zh-CN" altLang="en-US" sz="2800" b="1"/>
              <a:t>，则</a:t>
            </a:r>
            <a:r>
              <a:rPr lang="en-US" altLang="zh-CN" sz="2800" b="1"/>
              <a:t>A</a:t>
            </a:r>
            <a:r>
              <a:rPr lang="zh-CN" altLang="en-US" sz="2800" b="1"/>
              <a:t>最大；若</a:t>
            </a:r>
            <a:r>
              <a:rPr lang="en-US" altLang="zh-CN" sz="2800" b="1"/>
              <a:t>A&lt;B  A&lt;C</a:t>
            </a:r>
            <a:r>
              <a:rPr lang="zh-CN" altLang="en-US" sz="2800" b="1"/>
              <a:t>，则</a:t>
            </a:r>
            <a:r>
              <a:rPr lang="en-US" altLang="zh-CN" sz="2800" b="1"/>
              <a:t>A</a:t>
            </a:r>
            <a:r>
              <a:rPr lang="zh-CN" altLang="en-US" sz="2800" b="1"/>
              <a:t>最小。</a:t>
            </a:r>
          </a:p>
        </p:txBody>
      </p:sp>
      <p:sp>
        <p:nvSpPr>
          <p:cNvPr id="70661" name="文本框 93188"/>
          <p:cNvSpPr txBox="1">
            <a:spLocks noChangeArrowheads="1"/>
          </p:cNvSpPr>
          <p:nvPr/>
        </p:nvSpPr>
        <p:spPr bwMode="auto">
          <a:xfrm>
            <a:off x="1863725" y="5246688"/>
            <a:ext cx="4197350" cy="519112"/>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2800" b="1"/>
              <a:t>可以用两片</a:t>
            </a:r>
            <a:r>
              <a:rPr lang="en-US" altLang="zh-CN" sz="2800" b="1"/>
              <a:t>74</a:t>
            </a:r>
            <a:r>
              <a:rPr lang="zh-CN" altLang="zh-CN" sz="2800" b="1"/>
              <a:t>LS85实现。</a:t>
            </a:r>
            <a:endParaRPr lang="en-US" altLang="zh-CN" sz="2800" b="1"/>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流程图: 可选过程 94209"/>
          <p:cNvSpPr>
            <a:spLocks noChangeArrowheads="1"/>
          </p:cNvSpPr>
          <p:nvPr/>
        </p:nvSpPr>
        <p:spPr bwMode="auto">
          <a:xfrm>
            <a:off x="4354513" y="46038"/>
            <a:ext cx="1539875" cy="554037"/>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en-US" altLang="zh-CN" sz="2800" b="1"/>
              <a:t>A=B=C</a:t>
            </a:r>
          </a:p>
        </p:txBody>
      </p:sp>
      <p:grpSp>
        <p:nvGrpSpPr>
          <p:cNvPr id="71683" name="组合 94210"/>
          <p:cNvGrpSpPr>
            <a:grpSpLocks/>
          </p:cNvGrpSpPr>
          <p:nvPr/>
        </p:nvGrpSpPr>
        <p:grpSpPr bwMode="auto">
          <a:xfrm>
            <a:off x="766763" y="503238"/>
            <a:ext cx="4414837" cy="1668462"/>
            <a:chOff x="543" y="329"/>
            <a:chExt cx="2781" cy="1051"/>
          </a:xfrm>
        </p:grpSpPr>
        <p:sp>
          <p:nvSpPr>
            <p:cNvPr id="71819" name="矩形 94211"/>
            <p:cNvSpPr>
              <a:spLocks noChangeArrowheads="1"/>
            </p:cNvSpPr>
            <p:nvPr/>
          </p:nvSpPr>
          <p:spPr bwMode="auto">
            <a:xfrm rot="-5400000">
              <a:off x="715" y="388"/>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20" name="文本框 94212"/>
            <p:cNvSpPr txBox="1">
              <a:spLocks noChangeArrowheads="1"/>
            </p:cNvSpPr>
            <p:nvPr/>
          </p:nvSpPr>
          <p:spPr bwMode="auto">
            <a:xfrm rot="-5400000">
              <a:off x="514" y="482"/>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21" name="直接连接符 94213"/>
            <p:cNvSpPr>
              <a:spLocks noChangeShapeType="1"/>
            </p:cNvSpPr>
            <p:nvPr/>
          </p:nvSpPr>
          <p:spPr bwMode="auto">
            <a:xfrm rot="-5400000">
              <a:off x="771" y="425"/>
              <a:ext cx="192" cy="0"/>
            </a:xfrm>
            <a:prstGeom prst="line">
              <a:avLst/>
            </a:prstGeom>
            <a:noFill/>
            <a:ln w="38100">
              <a:solidFill>
                <a:schemeClr val="tx1"/>
              </a:solidFill>
              <a:round/>
              <a:headEnd/>
              <a:tailEnd/>
            </a:ln>
          </p:spPr>
          <p:txBody>
            <a:bodyPr/>
            <a:lstStyle/>
            <a:p>
              <a:endParaRPr lang="zh-CN" altLang="en-US"/>
            </a:p>
          </p:txBody>
        </p:sp>
        <p:sp>
          <p:nvSpPr>
            <p:cNvPr id="71822" name="直接连接符 94214"/>
            <p:cNvSpPr>
              <a:spLocks noChangeShapeType="1"/>
            </p:cNvSpPr>
            <p:nvPr/>
          </p:nvSpPr>
          <p:spPr bwMode="auto">
            <a:xfrm rot="-5400000">
              <a:off x="927" y="941"/>
              <a:ext cx="192" cy="0"/>
            </a:xfrm>
            <a:prstGeom prst="line">
              <a:avLst/>
            </a:prstGeom>
            <a:noFill/>
            <a:ln w="38100">
              <a:solidFill>
                <a:schemeClr val="tx1"/>
              </a:solidFill>
              <a:round/>
              <a:headEnd/>
              <a:tailEnd/>
            </a:ln>
          </p:spPr>
          <p:txBody>
            <a:bodyPr/>
            <a:lstStyle/>
            <a:p>
              <a:endParaRPr lang="zh-CN" altLang="en-US"/>
            </a:p>
          </p:txBody>
        </p:sp>
        <p:sp>
          <p:nvSpPr>
            <p:cNvPr id="71823" name="直接连接符 94215"/>
            <p:cNvSpPr>
              <a:spLocks noChangeShapeType="1"/>
            </p:cNvSpPr>
            <p:nvPr/>
          </p:nvSpPr>
          <p:spPr bwMode="auto">
            <a:xfrm>
              <a:off x="744" y="843"/>
              <a:ext cx="0" cy="537"/>
            </a:xfrm>
            <a:prstGeom prst="line">
              <a:avLst/>
            </a:prstGeom>
            <a:noFill/>
            <a:ln w="38100">
              <a:solidFill>
                <a:schemeClr val="tx1"/>
              </a:solidFill>
              <a:round/>
              <a:headEnd/>
              <a:tailEnd/>
            </a:ln>
          </p:spPr>
          <p:txBody>
            <a:bodyPr/>
            <a:lstStyle/>
            <a:p>
              <a:endParaRPr lang="zh-CN" altLang="en-US"/>
            </a:p>
          </p:txBody>
        </p:sp>
        <p:sp>
          <p:nvSpPr>
            <p:cNvPr id="71824" name="直接连接符 94216"/>
            <p:cNvSpPr>
              <a:spLocks noChangeShapeType="1"/>
            </p:cNvSpPr>
            <p:nvPr/>
          </p:nvSpPr>
          <p:spPr bwMode="auto">
            <a:xfrm flipH="1">
              <a:off x="756" y="1368"/>
              <a:ext cx="852" cy="0"/>
            </a:xfrm>
            <a:prstGeom prst="line">
              <a:avLst/>
            </a:prstGeom>
            <a:noFill/>
            <a:ln w="38100">
              <a:solidFill>
                <a:schemeClr val="tx1"/>
              </a:solidFill>
              <a:round/>
              <a:headEnd/>
              <a:tailEnd/>
            </a:ln>
          </p:spPr>
          <p:txBody>
            <a:bodyPr/>
            <a:lstStyle/>
            <a:p>
              <a:endParaRPr lang="zh-CN" altLang="en-US"/>
            </a:p>
          </p:txBody>
        </p:sp>
        <p:sp>
          <p:nvSpPr>
            <p:cNvPr id="71825" name="直接连接符 94217"/>
            <p:cNvSpPr>
              <a:spLocks noChangeShapeType="1"/>
            </p:cNvSpPr>
            <p:nvPr/>
          </p:nvSpPr>
          <p:spPr bwMode="auto">
            <a:xfrm>
              <a:off x="1020" y="1020"/>
              <a:ext cx="2304" cy="0"/>
            </a:xfrm>
            <a:prstGeom prst="line">
              <a:avLst/>
            </a:prstGeom>
            <a:noFill/>
            <a:ln w="38100">
              <a:solidFill>
                <a:schemeClr val="tx1"/>
              </a:solidFill>
              <a:round/>
              <a:headEnd/>
              <a:tailEnd/>
            </a:ln>
          </p:spPr>
          <p:txBody>
            <a:bodyPr/>
            <a:lstStyle/>
            <a:p>
              <a:endParaRPr lang="zh-CN" altLang="en-US"/>
            </a:p>
          </p:txBody>
        </p:sp>
      </p:grpSp>
      <p:sp>
        <p:nvSpPr>
          <p:cNvPr id="71684" name="直接连接符 94218"/>
          <p:cNvSpPr>
            <a:spLocks noChangeShapeType="1"/>
          </p:cNvSpPr>
          <p:nvPr/>
        </p:nvSpPr>
        <p:spPr bwMode="auto">
          <a:xfrm flipH="1" flipV="1">
            <a:off x="5181600" y="1600200"/>
            <a:ext cx="0" cy="628650"/>
          </a:xfrm>
          <a:prstGeom prst="line">
            <a:avLst/>
          </a:prstGeom>
          <a:noFill/>
          <a:ln w="38100">
            <a:solidFill>
              <a:schemeClr val="tx1"/>
            </a:solidFill>
            <a:round/>
            <a:headEnd/>
            <a:tailEnd/>
          </a:ln>
        </p:spPr>
        <p:txBody>
          <a:bodyPr/>
          <a:lstStyle/>
          <a:p>
            <a:endParaRPr lang="zh-CN" altLang="en-US"/>
          </a:p>
        </p:txBody>
      </p:sp>
      <p:grpSp>
        <p:nvGrpSpPr>
          <p:cNvPr id="71685" name="组合 94219"/>
          <p:cNvGrpSpPr>
            <a:grpSpLocks/>
          </p:cNvGrpSpPr>
          <p:nvPr/>
        </p:nvGrpSpPr>
        <p:grpSpPr bwMode="auto">
          <a:xfrm>
            <a:off x="3333750" y="369888"/>
            <a:ext cx="4330700" cy="1778000"/>
            <a:chOff x="2160" y="233"/>
            <a:chExt cx="2728" cy="1120"/>
          </a:xfrm>
        </p:grpSpPr>
        <p:sp>
          <p:nvSpPr>
            <p:cNvPr id="71812" name="矩形 94220"/>
            <p:cNvSpPr>
              <a:spLocks noChangeArrowheads="1"/>
            </p:cNvSpPr>
            <p:nvPr/>
          </p:nvSpPr>
          <p:spPr bwMode="auto">
            <a:xfrm rot="-5400000">
              <a:off x="4437" y="292"/>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13" name="文本框 94221"/>
            <p:cNvSpPr txBox="1">
              <a:spLocks noChangeArrowheads="1"/>
            </p:cNvSpPr>
            <p:nvPr/>
          </p:nvSpPr>
          <p:spPr bwMode="auto">
            <a:xfrm rot="-5400000">
              <a:off x="4236" y="386"/>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14" name="直接连接符 94222"/>
            <p:cNvSpPr>
              <a:spLocks noChangeShapeType="1"/>
            </p:cNvSpPr>
            <p:nvPr/>
          </p:nvSpPr>
          <p:spPr bwMode="auto">
            <a:xfrm rot="-5400000">
              <a:off x="4493" y="329"/>
              <a:ext cx="192" cy="0"/>
            </a:xfrm>
            <a:prstGeom prst="line">
              <a:avLst/>
            </a:prstGeom>
            <a:noFill/>
            <a:ln w="38100">
              <a:solidFill>
                <a:schemeClr val="tx1"/>
              </a:solidFill>
              <a:round/>
              <a:headEnd/>
              <a:tailEnd/>
            </a:ln>
          </p:spPr>
          <p:txBody>
            <a:bodyPr/>
            <a:lstStyle/>
            <a:p>
              <a:endParaRPr lang="zh-CN" altLang="en-US"/>
            </a:p>
          </p:txBody>
        </p:sp>
        <p:sp>
          <p:nvSpPr>
            <p:cNvPr id="71815" name="直接连接符 94223"/>
            <p:cNvSpPr>
              <a:spLocks noChangeShapeType="1"/>
            </p:cNvSpPr>
            <p:nvPr/>
          </p:nvSpPr>
          <p:spPr bwMode="auto">
            <a:xfrm rot="-5400000">
              <a:off x="4285" y="922"/>
              <a:ext cx="368" cy="0"/>
            </a:xfrm>
            <a:prstGeom prst="line">
              <a:avLst/>
            </a:prstGeom>
            <a:noFill/>
            <a:ln w="38100">
              <a:solidFill>
                <a:schemeClr val="tx1"/>
              </a:solidFill>
              <a:round/>
              <a:headEnd/>
              <a:tailEnd/>
            </a:ln>
          </p:spPr>
          <p:txBody>
            <a:bodyPr/>
            <a:lstStyle/>
            <a:p>
              <a:endParaRPr lang="zh-CN" altLang="en-US"/>
            </a:p>
          </p:txBody>
        </p:sp>
        <p:sp>
          <p:nvSpPr>
            <p:cNvPr id="71816" name="直接连接符 94224"/>
            <p:cNvSpPr>
              <a:spLocks noChangeShapeType="1"/>
            </p:cNvSpPr>
            <p:nvPr/>
          </p:nvSpPr>
          <p:spPr bwMode="auto">
            <a:xfrm rot="-5400000">
              <a:off x="4443" y="1051"/>
              <a:ext cx="604" cy="0"/>
            </a:xfrm>
            <a:prstGeom prst="line">
              <a:avLst/>
            </a:prstGeom>
            <a:noFill/>
            <a:ln w="38100">
              <a:solidFill>
                <a:schemeClr val="tx1"/>
              </a:solidFill>
              <a:round/>
              <a:headEnd/>
              <a:tailEnd/>
            </a:ln>
          </p:spPr>
          <p:txBody>
            <a:bodyPr/>
            <a:lstStyle/>
            <a:p>
              <a:endParaRPr lang="zh-CN" altLang="en-US"/>
            </a:p>
          </p:txBody>
        </p:sp>
        <p:sp>
          <p:nvSpPr>
            <p:cNvPr id="71817" name="直接连接符 94225"/>
            <p:cNvSpPr>
              <a:spLocks noChangeShapeType="1"/>
            </p:cNvSpPr>
            <p:nvPr/>
          </p:nvSpPr>
          <p:spPr bwMode="auto">
            <a:xfrm>
              <a:off x="3864" y="1344"/>
              <a:ext cx="888" cy="0"/>
            </a:xfrm>
            <a:prstGeom prst="line">
              <a:avLst/>
            </a:prstGeom>
            <a:noFill/>
            <a:ln w="38100">
              <a:solidFill>
                <a:schemeClr val="tx1"/>
              </a:solidFill>
              <a:round/>
              <a:headEnd/>
              <a:tailEnd/>
            </a:ln>
          </p:spPr>
          <p:txBody>
            <a:bodyPr/>
            <a:lstStyle/>
            <a:p>
              <a:endParaRPr lang="zh-CN" altLang="en-US"/>
            </a:p>
          </p:txBody>
        </p:sp>
        <p:sp>
          <p:nvSpPr>
            <p:cNvPr id="71818" name="直接连接符 94226"/>
            <p:cNvSpPr>
              <a:spLocks noChangeShapeType="1"/>
            </p:cNvSpPr>
            <p:nvPr/>
          </p:nvSpPr>
          <p:spPr bwMode="auto">
            <a:xfrm flipH="1">
              <a:off x="2160" y="1104"/>
              <a:ext cx="2316" cy="0"/>
            </a:xfrm>
            <a:prstGeom prst="line">
              <a:avLst/>
            </a:prstGeom>
            <a:noFill/>
            <a:ln w="38100">
              <a:solidFill>
                <a:schemeClr val="tx1"/>
              </a:solidFill>
              <a:round/>
              <a:headEnd/>
              <a:tailEnd/>
            </a:ln>
          </p:spPr>
          <p:txBody>
            <a:bodyPr/>
            <a:lstStyle/>
            <a:p>
              <a:endParaRPr lang="zh-CN" altLang="en-US"/>
            </a:p>
          </p:txBody>
        </p:sp>
      </p:grpSp>
      <p:sp>
        <p:nvSpPr>
          <p:cNvPr id="71686" name="流程图: 可选过程 94227"/>
          <p:cNvSpPr>
            <a:spLocks noChangeArrowheads="1"/>
          </p:cNvSpPr>
          <p:nvPr/>
        </p:nvSpPr>
        <p:spPr bwMode="auto">
          <a:xfrm>
            <a:off x="1738313" y="287338"/>
            <a:ext cx="1212850" cy="554037"/>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zh-CN" altLang="zh-CN" sz="2800" b="1"/>
              <a:t>A最大</a:t>
            </a:r>
            <a:endParaRPr lang="en-US" altLang="zh-CN" sz="2800" b="1"/>
          </a:p>
        </p:txBody>
      </p:sp>
      <p:sp>
        <p:nvSpPr>
          <p:cNvPr id="71687" name="流程图: 可选过程 94228"/>
          <p:cNvSpPr>
            <a:spLocks noChangeArrowheads="1"/>
          </p:cNvSpPr>
          <p:nvPr/>
        </p:nvSpPr>
        <p:spPr bwMode="auto">
          <a:xfrm>
            <a:off x="7720013" y="225425"/>
            <a:ext cx="1212850" cy="554038"/>
          </a:xfrm>
          <a:prstGeom prst="flowChartAlternateProcess">
            <a:avLst/>
          </a:prstGeom>
          <a:solidFill>
            <a:schemeClr val="accent1"/>
          </a:solidFill>
          <a:ln w="38100">
            <a:noFill/>
            <a:miter lim="800000"/>
            <a:headEnd/>
            <a:tailEnd/>
          </a:ln>
        </p:spPr>
        <p:txBody>
          <a:bodyPr>
            <a:spAutoFit/>
          </a:bodyPr>
          <a:lstStyle/>
          <a:p>
            <a:pPr>
              <a:spcBef>
                <a:spcPct val="50000"/>
              </a:spcBef>
              <a:buFont typeface="Arial" pitchFamily="34" charset="0"/>
              <a:buNone/>
            </a:pPr>
            <a:r>
              <a:rPr lang="zh-CN" altLang="zh-CN" sz="2800" b="1"/>
              <a:t>A最小</a:t>
            </a:r>
            <a:endParaRPr lang="en-US" altLang="zh-CN" sz="2800" b="1"/>
          </a:p>
        </p:txBody>
      </p:sp>
      <p:grpSp>
        <p:nvGrpSpPr>
          <p:cNvPr id="71688" name="组合 94229"/>
          <p:cNvGrpSpPr>
            <a:grpSpLocks/>
          </p:cNvGrpSpPr>
          <p:nvPr/>
        </p:nvGrpSpPr>
        <p:grpSpPr bwMode="auto">
          <a:xfrm>
            <a:off x="2895600" y="388938"/>
            <a:ext cx="2724150" cy="1916112"/>
            <a:chOff x="1884" y="245"/>
            <a:chExt cx="1716" cy="1207"/>
          </a:xfrm>
        </p:grpSpPr>
        <p:grpSp>
          <p:nvGrpSpPr>
            <p:cNvPr id="71802" name="组合 94230"/>
            <p:cNvGrpSpPr>
              <a:grpSpLocks/>
            </p:cNvGrpSpPr>
            <p:nvPr/>
          </p:nvGrpSpPr>
          <p:grpSpPr bwMode="auto">
            <a:xfrm>
              <a:off x="2429" y="245"/>
              <a:ext cx="623" cy="708"/>
              <a:chOff x="2429" y="245"/>
              <a:chExt cx="623" cy="708"/>
            </a:xfrm>
          </p:grpSpPr>
          <p:sp>
            <p:nvSpPr>
              <p:cNvPr id="71807" name="矩形 94231"/>
              <p:cNvSpPr>
                <a:spLocks noChangeArrowheads="1"/>
              </p:cNvSpPr>
              <p:nvPr/>
            </p:nvSpPr>
            <p:spPr bwMode="auto">
              <a:xfrm rot="-5400000">
                <a:off x="2601" y="304"/>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808" name="文本框 94232"/>
              <p:cNvSpPr txBox="1">
                <a:spLocks noChangeArrowheads="1"/>
              </p:cNvSpPr>
              <p:nvPr/>
            </p:nvSpPr>
            <p:spPr bwMode="auto">
              <a:xfrm rot="-5400000">
                <a:off x="2400" y="39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长城楷体"/>
                    <a:cs typeface="长城楷体"/>
                  </a:rPr>
                  <a:t>&amp;</a:t>
                </a:r>
                <a:endParaRPr lang="en-US" altLang="zh-CN" sz="3200" b="1">
                  <a:ea typeface="长城楷体"/>
                  <a:cs typeface="长城楷体"/>
                </a:endParaRPr>
              </a:p>
            </p:txBody>
          </p:sp>
          <p:sp>
            <p:nvSpPr>
              <p:cNvPr id="71809" name="直接连接符 94233"/>
              <p:cNvSpPr>
                <a:spLocks noChangeShapeType="1"/>
              </p:cNvSpPr>
              <p:nvPr/>
            </p:nvSpPr>
            <p:spPr bwMode="auto">
              <a:xfrm rot="-5400000">
                <a:off x="2657" y="341"/>
                <a:ext cx="192" cy="0"/>
              </a:xfrm>
              <a:prstGeom prst="line">
                <a:avLst/>
              </a:prstGeom>
              <a:noFill/>
              <a:ln w="38100">
                <a:solidFill>
                  <a:schemeClr val="tx1"/>
                </a:solidFill>
                <a:round/>
                <a:headEnd/>
                <a:tailEnd/>
              </a:ln>
            </p:spPr>
            <p:txBody>
              <a:bodyPr/>
              <a:lstStyle/>
              <a:p>
                <a:endParaRPr lang="zh-CN" altLang="en-US"/>
              </a:p>
            </p:txBody>
          </p:sp>
          <p:sp>
            <p:nvSpPr>
              <p:cNvPr id="71810" name="直接连接符 94234"/>
              <p:cNvSpPr>
                <a:spLocks noChangeShapeType="1"/>
              </p:cNvSpPr>
              <p:nvPr/>
            </p:nvSpPr>
            <p:spPr bwMode="auto">
              <a:xfrm rot="-5400000">
                <a:off x="2537" y="857"/>
                <a:ext cx="192" cy="0"/>
              </a:xfrm>
              <a:prstGeom prst="line">
                <a:avLst/>
              </a:prstGeom>
              <a:noFill/>
              <a:ln w="38100">
                <a:solidFill>
                  <a:schemeClr val="tx1"/>
                </a:solidFill>
                <a:round/>
                <a:headEnd/>
                <a:tailEnd/>
              </a:ln>
            </p:spPr>
            <p:txBody>
              <a:bodyPr/>
              <a:lstStyle/>
              <a:p>
                <a:endParaRPr lang="zh-CN" altLang="en-US"/>
              </a:p>
            </p:txBody>
          </p:sp>
          <p:sp>
            <p:nvSpPr>
              <p:cNvPr id="71811" name="直接连接符 94235"/>
              <p:cNvSpPr>
                <a:spLocks noChangeShapeType="1"/>
              </p:cNvSpPr>
              <p:nvPr/>
            </p:nvSpPr>
            <p:spPr bwMode="auto">
              <a:xfrm rot="-5400000">
                <a:off x="2813" y="857"/>
                <a:ext cx="192" cy="0"/>
              </a:xfrm>
              <a:prstGeom prst="line">
                <a:avLst/>
              </a:prstGeom>
              <a:noFill/>
              <a:ln w="38100">
                <a:solidFill>
                  <a:schemeClr val="tx1"/>
                </a:solidFill>
                <a:round/>
                <a:headEnd/>
                <a:tailEnd/>
              </a:ln>
            </p:spPr>
            <p:txBody>
              <a:bodyPr/>
              <a:lstStyle/>
              <a:p>
                <a:endParaRPr lang="zh-CN" altLang="en-US"/>
              </a:p>
            </p:txBody>
          </p:sp>
        </p:grpSp>
        <p:sp>
          <p:nvSpPr>
            <p:cNvPr id="71803" name="直接连接符 94236"/>
            <p:cNvSpPr>
              <a:spLocks noChangeShapeType="1"/>
            </p:cNvSpPr>
            <p:nvPr/>
          </p:nvSpPr>
          <p:spPr bwMode="auto">
            <a:xfrm flipH="1">
              <a:off x="1884" y="936"/>
              <a:ext cx="744" cy="0"/>
            </a:xfrm>
            <a:prstGeom prst="line">
              <a:avLst/>
            </a:prstGeom>
            <a:noFill/>
            <a:ln w="38100">
              <a:solidFill>
                <a:schemeClr val="tx1"/>
              </a:solidFill>
              <a:round/>
              <a:headEnd/>
              <a:tailEnd/>
            </a:ln>
          </p:spPr>
          <p:txBody>
            <a:bodyPr/>
            <a:lstStyle/>
            <a:p>
              <a:endParaRPr lang="zh-CN" altLang="en-US"/>
            </a:p>
          </p:txBody>
        </p:sp>
        <p:sp>
          <p:nvSpPr>
            <p:cNvPr id="71804" name="直接连接符 94237"/>
            <p:cNvSpPr>
              <a:spLocks noChangeShapeType="1"/>
            </p:cNvSpPr>
            <p:nvPr/>
          </p:nvSpPr>
          <p:spPr bwMode="auto">
            <a:xfrm flipV="1">
              <a:off x="1884" y="936"/>
              <a:ext cx="0" cy="468"/>
            </a:xfrm>
            <a:prstGeom prst="line">
              <a:avLst/>
            </a:prstGeom>
            <a:noFill/>
            <a:ln w="38100">
              <a:solidFill>
                <a:schemeClr val="tx1"/>
              </a:solidFill>
              <a:round/>
              <a:headEnd/>
              <a:tailEnd/>
            </a:ln>
          </p:spPr>
          <p:txBody>
            <a:bodyPr/>
            <a:lstStyle/>
            <a:p>
              <a:endParaRPr lang="zh-CN" altLang="en-US"/>
            </a:p>
          </p:txBody>
        </p:sp>
        <p:sp>
          <p:nvSpPr>
            <p:cNvPr id="71805" name="直接连接符 94238"/>
            <p:cNvSpPr>
              <a:spLocks noChangeShapeType="1"/>
            </p:cNvSpPr>
            <p:nvPr/>
          </p:nvSpPr>
          <p:spPr bwMode="auto">
            <a:xfrm>
              <a:off x="2904" y="936"/>
              <a:ext cx="696" cy="0"/>
            </a:xfrm>
            <a:prstGeom prst="line">
              <a:avLst/>
            </a:prstGeom>
            <a:noFill/>
            <a:ln w="38100">
              <a:solidFill>
                <a:schemeClr val="tx1"/>
              </a:solidFill>
              <a:round/>
              <a:headEnd/>
              <a:tailEnd/>
            </a:ln>
          </p:spPr>
          <p:txBody>
            <a:bodyPr/>
            <a:lstStyle/>
            <a:p>
              <a:endParaRPr lang="zh-CN" altLang="en-US"/>
            </a:p>
          </p:txBody>
        </p:sp>
        <p:sp>
          <p:nvSpPr>
            <p:cNvPr id="71806" name="直接连接符 94239"/>
            <p:cNvSpPr>
              <a:spLocks noChangeShapeType="1"/>
            </p:cNvSpPr>
            <p:nvPr/>
          </p:nvSpPr>
          <p:spPr bwMode="auto">
            <a:xfrm flipV="1">
              <a:off x="3588" y="936"/>
              <a:ext cx="0" cy="516"/>
            </a:xfrm>
            <a:prstGeom prst="line">
              <a:avLst/>
            </a:prstGeom>
            <a:noFill/>
            <a:ln w="38100">
              <a:solidFill>
                <a:schemeClr val="tx1"/>
              </a:solidFill>
              <a:round/>
              <a:headEnd/>
              <a:tailEnd/>
            </a:ln>
          </p:spPr>
          <p:txBody>
            <a:bodyPr/>
            <a:lstStyle/>
            <a:p>
              <a:endParaRPr lang="zh-CN" altLang="en-US"/>
            </a:p>
          </p:txBody>
        </p:sp>
      </p:grpSp>
      <p:grpSp>
        <p:nvGrpSpPr>
          <p:cNvPr id="71689" name="组合 94240"/>
          <p:cNvGrpSpPr>
            <a:grpSpLocks/>
          </p:cNvGrpSpPr>
          <p:nvPr/>
        </p:nvGrpSpPr>
        <p:grpSpPr bwMode="auto">
          <a:xfrm>
            <a:off x="17463" y="1752600"/>
            <a:ext cx="8994775" cy="4735513"/>
            <a:chOff x="71" y="1104"/>
            <a:chExt cx="5666" cy="2983"/>
          </a:xfrm>
        </p:grpSpPr>
        <p:grpSp>
          <p:nvGrpSpPr>
            <p:cNvPr id="71690" name="组合 94241"/>
            <p:cNvGrpSpPr>
              <a:grpSpLocks/>
            </p:cNvGrpSpPr>
            <p:nvPr/>
          </p:nvGrpSpPr>
          <p:grpSpPr bwMode="auto">
            <a:xfrm>
              <a:off x="5232" y="1903"/>
              <a:ext cx="216" cy="571"/>
              <a:chOff x="3684" y="1752"/>
              <a:chExt cx="408" cy="559"/>
            </a:xfrm>
          </p:grpSpPr>
          <p:sp>
            <p:nvSpPr>
              <p:cNvPr id="71799" name="直接连接符 94242"/>
              <p:cNvSpPr>
                <a:spLocks noChangeShapeType="1"/>
              </p:cNvSpPr>
              <p:nvPr/>
            </p:nvSpPr>
            <p:spPr bwMode="auto">
              <a:xfrm flipH="1">
                <a:off x="3684" y="1752"/>
                <a:ext cx="408" cy="0"/>
              </a:xfrm>
              <a:prstGeom prst="line">
                <a:avLst/>
              </a:prstGeom>
              <a:noFill/>
              <a:ln w="38100">
                <a:solidFill>
                  <a:schemeClr val="tx1"/>
                </a:solidFill>
                <a:round/>
                <a:headEnd/>
                <a:tailEnd/>
              </a:ln>
            </p:spPr>
            <p:txBody>
              <a:bodyPr/>
              <a:lstStyle/>
              <a:p>
                <a:endParaRPr lang="zh-CN" altLang="en-US"/>
              </a:p>
            </p:txBody>
          </p:sp>
          <p:sp>
            <p:nvSpPr>
              <p:cNvPr id="71800" name="直接连接符 94243"/>
              <p:cNvSpPr>
                <a:spLocks noChangeShapeType="1"/>
              </p:cNvSpPr>
              <p:nvPr/>
            </p:nvSpPr>
            <p:spPr bwMode="auto">
              <a:xfrm flipH="1">
                <a:off x="3684" y="2040"/>
                <a:ext cx="408" cy="0"/>
              </a:xfrm>
              <a:prstGeom prst="line">
                <a:avLst/>
              </a:prstGeom>
              <a:noFill/>
              <a:ln w="38100">
                <a:solidFill>
                  <a:schemeClr val="tx1"/>
                </a:solidFill>
                <a:round/>
                <a:headEnd/>
                <a:tailEnd/>
              </a:ln>
            </p:spPr>
            <p:txBody>
              <a:bodyPr/>
              <a:lstStyle/>
              <a:p>
                <a:endParaRPr lang="zh-CN" altLang="en-US"/>
              </a:p>
            </p:txBody>
          </p:sp>
          <p:sp>
            <p:nvSpPr>
              <p:cNvPr id="71801" name="直接连接符 94244"/>
              <p:cNvSpPr>
                <a:spLocks noChangeShapeType="1"/>
              </p:cNvSpPr>
              <p:nvPr/>
            </p:nvSpPr>
            <p:spPr bwMode="auto">
              <a:xfrm flipH="1">
                <a:off x="3684" y="2311"/>
                <a:ext cx="408" cy="0"/>
              </a:xfrm>
              <a:prstGeom prst="line">
                <a:avLst/>
              </a:prstGeom>
              <a:noFill/>
              <a:ln w="38100">
                <a:solidFill>
                  <a:schemeClr val="tx1"/>
                </a:solidFill>
                <a:round/>
                <a:headEnd/>
                <a:tailEnd/>
              </a:ln>
            </p:spPr>
            <p:txBody>
              <a:bodyPr/>
              <a:lstStyle/>
              <a:p>
                <a:endParaRPr lang="zh-CN" altLang="en-US"/>
              </a:p>
            </p:txBody>
          </p:sp>
        </p:grpSp>
        <p:sp>
          <p:nvSpPr>
            <p:cNvPr id="71691" name="矩形 94245"/>
            <p:cNvSpPr>
              <a:spLocks noChangeArrowheads="1"/>
            </p:cNvSpPr>
            <p:nvPr/>
          </p:nvSpPr>
          <p:spPr bwMode="auto">
            <a:xfrm>
              <a:off x="648" y="1747"/>
              <a:ext cx="2124" cy="1080"/>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71692" name="组合 94246"/>
            <p:cNvGrpSpPr>
              <a:grpSpLocks/>
            </p:cNvGrpSpPr>
            <p:nvPr/>
          </p:nvGrpSpPr>
          <p:grpSpPr bwMode="auto">
            <a:xfrm>
              <a:off x="396" y="1915"/>
              <a:ext cx="252" cy="547"/>
              <a:chOff x="3684" y="1752"/>
              <a:chExt cx="408" cy="559"/>
            </a:xfrm>
          </p:grpSpPr>
          <p:sp>
            <p:nvSpPr>
              <p:cNvPr id="71796" name="直接连接符 94247"/>
              <p:cNvSpPr>
                <a:spLocks noChangeShapeType="1"/>
              </p:cNvSpPr>
              <p:nvPr/>
            </p:nvSpPr>
            <p:spPr bwMode="auto">
              <a:xfrm flipH="1">
                <a:off x="3684" y="1752"/>
                <a:ext cx="408" cy="0"/>
              </a:xfrm>
              <a:prstGeom prst="line">
                <a:avLst/>
              </a:prstGeom>
              <a:noFill/>
              <a:ln w="38100">
                <a:solidFill>
                  <a:schemeClr val="tx1"/>
                </a:solidFill>
                <a:round/>
                <a:headEnd/>
                <a:tailEnd/>
              </a:ln>
            </p:spPr>
            <p:txBody>
              <a:bodyPr/>
              <a:lstStyle/>
              <a:p>
                <a:endParaRPr lang="zh-CN" altLang="en-US"/>
              </a:p>
            </p:txBody>
          </p:sp>
          <p:sp>
            <p:nvSpPr>
              <p:cNvPr id="71797" name="直接连接符 94248"/>
              <p:cNvSpPr>
                <a:spLocks noChangeShapeType="1"/>
              </p:cNvSpPr>
              <p:nvPr/>
            </p:nvSpPr>
            <p:spPr bwMode="auto">
              <a:xfrm flipH="1">
                <a:off x="3684" y="2040"/>
                <a:ext cx="408" cy="0"/>
              </a:xfrm>
              <a:prstGeom prst="line">
                <a:avLst/>
              </a:prstGeom>
              <a:noFill/>
              <a:ln w="38100">
                <a:solidFill>
                  <a:schemeClr val="tx1"/>
                </a:solidFill>
                <a:round/>
                <a:headEnd/>
                <a:tailEnd/>
              </a:ln>
            </p:spPr>
            <p:txBody>
              <a:bodyPr/>
              <a:lstStyle/>
              <a:p>
                <a:endParaRPr lang="zh-CN" altLang="en-US"/>
              </a:p>
            </p:txBody>
          </p:sp>
          <p:sp>
            <p:nvSpPr>
              <p:cNvPr id="71798" name="直接连接符 94249"/>
              <p:cNvSpPr>
                <a:spLocks noChangeShapeType="1"/>
              </p:cNvSpPr>
              <p:nvPr/>
            </p:nvSpPr>
            <p:spPr bwMode="auto">
              <a:xfrm flipH="1">
                <a:off x="3684" y="2311"/>
                <a:ext cx="408" cy="0"/>
              </a:xfrm>
              <a:prstGeom prst="line">
                <a:avLst/>
              </a:prstGeom>
              <a:noFill/>
              <a:ln w="38100">
                <a:solidFill>
                  <a:schemeClr val="tx1"/>
                </a:solidFill>
                <a:round/>
                <a:headEnd/>
                <a:tailEnd/>
              </a:ln>
            </p:spPr>
            <p:txBody>
              <a:bodyPr/>
              <a:lstStyle/>
              <a:p>
                <a:endParaRPr lang="zh-CN" altLang="en-US"/>
              </a:p>
            </p:txBody>
          </p:sp>
        </p:grpSp>
        <p:sp>
          <p:nvSpPr>
            <p:cNvPr id="71693" name="文本框 94250"/>
            <p:cNvSpPr txBox="1">
              <a:spLocks noChangeArrowheads="1"/>
            </p:cNvSpPr>
            <p:nvPr/>
          </p:nvSpPr>
          <p:spPr bwMode="auto">
            <a:xfrm>
              <a:off x="517" y="1771"/>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694" name="文本框 94251"/>
            <p:cNvSpPr txBox="1">
              <a:spLocks noChangeArrowheads="1"/>
            </p:cNvSpPr>
            <p:nvPr/>
          </p:nvSpPr>
          <p:spPr bwMode="auto">
            <a:xfrm>
              <a:off x="542" y="2258"/>
              <a:ext cx="959" cy="288"/>
            </a:xfrm>
            <a:prstGeom prst="rect">
              <a:avLst/>
            </a:prstGeom>
            <a:noFill/>
            <a:ln w="38100">
              <a:noFill/>
              <a:miter lim="800000"/>
              <a:headEnd/>
              <a:tailEnd/>
            </a:ln>
          </p:spPr>
          <p:txBody>
            <a:bodyPr wrap="none" lIns="90000" tIns="46800" rIns="90000" bIns="46800" anchor="ctr">
              <a:spAutoFit/>
            </a:bodyPr>
            <a:lstStyle/>
            <a:p>
              <a:pPr>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grpSp>
          <p:nvGrpSpPr>
            <p:cNvPr id="71695" name="组合 94252"/>
            <p:cNvGrpSpPr>
              <a:grpSpLocks/>
            </p:cNvGrpSpPr>
            <p:nvPr/>
          </p:nvGrpSpPr>
          <p:grpSpPr bwMode="auto">
            <a:xfrm rot="5400000">
              <a:off x="1681" y="1254"/>
              <a:ext cx="408" cy="559"/>
              <a:chOff x="3684" y="1752"/>
              <a:chExt cx="408" cy="559"/>
            </a:xfrm>
          </p:grpSpPr>
          <p:sp>
            <p:nvSpPr>
              <p:cNvPr id="71793" name="直接连接符 94253"/>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71794" name="直接连接符 94254"/>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71795" name="直接连接符 94255"/>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71696" name="文本框 94256"/>
            <p:cNvSpPr txBox="1">
              <a:spLocks noChangeArrowheads="1"/>
            </p:cNvSpPr>
            <p:nvPr/>
          </p:nvSpPr>
          <p:spPr bwMode="auto">
            <a:xfrm rot="5400000">
              <a:off x="1401" y="1879"/>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A&gt;B</a:t>
              </a:r>
            </a:p>
          </p:txBody>
        </p:sp>
        <p:sp>
          <p:nvSpPr>
            <p:cNvPr id="71697" name="文本框 94257"/>
            <p:cNvSpPr txBox="1">
              <a:spLocks noChangeArrowheads="1"/>
            </p:cNvSpPr>
            <p:nvPr/>
          </p:nvSpPr>
          <p:spPr bwMode="auto">
            <a:xfrm rot="5400000">
              <a:off x="1640" y="1886"/>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A=B</a:t>
              </a:r>
            </a:p>
          </p:txBody>
        </p:sp>
        <p:sp>
          <p:nvSpPr>
            <p:cNvPr id="71698" name="文本框 94258"/>
            <p:cNvSpPr txBox="1">
              <a:spLocks noChangeArrowheads="1"/>
            </p:cNvSpPr>
            <p:nvPr/>
          </p:nvSpPr>
          <p:spPr bwMode="auto">
            <a:xfrm rot="5400000">
              <a:off x="1940" y="1908"/>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A&lt;B</a:t>
              </a:r>
            </a:p>
          </p:txBody>
        </p:sp>
        <p:sp>
          <p:nvSpPr>
            <p:cNvPr id="71699" name="直接连接符 94259"/>
            <p:cNvSpPr>
              <a:spLocks noChangeShapeType="1"/>
            </p:cNvSpPr>
            <p:nvPr/>
          </p:nvSpPr>
          <p:spPr bwMode="auto">
            <a:xfrm flipH="1">
              <a:off x="1800" y="2815"/>
              <a:ext cx="0" cy="360"/>
            </a:xfrm>
            <a:prstGeom prst="line">
              <a:avLst/>
            </a:prstGeom>
            <a:noFill/>
            <a:ln w="38100">
              <a:solidFill>
                <a:schemeClr val="tx1"/>
              </a:solidFill>
              <a:round/>
              <a:headEnd type="triangle" w="med" len="med"/>
              <a:tailEnd/>
            </a:ln>
          </p:spPr>
          <p:txBody>
            <a:bodyPr/>
            <a:lstStyle/>
            <a:p>
              <a:endParaRPr lang="zh-CN" altLang="en-US"/>
            </a:p>
          </p:txBody>
        </p:sp>
        <p:sp>
          <p:nvSpPr>
            <p:cNvPr id="71700" name="文本框 94260"/>
            <p:cNvSpPr txBox="1">
              <a:spLocks noChangeArrowheads="1"/>
            </p:cNvSpPr>
            <p:nvPr/>
          </p:nvSpPr>
          <p:spPr bwMode="auto">
            <a:xfrm>
              <a:off x="1644"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1" name="文本框 94261"/>
            <p:cNvSpPr txBox="1">
              <a:spLocks noChangeArrowheads="1"/>
            </p:cNvSpPr>
            <p:nvPr/>
          </p:nvSpPr>
          <p:spPr bwMode="auto">
            <a:xfrm>
              <a:off x="1800"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1</a:t>
              </a:r>
              <a:endParaRPr lang="en-US" altLang="zh-CN" b="1">
                <a:ea typeface="长城楷体"/>
                <a:cs typeface="长城楷体"/>
              </a:endParaRPr>
            </a:p>
          </p:txBody>
        </p:sp>
        <p:sp>
          <p:nvSpPr>
            <p:cNvPr id="71702" name="直接连接符 94262"/>
            <p:cNvSpPr>
              <a:spLocks noChangeShapeType="1"/>
            </p:cNvSpPr>
            <p:nvPr/>
          </p:nvSpPr>
          <p:spPr bwMode="auto">
            <a:xfrm flipV="1">
              <a:off x="1980"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03" name="直接连接符 94263"/>
            <p:cNvSpPr>
              <a:spLocks noChangeShapeType="1"/>
            </p:cNvSpPr>
            <p:nvPr/>
          </p:nvSpPr>
          <p:spPr bwMode="auto">
            <a:xfrm>
              <a:off x="2172" y="2815"/>
              <a:ext cx="0" cy="240"/>
            </a:xfrm>
            <a:prstGeom prst="line">
              <a:avLst/>
            </a:prstGeom>
            <a:noFill/>
            <a:ln w="38100">
              <a:solidFill>
                <a:schemeClr val="tx1"/>
              </a:solidFill>
              <a:round/>
              <a:headEnd type="triangle" w="med" len="med"/>
              <a:tailEnd/>
            </a:ln>
          </p:spPr>
          <p:txBody>
            <a:bodyPr/>
            <a:lstStyle/>
            <a:p>
              <a:endParaRPr lang="zh-CN" altLang="en-US"/>
            </a:p>
          </p:txBody>
        </p:sp>
        <p:sp>
          <p:nvSpPr>
            <p:cNvPr id="71704" name="文本框 94264"/>
            <p:cNvSpPr txBox="1">
              <a:spLocks noChangeArrowheads="1"/>
            </p:cNvSpPr>
            <p:nvPr/>
          </p:nvSpPr>
          <p:spPr bwMode="auto">
            <a:xfrm>
              <a:off x="2016"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5" name="文本框 94265"/>
            <p:cNvSpPr txBox="1">
              <a:spLocks noChangeArrowheads="1"/>
            </p:cNvSpPr>
            <p:nvPr/>
          </p:nvSpPr>
          <p:spPr bwMode="auto">
            <a:xfrm>
              <a:off x="2172"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0</a:t>
              </a:r>
              <a:endParaRPr lang="en-US" altLang="zh-CN" b="1">
                <a:ea typeface="长城楷体"/>
                <a:cs typeface="长城楷体"/>
              </a:endParaRPr>
            </a:p>
          </p:txBody>
        </p:sp>
        <p:sp>
          <p:nvSpPr>
            <p:cNvPr id="71706" name="直接连接符 94266"/>
            <p:cNvSpPr>
              <a:spLocks noChangeShapeType="1"/>
            </p:cNvSpPr>
            <p:nvPr/>
          </p:nvSpPr>
          <p:spPr bwMode="auto">
            <a:xfrm flipV="1">
              <a:off x="2352"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07" name="直接连接符 94267"/>
            <p:cNvSpPr>
              <a:spLocks noChangeShapeType="1"/>
            </p:cNvSpPr>
            <p:nvPr/>
          </p:nvSpPr>
          <p:spPr bwMode="auto">
            <a:xfrm flipH="1">
              <a:off x="1066" y="2815"/>
              <a:ext cx="2" cy="600"/>
            </a:xfrm>
            <a:prstGeom prst="line">
              <a:avLst/>
            </a:prstGeom>
            <a:noFill/>
            <a:ln w="38100">
              <a:solidFill>
                <a:schemeClr val="tx1"/>
              </a:solidFill>
              <a:round/>
              <a:headEnd type="triangle" w="med" len="med"/>
              <a:tailEnd/>
            </a:ln>
          </p:spPr>
          <p:txBody>
            <a:bodyPr/>
            <a:lstStyle/>
            <a:p>
              <a:endParaRPr lang="zh-CN" altLang="en-US"/>
            </a:p>
          </p:txBody>
        </p:sp>
        <p:sp>
          <p:nvSpPr>
            <p:cNvPr id="71708" name="文本框 94268"/>
            <p:cNvSpPr txBox="1">
              <a:spLocks noChangeArrowheads="1"/>
            </p:cNvSpPr>
            <p:nvPr/>
          </p:nvSpPr>
          <p:spPr bwMode="auto">
            <a:xfrm>
              <a:off x="912"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09" name="文本框 94269"/>
            <p:cNvSpPr txBox="1">
              <a:spLocks noChangeArrowheads="1"/>
            </p:cNvSpPr>
            <p:nvPr/>
          </p:nvSpPr>
          <p:spPr bwMode="auto">
            <a:xfrm>
              <a:off x="1068"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3</a:t>
              </a:r>
              <a:endParaRPr lang="en-US" altLang="zh-CN" b="1">
                <a:ea typeface="长城楷体"/>
                <a:cs typeface="长城楷体"/>
              </a:endParaRPr>
            </a:p>
          </p:txBody>
        </p:sp>
        <p:sp>
          <p:nvSpPr>
            <p:cNvPr id="71710" name="直接连接符 94270"/>
            <p:cNvSpPr>
              <a:spLocks noChangeShapeType="1"/>
            </p:cNvSpPr>
            <p:nvPr/>
          </p:nvSpPr>
          <p:spPr bwMode="auto">
            <a:xfrm flipV="1">
              <a:off x="1248"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11" name="直接连接符 94271"/>
            <p:cNvSpPr>
              <a:spLocks noChangeShapeType="1"/>
            </p:cNvSpPr>
            <p:nvPr/>
          </p:nvSpPr>
          <p:spPr bwMode="auto">
            <a:xfrm>
              <a:off x="1440" y="2809"/>
              <a:ext cx="0" cy="474"/>
            </a:xfrm>
            <a:prstGeom prst="line">
              <a:avLst/>
            </a:prstGeom>
            <a:noFill/>
            <a:ln w="38100">
              <a:solidFill>
                <a:schemeClr val="tx1"/>
              </a:solidFill>
              <a:round/>
              <a:headEnd type="triangle" w="med" len="med"/>
              <a:tailEnd/>
            </a:ln>
          </p:spPr>
          <p:txBody>
            <a:bodyPr/>
            <a:lstStyle/>
            <a:p>
              <a:endParaRPr lang="zh-CN" altLang="en-US"/>
            </a:p>
          </p:txBody>
        </p:sp>
        <p:sp>
          <p:nvSpPr>
            <p:cNvPr id="71712" name="文本框 94272"/>
            <p:cNvSpPr txBox="1">
              <a:spLocks noChangeArrowheads="1"/>
            </p:cNvSpPr>
            <p:nvPr/>
          </p:nvSpPr>
          <p:spPr bwMode="auto">
            <a:xfrm>
              <a:off x="1284" y="325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13" name="文本框 94273"/>
            <p:cNvSpPr txBox="1">
              <a:spLocks noChangeArrowheads="1"/>
            </p:cNvSpPr>
            <p:nvPr/>
          </p:nvSpPr>
          <p:spPr bwMode="auto">
            <a:xfrm>
              <a:off x="1440" y="3799"/>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C</a:t>
              </a:r>
              <a:r>
                <a:rPr lang="en-US" altLang="zh-CN" b="1" baseline="-25000">
                  <a:ea typeface="长城楷体"/>
                  <a:cs typeface="长城楷体"/>
                </a:rPr>
                <a:t>2</a:t>
              </a:r>
              <a:endParaRPr lang="en-US" altLang="zh-CN" b="1">
                <a:ea typeface="长城楷体"/>
                <a:cs typeface="长城楷体"/>
              </a:endParaRPr>
            </a:p>
          </p:txBody>
        </p:sp>
        <p:sp>
          <p:nvSpPr>
            <p:cNvPr id="71714" name="直接连接符 94274"/>
            <p:cNvSpPr>
              <a:spLocks noChangeShapeType="1"/>
            </p:cNvSpPr>
            <p:nvPr/>
          </p:nvSpPr>
          <p:spPr bwMode="auto">
            <a:xfrm flipV="1">
              <a:off x="1620" y="2815"/>
              <a:ext cx="0" cy="972"/>
            </a:xfrm>
            <a:prstGeom prst="line">
              <a:avLst/>
            </a:prstGeom>
            <a:noFill/>
            <a:ln w="38100">
              <a:solidFill>
                <a:schemeClr val="tx1"/>
              </a:solidFill>
              <a:round/>
              <a:headEnd/>
              <a:tailEnd type="triangle" w="med" len="med"/>
            </a:ln>
          </p:spPr>
          <p:txBody>
            <a:bodyPr/>
            <a:lstStyle/>
            <a:p>
              <a:endParaRPr lang="zh-CN" altLang="en-US"/>
            </a:p>
          </p:txBody>
        </p:sp>
        <p:sp>
          <p:nvSpPr>
            <p:cNvPr id="71715" name="文本框 94275"/>
            <p:cNvSpPr txBox="1">
              <a:spLocks noChangeArrowheads="1"/>
            </p:cNvSpPr>
            <p:nvPr/>
          </p:nvSpPr>
          <p:spPr bwMode="auto">
            <a:xfrm>
              <a:off x="529" y="1982"/>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16" name="矩形 94276"/>
            <p:cNvSpPr>
              <a:spLocks noChangeArrowheads="1"/>
            </p:cNvSpPr>
            <p:nvPr/>
          </p:nvSpPr>
          <p:spPr bwMode="auto">
            <a:xfrm>
              <a:off x="3120" y="1735"/>
              <a:ext cx="2124" cy="1080"/>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1717" name="文本框 94277"/>
            <p:cNvSpPr txBox="1">
              <a:spLocks noChangeArrowheads="1"/>
            </p:cNvSpPr>
            <p:nvPr/>
          </p:nvSpPr>
          <p:spPr bwMode="auto">
            <a:xfrm>
              <a:off x="4201" y="1747"/>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A&gt;B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18" name="文本框 94278"/>
            <p:cNvSpPr txBox="1">
              <a:spLocks noChangeArrowheads="1"/>
            </p:cNvSpPr>
            <p:nvPr/>
          </p:nvSpPr>
          <p:spPr bwMode="auto">
            <a:xfrm>
              <a:off x="4226" y="2210"/>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A&lt;B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grpSp>
          <p:nvGrpSpPr>
            <p:cNvPr id="71719" name="组合 94279"/>
            <p:cNvGrpSpPr>
              <a:grpSpLocks/>
            </p:cNvGrpSpPr>
            <p:nvPr/>
          </p:nvGrpSpPr>
          <p:grpSpPr bwMode="auto">
            <a:xfrm rot="5400000">
              <a:off x="3397" y="1242"/>
              <a:ext cx="408" cy="559"/>
              <a:chOff x="3684" y="1752"/>
              <a:chExt cx="408" cy="559"/>
            </a:xfrm>
          </p:grpSpPr>
          <p:sp>
            <p:nvSpPr>
              <p:cNvPr id="71790" name="直接连接符 94280"/>
              <p:cNvSpPr>
                <a:spLocks noChangeShapeType="1"/>
              </p:cNvSpPr>
              <p:nvPr/>
            </p:nvSpPr>
            <p:spPr bwMode="auto">
              <a:xfrm flipH="1">
                <a:off x="3684" y="1752"/>
                <a:ext cx="408" cy="0"/>
              </a:xfrm>
              <a:prstGeom prst="line">
                <a:avLst/>
              </a:prstGeom>
              <a:noFill/>
              <a:ln w="38100">
                <a:solidFill>
                  <a:schemeClr val="tx1"/>
                </a:solidFill>
                <a:round/>
                <a:headEnd/>
                <a:tailEnd type="triangle" w="med" len="med"/>
              </a:ln>
            </p:spPr>
            <p:txBody>
              <a:bodyPr/>
              <a:lstStyle/>
              <a:p>
                <a:endParaRPr lang="zh-CN" altLang="en-US"/>
              </a:p>
            </p:txBody>
          </p:sp>
          <p:sp>
            <p:nvSpPr>
              <p:cNvPr id="71791" name="直接连接符 94281"/>
              <p:cNvSpPr>
                <a:spLocks noChangeShapeType="1"/>
              </p:cNvSpPr>
              <p:nvPr/>
            </p:nvSpPr>
            <p:spPr bwMode="auto">
              <a:xfrm flipH="1">
                <a:off x="3684" y="2040"/>
                <a:ext cx="408" cy="0"/>
              </a:xfrm>
              <a:prstGeom prst="line">
                <a:avLst/>
              </a:prstGeom>
              <a:noFill/>
              <a:ln w="38100">
                <a:solidFill>
                  <a:schemeClr val="tx1"/>
                </a:solidFill>
                <a:round/>
                <a:headEnd/>
                <a:tailEnd type="triangle" w="med" len="med"/>
              </a:ln>
            </p:spPr>
            <p:txBody>
              <a:bodyPr/>
              <a:lstStyle/>
              <a:p>
                <a:endParaRPr lang="zh-CN" altLang="en-US"/>
              </a:p>
            </p:txBody>
          </p:sp>
          <p:sp>
            <p:nvSpPr>
              <p:cNvPr id="71792" name="直接连接符 94282"/>
              <p:cNvSpPr>
                <a:spLocks noChangeShapeType="1"/>
              </p:cNvSpPr>
              <p:nvPr/>
            </p:nvSpPr>
            <p:spPr bwMode="auto">
              <a:xfrm flipH="1">
                <a:off x="3684" y="2311"/>
                <a:ext cx="408" cy="0"/>
              </a:xfrm>
              <a:prstGeom prst="line">
                <a:avLst/>
              </a:prstGeom>
              <a:noFill/>
              <a:ln w="38100">
                <a:solidFill>
                  <a:schemeClr val="tx1"/>
                </a:solidFill>
                <a:round/>
                <a:headEnd/>
                <a:tailEnd type="triangle" w="med" len="med"/>
              </a:ln>
            </p:spPr>
            <p:txBody>
              <a:bodyPr/>
              <a:lstStyle/>
              <a:p>
                <a:endParaRPr lang="zh-CN" altLang="en-US"/>
              </a:p>
            </p:txBody>
          </p:sp>
        </p:grpSp>
        <p:sp>
          <p:nvSpPr>
            <p:cNvPr id="71720" name="文本框 94283"/>
            <p:cNvSpPr txBox="1">
              <a:spLocks noChangeArrowheads="1"/>
            </p:cNvSpPr>
            <p:nvPr/>
          </p:nvSpPr>
          <p:spPr bwMode="auto">
            <a:xfrm rot="5400000">
              <a:off x="3117" y="1867"/>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A&gt;B</a:t>
              </a:r>
            </a:p>
          </p:txBody>
        </p:sp>
        <p:sp>
          <p:nvSpPr>
            <p:cNvPr id="71721" name="文本框 94284"/>
            <p:cNvSpPr txBox="1">
              <a:spLocks noChangeArrowheads="1"/>
            </p:cNvSpPr>
            <p:nvPr/>
          </p:nvSpPr>
          <p:spPr bwMode="auto">
            <a:xfrm rot="5400000">
              <a:off x="3356" y="1874"/>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A=B</a:t>
              </a:r>
            </a:p>
          </p:txBody>
        </p:sp>
        <p:sp>
          <p:nvSpPr>
            <p:cNvPr id="71722" name="文本框 94285"/>
            <p:cNvSpPr txBox="1">
              <a:spLocks noChangeArrowheads="1"/>
            </p:cNvSpPr>
            <p:nvPr/>
          </p:nvSpPr>
          <p:spPr bwMode="auto">
            <a:xfrm rot="5400000">
              <a:off x="3656" y="1896"/>
              <a:ext cx="490"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b="1">
                  <a:ea typeface="长城楷体"/>
                  <a:cs typeface="长城楷体"/>
                </a:rPr>
                <a:t>A&lt;B</a:t>
              </a:r>
            </a:p>
          </p:txBody>
        </p:sp>
        <p:sp>
          <p:nvSpPr>
            <p:cNvPr id="71723" name="直接连接符 94286"/>
            <p:cNvSpPr>
              <a:spLocks noChangeShapeType="1"/>
            </p:cNvSpPr>
            <p:nvPr/>
          </p:nvSpPr>
          <p:spPr bwMode="auto">
            <a:xfrm>
              <a:off x="4170" y="2803"/>
              <a:ext cx="0" cy="384"/>
            </a:xfrm>
            <a:prstGeom prst="line">
              <a:avLst/>
            </a:prstGeom>
            <a:noFill/>
            <a:ln w="38100">
              <a:solidFill>
                <a:schemeClr val="tx1"/>
              </a:solidFill>
              <a:round/>
              <a:headEnd type="triangle" w="med" len="med"/>
              <a:tailEnd/>
            </a:ln>
          </p:spPr>
          <p:txBody>
            <a:bodyPr/>
            <a:lstStyle/>
            <a:p>
              <a:endParaRPr lang="zh-CN" altLang="en-US"/>
            </a:p>
          </p:txBody>
        </p:sp>
        <p:sp>
          <p:nvSpPr>
            <p:cNvPr id="71724" name="文本框 94287"/>
            <p:cNvSpPr txBox="1">
              <a:spLocks noChangeArrowheads="1"/>
            </p:cNvSpPr>
            <p:nvPr/>
          </p:nvSpPr>
          <p:spPr bwMode="auto">
            <a:xfrm>
              <a:off x="4032"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25" name="文本框 94288"/>
            <p:cNvSpPr txBox="1">
              <a:spLocks noChangeArrowheads="1"/>
            </p:cNvSpPr>
            <p:nvPr/>
          </p:nvSpPr>
          <p:spPr bwMode="auto">
            <a:xfrm>
              <a:off x="4188"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1</a:t>
              </a:r>
              <a:endParaRPr lang="en-US" altLang="zh-CN" b="1">
                <a:ea typeface="长城楷体"/>
                <a:cs typeface="长城楷体"/>
              </a:endParaRPr>
            </a:p>
          </p:txBody>
        </p:sp>
        <p:sp>
          <p:nvSpPr>
            <p:cNvPr id="71726" name="直接连接符 94289"/>
            <p:cNvSpPr>
              <a:spLocks noChangeShapeType="1"/>
            </p:cNvSpPr>
            <p:nvPr/>
          </p:nvSpPr>
          <p:spPr bwMode="auto">
            <a:xfrm flipV="1">
              <a:off x="4368"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27" name="直接连接符 94290"/>
            <p:cNvSpPr>
              <a:spLocks noChangeShapeType="1"/>
            </p:cNvSpPr>
            <p:nvPr/>
          </p:nvSpPr>
          <p:spPr bwMode="auto">
            <a:xfrm>
              <a:off x="4560" y="2803"/>
              <a:ext cx="0" cy="216"/>
            </a:xfrm>
            <a:prstGeom prst="line">
              <a:avLst/>
            </a:prstGeom>
            <a:noFill/>
            <a:ln w="38100">
              <a:solidFill>
                <a:schemeClr val="tx1"/>
              </a:solidFill>
              <a:round/>
              <a:headEnd type="triangle" w="med" len="med"/>
              <a:tailEnd/>
            </a:ln>
          </p:spPr>
          <p:txBody>
            <a:bodyPr/>
            <a:lstStyle/>
            <a:p>
              <a:endParaRPr lang="zh-CN" altLang="en-US"/>
            </a:p>
          </p:txBody>
        </p:sp>
        <p:sp>
          <p:nvSpPr>
            <p:cNvPr id="71728" name="文本框 94291"/>
            <p:cNvSpPr txBox="1">
              <a:spLocks noChangeArrowheads="1"/>
            </p:cNvSpPr>
            <p:nvPr/>
          </p:nvSpPr>
          <p:spPr bwMode="auto">
            <a:xfrm>
              <a:off x="4404"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29" name="文本框 94292"/>
            <p:cNvSpPr txBox="1">
              <a:spLocks noChangeArrowheads="1"/>
            </p:cNvSpPr>
            <p:nvPr/>
          </p:nvSpPr>
          <p:spPr bwMode="auto">
            <a:xfrm>
              <a:off x="4560"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0</a:t>
              </a:r>
              <a:endParaRPr lang="en-US" altLang="zh-CN" b="1">
                <a:ea typeface="长城楷体"/>
                <a:cs typeface="长城楷体"/>
              </a:endParaRPr>
            </a:p>
          </p:txBody>
        </p:sp>
        <p:sp>
          <p:nvSpPr>
            <p:cNvPr id="71730" name="直接连接符 94293"/>
            <p:cNvSpPr>
              <a:spLocks noChangeShapeType="1"/>
            </p:cNvSpPr>
            <p:nvPr/>
          </p:nvSpPr>
          <p:spPr bwMode="auto">
            <a:xfrm flipV="1">
              <a:off x="4740"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1" name="直接连接符 94294"/>
            <p:cNvSpPr>
              <a:spLocks noChangeShapeType="1"/>
            </p:cNvSpPr>
            <p:nvPr/>
          </p:nvSpPr>
          <p:spPr bwMode="auto">
            <a:xfrm>
              <a:off x="3456" y="2803"/>
              <a:ext cx="0" cy="612"/>
            </a:xfrm>
            <a:prstGeom prst="line">
              <a:avLst/>
            </a:prstGeom>
            <a:noFill/>
            <a:ln w="38100">
              <a:solidFill>
                <a:schemeClr val="tx1"/>
              </a:solidFill>
              <a:round/>
              <a:headEnd type="triangle" w="med" len="med"/>
              <a:tailEnd/>
            </a:ln>
          </p:spPr>
          <p:txBody>
            <a:bodyPr/>
            <a:lstStyle/>
            <a:p>
              <a:endParaRPr lang="zh-CN" altLang="en-US"/>
            </a:p>
          </p:txBody>
        </p:sp>
        <p:sp>
          <p:nvSpPr>
            <p:cNvPr id="71732" name="文本框 94295"/>
            <p:cNvSpPr txBox="1">
              <a:spLocks noChangeArrowheads="1"/>
            </p:cNvSpPr>
            <p:nvPr/>
          </p:nvSpPr>
          <p:spPr bwMode="auto">
            <a:xfrm>
              <a:off x="3300"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33" name="文本框 94296"/>
            <p:cNvSpPr txBox="1">
              <a:spLocks noChangeArrowheads="1"/>
            </p:cNvSpPr>
            <p:nvPr/>
          </p:nvSpPr>
          <p:spPr bwMode="auto">
            <a:xfrm>
              <a:off x="3456"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3</a:t>
              </a:r>
              <a:endParaRPr lang="en-US" altLang="zh-CN" b="1">
                <a:ea typeface="长城楷体"/>
                <a:cs typeface="长城楷体"/>
              </a:endParaRPr>
            </a:p>
          </p:txBody>
        </p:sp>
        <p:sp>
          <p:nvSpPr>
            <p:cNvPr id="71734" name="直接连接符 94297"/>
            <p:cNvSpPr>
              <a:spLocks noChangeShapeType="1"/>
            </p:cNvSpPr>
            <p:nvPr/>
          </p:nvSpPr>
          <p:spPr bwMode="auto">
            <a:xfrm flipV="1">
              <a:off x="3636"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5" name="直接连接符 94298"/>
            <p:cNvSpPr>
              <a:spLocks noChangeShapeType="1"/>
            </p:cNvSpPr>
            <p:nvPr/>
          </p:nvSpPr>
          <p:spPr bwMode="auto">
            <a:xfrm>
              <a:off x="3828" y="2803"/>
              <a:ext cx="0" cy="492"/>
            </a:xfrm>
            <a:prstGeom prst="line">
              <a:avLst/>
            </a:prstGeom>
            <a:noFill/>
            <a:ln w="38100">
              <a:solidFill>
                <a:schemeClr val="tx1"/>
              </a:solidFill>
              <a:round/>
              <a:headEnd type="triangle" w="med" len="med"/>
              <a:tailEnd/>
            </a:ln>
          </p:spPr>
          <p:txBody>
            <a:bodyPr/>
            <a:lstStyle/>
            <a:p>
              <a:endParaRPr lang="zh-CN" altLang="en-US"/>
            </a:p>
          </p:txBody>
        </p:sp>
        <p:sp>
          <p:nvSpPr>
            <p:cNvPr id="71736" name="文本框 94299"/>
            <p:cNvSpPr txBox="1">
              <a:spLocks noChangeArrowheads="1"/>
            </p:cNvSpPr>
            <p:nvPr/>
          </p:nvSpPr>
          <p:spPr bwMode="auto">
            <a:xfrm>
              <a:off x="3672" y="324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endParaRPr lang="zh-CN" altLang="zh-CN" b="1">
                <a:ea typeface="长城楷体"/>
                <a:cs typeface="长城楷体"/>
              </a:endParaRPr>
            </a:p>
          </p:txBody>
        </p:sp>
        <p:sp>
          <p:nvSpPr>
            <p:cNvPr id="71737" name="文本框 94300"/>
            <p:cNvSpPr txBox="1">
              <a:spLocks noChangeArrowheads="1"/>
            </p:cNvSpPr>
            <p:nvPr/>
          </p:nvSpPr>
          <p:spPr bwMode="auto">
            <a:xfrm>
              <a:off x="3828" y="3787"/>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B</a:t>
              </a:r>
              <a:r>
                <a:rPr lang="en-US" altLang="zh-CN" b="1" baseline="-25000">
                  <a:ea typeface="长城楷体"/>
                  <a:cs typeface="长城楷体"/>
                </a:rPr>
                <a:t>2</a:t>
              </a:r>
              <a:endParaRPr lang="en-US" altLang="zh-CN" b="1">
                <a:ea typeface="长城楷体"/>
                <a:cs typeface="长城楷体"/>
              </a:endParaRPr>
            </a:p>
          </p:txBody>
        </p:sp>
        <p:sp>
          <p:nvSpPr>
            <p:cNvPr id="71738" name="直接连接符 94301"/>
            <p:cNvSpPr>
              <a:spLocks noChangeShapeType="1"/>
            </p:cNvSpPr>
            <p:nvPr/>
          </p:nvSpPr>
          <p:spPr bwMode="auto">
            <a:xfrm flipV="1">
              <a:off x="4008" y="2803"/>
              <a:ext cx="0" cy="972"/>
            </a:xfrm>
            <a:prstGeom prst="line">
              <a:avLst/>
            </a:prstGeom>
            <a:noFill/>
            <a:ln w="38100">
              <a:solidFill>
                <a:schemeClr val="tx1"/>
              </a:solidFill>
              <a:round/>
              <a:headEnd/>
              <a:tailEnd type="triangle" w="med" len="med"/>
            </a:ln>
          </p:spPr>
          <p:txBody>
            <a:bodyPr/>
            <a:lstStyle/>
            <a:p>
              <a:endParaRPr lang="zh-CN" altLang="en-US"/>
            </a:p>
          </p:txBody>
        </p:sp>
        <p:sp>
          <p:nvSpPr>
            <p:cNvPr id="71739" name="文本框 94302"/>
            <p:cNvSpPr txBox="1">
              <a:spLocks noChangeArrowheads="1"/>
            </p:cNvSpPr>
            <p:nvPr/>
          </p:nvSpPr>
          <p:spPr bwMode="auto">
            <a:xfrm>
              <a:off x="4213" y="1982"/>
              <a:ext cx="959" cy="288"/>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b="1">
                  <a:ea typeface="长城楷体"/>
                  <a:cs typeface="长城楷体"/>
                </a:rPr>
                <a:t>（</a:t>
              </a:r>
              <a:r>
                <a:rPr lang="en-US" altLang="zh-CN" b="1">
                  <a:ea typeface="长城楷体"/>
                  <a:cs typeface="长城楷体"/>
                </a:rPr>
                <a:t>A=B</a:t>
              </a:r>
              <a:r>
                <a:rPr lang="zh-CN" altLang="en-US" b="1">
                  <a:ea typeface="长城楷体"/>
                  <a:cs typeface="长城楷体"/>
                </a:rPr>
                <a:t>）</a:t>
              </a:r>
              <a:r>
                <a:rPr lang="en-US" altLang="zh-CN" b="1" baseline="-25000">
                  <a:ea typeface="长城楷体"/>
                  <a:cs typeface="长城楷体"/>
                </a:rPr>
                <a:t>L</a:t>
              </a:r>
              <a:endParaRPr lang="en-US" altLang="zh-CN" b="1">
                <a:ea typeface="长城楷体"/>
                <a:cs typeface="长城楷体"/>
              </a:endParaRPr>
            </a:p>
          </p:txBody>
        </p:sp>
        <p:sp>
          <p:nvSpPr>
            <p:cNvPr id="71740" name="直接连接符 94303"/>
            <p:cNvSpPr>
              <a:spLocks noChangeShapeType="1"/>
            </p:cNvSpPr>
            <p:nvPr/>
          </p:nvSpPr>
          <p:spPr bwMode="auto">
            <a:xfrm>
              <a:off x="5436" y="1896"/>
              <a:ext cx="0" cy="792"/>
            </a:xfrm>
            <a:prstGeom prst="line">
              <a:avLst/>
            </a:prstGeom>
            <a:noFill/>
            <a:ln w="38100">
              <a:solidFill>
                <a:schemeClr val="tx1"/>
              </a:solidFill>
              <a:round/>
              <a:headEnd/>
              <a:tailEnd/>
            </a:ln>
          </p:spPr>
          <p:txBody>
            <a:bodyPr/>
            <a:lstStyle/>
            <a:p>
              <a:endParaRPr lang="zh-CN" altLang="en-US"/>
            </a:p>
          </p:txBody>
        </p:sp>
        <p:sp>
          <p:nvSpPr>
            <p:cNvPr id="71741" name="直接连接符 94304"/>
            <p:cNvSpPr>
              <a:spLocks noChangeShapeType="1"/>
            </p:cNvSpPr>
            <p:nvPr/>
          </p:nvSpPr>
          <p:spPr bwMode="auto">
            <a:xfrm>
              <a:off x="5328" y="2688"/>
              <a:ext cx="216" cy="0"/>
            </a:xfrm>
            <a:prstGeom prst="line">
              <a:avLst/>
            </a:prstGeom>
            <a:noFill/>
            <a:ln w="38100">
              <a:solidFill>
                <a:schemeClr val="tx1"/>
              </a:solidFill>
              <a:round/>
              <a:headEnd/>
              <a:tailEnd/>
            </a:ln>
          </p:spPr>
          <p:txBody>
            <a:bodyPr/>
            <a:lstStyle/>
            <a:p>
              <a:endParaRPr lang="zh-CN" altLang="en-US"/>
            </a:p>
          </p:txBody>
        </p:sp>
        <p:sp>
          <p:nvSpPr>
            <p:cNvPr id="71742" name="直接连接符 94305"/>
            <p:cNvSpPr>
              <a:spLocks noChangeShapeType="1"/>
            </p:cNvSpPr>
            <p:nvPr/>
          </p:nvSpPr>
          <p:spPr bwMode="auto">
            <a:xfrm>
              <a:off x="5316" y="2196"/>
              <a:ext cx="300" cy="0"/>
            </a:xfrm>
            <a:prstGeom prst="line">
              <a:avLst/>
            </a:prstGeom>
            <a:noFill/>
            <a:ln w="38100">
              <a:solidFill>
                <a:schemeClr val="tx1"/>
              </a:solidFill>
              <a:round/>
              <a:headEnd/>
              <a:tailEnd/>
            </a:ln>
          </p:spPr>
          <p:txBody>
            <a:bodyPr/>
            <a:lstStyle/>
            <a:p>
              <a:endParaRPr lang="zh-CN" altLang="en-US"/>
            </a:p>
          </p:txBody>
        </p:sp>
        <p:sp>
          <p:nvSpPr>
            <p:cNvPr id="71743" name="直接连接符 94306"/>
            <p:cNvSpPr>
              <a:spLocks noChangeShapeType="1"/>
            </p:cNvSpPr>
            <p:nvPr/>
          </p:nvSpPr>
          <p:spPr bwMode="auto">
            <a:xfrm>
              <a:off x="396" y="1908"/>
              <a:ext cx="0" cy="852"/>
            </a:xfrm>
            <a:prstGeom prst="line">
              <a:avLst/>
            </a:prstGeom>
            <a:noFill/>
            <a:ln w="38100">
              <a:solidFill>
                <a:schemeClr val="tx1"/>
              </a:solidFill>
              <a:round/>
              <a:headEnd/>
              <a:tailEnd/>
            </a:ln>
          </p:spPr>
          <p:txBody>
            <a:bodyPr/>
            <a:lstStyle/>
            <a:p>
              <a:endParaRPr lang="zh-CN" altLang="en-US"/>
            </a:p>
          </p:txBody>
        </p:sp>
        <p:sp>
          <p:nvSpPr>
            <p:cNvPr id="71744" name="直接连接符 94307"/>
            <p:cNvSpPr>
              <a:spLocks noChangeShapeType="1"/>
            </p:cNvSpPr>
            <p:nvPr/>
          </p:nvSpPr>
          <p:spPr bwMode="auto">
            <a:xfrm>
              <a:off x="276" y="2760"/>
              <a:ext cx="216" cy="0"/>
            </a:xfrm>
            <a:prstGeom prst="line">
              <a:avLst/>
            </a:prstGeom>
            <a:noFill/>
            <a:ln w="38100">
              <a:solidFill>
                <a:schemeClr val="tx1"/>
              </a:solidFill>
              <a:round/>
              <a:headEnd/>
              <a:tailEnd/>
            </a:ln>
          </p:spPr>
          <p:txBody>
            <a:bodyPr/>
            <a:lstStyle/>
            <a:p>
              <a:endParaRPr lang="zh-CN" altLang="en-US"/>
            </a:p>
          </p:txBody>
        </p:sp>
        <p:sp>
          <p:nvSpPr>
            <p:cNvPr id="71745" name="直接连接符 94308"/>
            <p:cNvSpPr>
              <a:spLocks noChangeShapeType="1"/>
            </p:cNvSpPr>
            <p:nvPr/>
          </p:nvSpPr>
          <p:spPr bwMode="auto">
            <a:xfrm>
              <a:off x="240" y="2196"/>
              <a:ext cx="300" cy="0"/>
            </a:xfrm>
            <a:prstGeom prst="line">
              <a:avLst/>
            </a:prstGeom>
            <a:noFill/>
            <a:ln w="38100">
              <a:solidFill>
                <a:schemeClr val="tx1"/>
              </a:solidFill>
              <a:round/>
              <a:headEnd/>
              <a:tailEnd/>
            </a:ln>
          </p:spPr>
          <p:txBody>
            <a:bodyPr/>
            <a:lstStyle/>
            <a:p>
              <a:endParaRPr lang="zh-CN" altLang="en-US"/>
            </a:p>
          </p:txBody>
        </p:sp>
        <p:sp>
          <p:nvSpPr>
            <p:cNvPr id="71746" name="文本框 94309"/>
            <p:cNvSpPr txBox="1">
              <a:spLocks noChangeArrowheads="1"/>
            </p:cNvSpPr>
            <p:nvPr/>
          </p:nvSpPr>
          <p:spPr bwMode="auto">
            <a:xfrm>
              <a:off x="5495" y="1837"/>
              <a:ext cx="242"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3200" b="1">
                  <a:ea typeface="长城楷体"/>
                  <a:cs typeface="长城楷体"/>
                </a:rPr>
                <a:t>1</a:t>
              </a:r>
            </a:p>
          </p:txBody>
        </p:sp>
        <p:sp>
          <p:nvSpPr>
            <p:cNvPr id="71747" name="文本框 94310"/>
            <p:cNvSpPr txBox="1">
              <a:spLocks noChangeArrowheads="1"/>
            </p:cNvSpPr>
            <p:nvPr/>
          </p:nvSpPr>
          <p:spPr bwMode="auto">
            <a:xfrm>
              <a:off x="71" y="1837"/>
              <a:ext cx="242" cy="365"/>
            </a:xfrm>
            <a:prstGeom prst="rect">
              <a:avLst/>
            </a:prstGeom>
            <a:noFill/>
            <a:ln w="38100">
              <a:noFill/>
              <a:miter lim="800000"/>
              <a:headEnd/>
              <a:tailEnd/>
            </a:ln>
          </p:spPr>
          <p:txBody>
            <a:bodyPr wrap="none" lIns="90000" tIns="46800" rIns="90000" bIns="46800" anchor="ctr">
              <a:spAutoFit/>
            </a:bodyPr>
            <a:lstStyle/>
            <a:p>
              <a:pPr algn="ctr">
                <a:spcBef>
                  <a:spcPct val="50000"/>
                </a:spcBef>
                <a:buFont typeface="Arial" pitchFamily="34" charset="0"/>
                <a:buNone/>
              </a:pPr>
              <a:r>
                <a:rPr lang="en-US" altLang="zh-CN" sz="3200" b="1">
                  <a:ea typeface="长城楷体"/>
                  <a:cs typeface="长城楷体"/>
                </a:rPr>
                <a:t>1</a:t>
              </a:r>
            </a:p>
          </p:txBody>
        </p:sp>
        <p:sp>
          <p:nvSpPr>
            <p:cNvPr id="71748" name="直接连接符 94311"/>
            <p:cNvSpPr>
              <a:spLocks noChangeShapeType="1"/>
            </p:cNvSpPr>
            <p:nvPr/>
          </p:nvSpPr>
          <p:spPr bwMode="auto">
            <a:xfrm>
              <a:off x="2172" y="3048"/>
              <a:ext cx="2388" cy="0"/>
            </a:xfrm>
            <a:prstGeom prst="line">
              <a:avLst/>
            </a:prstGeom>
            <a:noFill/>
            <a:ln w="38100">
              <a:solidFill>
                <a:schemeClr val="tx1"/>
              </a:solidFill>
              <a:round/>
              <a:headEnd/>
              <a:tailEnd/>
            </a:ln>
          </p:spPr>
          <p:txBody>
            <a:bodyPr/>
            <a:lstStyle/>
            <a:p>
              <a:endParaRPr lang="zh-CN" altLang="en-US"/>
            </a:p>
          </p:txBody>
        </p:sp>
        <p:sp>
          <p:nvSpPr>
            <p:cNvPr id="71749" name="直接连接符 94312"/>
            <p:cNvSpPr>
              <a:spLocks noChangeShapeType="1"/>
            </p:cNvSpPr>
            <p:nvPr/>
          </p:nvSpPr>
          <p:spPr bwMode="auto">
            <a:xfrm>
              <a:off x="1788" y="3180"/>
              <a:ext cx="2388" cy="0"/>
            </a:xfrm>
            <a:prstGeom prst="line">
              <a:avLst/>
            </a:prstGeom>
            <a:noFill/>
            <a:ln w="38100">
              <a:solidFill>
                <a:schemeClr val="tx1"/>
              </a:solidFill>
              <a:round/>
              <a:headEnd/>
              <a:tailEnd/>
            </a:ln>
          </p:spPr>
          <p:txBody>
            <a:bodyPr/>
            <a:lstStyle/>
            <a:p>
              <a:endParaRPr lang="zh-CN" altLang="en-US"/>
            </a:p>
          </p:txBody>
        </p:sp>
        <p:sp>
          <p:nvSpPr>
            <p:cNvPr id="71750" name="直接连接符 94313"/>
            <p:cNvSpPr>
              <a:spLocks noChangeShapeType="1"/>
            </p:cNvSpPr>
            <p:nvPr/>
          </p:nvSpPr>
          <p:spPr bwMode="auto">
            <a:xfrm>
              <a:off x="1428" y="3282"/>
              <a:ext cx="2400" cy="0"/>
            </a:xfrm>
            <a:prstGeom prst="line">
              <a:avLst/>
            </a:prstGeom>
            <a:noFill/>
            <a:ln w="38100">
              <a:solidFill>
                <a:schemeClr val="tx1"/>
              </a:solidFill>
              <a:round/>
              <a:headEnd/>
              <a:tailEnd/>
            </a:ln>
          </p:spPr>
          <p:txBody>
            <a:bodyPr/>
            <a:lstStyle/>
            <a:p>
              <a:endParaRPr lang="zh-CN" altLang="en-US"/>
            </a:p>
          </p:txBody>
        </p:sp>
        <p:sp>
          <p:nvSpPr>
            <p:cNvPr id="71751" name="直接连接符 94314"/>
            <p:cNvSpPr>
              <a:spLocks noChangeShapeType="1"/>
            </p:cNvSpPr>
            <p:nvPr/>
          </p:nvSpPr>
          <p:spPr bwMode="auto">
            <a:xfrm>
              <a:off x="1062" y="3402"/>
              <a:ext cx="2394" cy="0"/>
            </a:xfrm>
            <a:prstGeom prst="line">
              <a:avLst/>
            </a:prstGeom>
            <a:noFill/>
            <a:ln w="38100">
              <a:solidFill>
                <a:schemeClr val="tx1"/>
              </a:solidFill>
              <a:round/>
              <a:headEnd/>
              <a:tailEnd/>
            </a:ln>
          </p:spPr>
          <p:txBody>
            <a:bodyPr/>
            <a:lstStyle/>
            <a:p>
              <a:endParaRPr lang="zh-CN" altLang="en-US"/>
            </a:p>
          </p:txBody>
        </p:sp>
        <p:sp>
          <p:nvSpPr>
            <p:cNvPr id="71752" name="椭圆 94315"/>
            <p:cNvSpPr>
              <a:spLocks noChangeArrowheads="1"/>
            </p:cNvSpPr>
            <p:nvPr/>
          </p:nvSpPr>
          <p:spPr bwMode="auto">
            <a:xfrm>
              <a:off x="3432" y="336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3" name="椭圆 94316"/>
            <p:cNvSpPr>
              <a:spLocks noChangeArrowheads="1"/>
            </p:cNvSpPr>
            <p:nvPr/>
          </p:nvSpPr>
          <p:spPr bwMode="auto">
            <a:xfrm>
              <a:off x="3804" y="325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4" name="椭圆 94317"/>
            <p:cNvSpPr>
              <a:spLocks noChangeArrowheads="1"/>
            </p:cNvSpPr>
            <p:nvPr/>
          </p:nvSpPr>
          <p:spPr bwMode="auto">
            <a:xfrm>
              <a:off x="4152" y="3138"/>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5" name="椭圆 94318"/>
            <p:cNvSpPr>
              <a:spLocks noChangeArrowheads="1"/>
            </p:cNvSpPr>
            <p:nvPr/>
          </p:nvSpPr>
          <p:spPr bwMode="auto">
            <a:xfrm>
              <a:off x="4536" y="30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71756" name="直接连接符 94319"/>
            <p:cNvSpPr>
              <a:spLocks noChangeShapeType="1"/>
            </p:cNvSpPr>
            <p:nvPr/>
          </p:nvSpPr>
          <p:spPr bwMode="auto">
            <a:xfrm>
              <a:off x="4560" y="2952"/>
              <a:ext cx="0" cy="576"/>
            </a:xfrm>
            <a:prstGeom prst="line">
              <a:avLst/>
            </a:prstGeom>
            <a:noFill/>
            <a:ln w="38100">
              <a:solidFill>
                <a:schemeClr val="tx1"/>
              </a:solidFill>
              <a:round/>
              <a:headEnd/>
              <a:tailEnd/>
            </a:ln>
          </p:spPr>
          <p:txBody>
            <a:bodyPr/>
            <a:lstStyle/>
            <a:p>
              <a:endParaRPr lang="zh-CN" altLang="en-US"/>
            </a:p>
          </p:txBody>
        </p:sp>
        <p:sp>
          <p:nvSpPr>
            <p:cNvPr id="71757" name="直接连接符 94320"/>
            <p:cNvSpPr>
              <a:spLocks noChangeShapeType="1"/>
            </p:cNvSpPr>
            <p:nvPr/>
          </p:nvSpPr>
          <p:spPr bwMode="auto">
            <a:xfrm>
              <a:off x="4164" y="2976"/>
              <a:ext cx="0" cy="576"/>
            </a:xfrm>
            <a:prstGeom prst="line">
              <a:avLst/>
            </a:prstGeom>
            <a:noFill/>
            <a:ln w="38100">
              <a:solidFill>
                <a:schemeClr val="tx1"/>
              </a:solidFill>
              <a:round/>
              <a:headEnd/>
              <a:tailEnd/>
            </a:ln>
          </p:spPr>
          <p:txBody>
            <a:bodyPr/>
            <a:lstStyle/>
            <a:p>
              <a:endParaRPr lang="zh-CN" altLang="en-US"/>
            </a:p>
          </p:txBody>
        </p:sp>
        <p:sp>
          <p:nvSpPr>
            <p:cNvPr id="71758" name="直接连接符 94321"/>
            <p:cNvSpPr>
              <a:spLocks noChangeShapeType="1"/>
            </p:cNvSpPr>
            <p:nvPr/>
          </p:nvSpPr>
          <p:spPr bwMode="auto">
            <a:xfrm>
              <a:off x="3828" y="2976"/>
              <a:ext cx="0" cy="576"/>
            </a:xfrm>
            <a:prstGeom prst="line">
              <a:avLst/>
            </a:prstGeom>
            <a:noFill/>
            <a:ln w="38100">
              <a:solidFill>
                <a:schemeClr val="tx1"/>
              </a:solidFill>
              <a:round/>
              <a:headEnd/>
              <a:tailEnd/>
            </a:ln>
          </p:spPr>
          <p:txBody>
            <a:bodyPr/>
            <a:lstStyle/>
            <a:p>
              <a:endParaRPr lang="zh-CN" altLang="en-US"/>
            </a:p>
          </p:txBody>
        </p:sp>
        <p:sp>
          <p:nvSpPr>
            <p:cNvPr id="71759" name="直接连接符 94322"/>
            <p:cNvSpPr>
              <a:spLocks noChangeShapeType="1"/>
            </p:cNvSpPr>
            <p:nvPr/>
          </p:nvSpPr>
          <p:spPr bwMode="auto">
            <a:xfrm>
              <a:off x="3456" y="2952"/>
              <a:ext cx="0" cy="576"/>
            </a:xfrm>
            <a:prstGeom prst="line">
              <a:avLst/>
            </a:prstGeom>
            <a:noFill/>
            <a:ln w="38100">
              <a:solidFill>
                <a:schemeClr val="tx1"/>
              </a:solidFill>
              <a:round/>
              <a:headEnd/>
              <a:tailEnd/>
            </a:ln>
          </p:spPr>
          <p:txBody>
            <a:bodyPr/>
            <a:lstStyle/>
            <a:p>
              <a:endParaRPr lang="zh-CN" altLang="en-US"/>
            </a:p>
          </p:txBody>
        </p:sp>
        <p:grpSp>
          <p:nvGrpSpPr>
            <p:cNvPr id="71760" name="组合 94323"/>
            <p:cNvGrpSpPr>
              <a:grpSpLocks/>
            </p:cNvGrpSpPr>
            <p:nvPr/>
          </p:nvGrpSpPr>
          <p:grpSpPr bwMode="auto">
            <a:xfrm>
              <a:off x="3240" y="3511"/>
              <a:ext cx="1488" cy="288"/>
              <a:chOff x="3240" y="3511"/>
              <a:chExt cx="1488" cy="288"/>
            </a:xfrm>
          </p:grpSpPr>
          <p:sp>
            <p:nvSpPr>
              <p:cNvPr id="71786" name="文本框 94324"/>
              <p:cNvSpPr txBox="1">
                <a:spLocks noChangeArrowheads="1"/>
              </p:cNvSpPr>
              <p:nvPr/>
            </p:nvSpPr>
            <p:spPr bwMode="auto">
              <a:xfrm>
                <a:off x="3972"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1</a:t>
                </a:r>
                <a:endParaRPr lang="en-US" altLang="zh-CN" b="1">
                  <a:ea typeface="长城楷体"/>
                  <a:cs typeface="长城楷体"/>
                </a:endParaRPr>
              </a:p>
            </p:txBody>
          </p:sp>
          <p:sp>
            <p:nvSpPr>
              <p:cNvPr id="71787" name="文本框 94325"/>
              <p:cNvSpPr txBox="1">
                <a:spLocks noChangeArrowheads="1"/>
              </p:cNvSpPr>
              <p:nvPr/>
            </p:nvSpPr>
            <p:spPr bwMode="auto">
              <a:xfrm>
                <a:off x="4344"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0</a:t>
                </a:r>
                <a:endParaRPr lang="en-US" altLang="zh-CN" b="1">
                  <a:ea typeface="长城楷体"/>
                  <a:cs typeface="长城楷体"/>
                </a:endParaRPr>
              </a:p>
            </p:txBody>
          </p:sp>
          <p:sp>
            <p:nvSpPr>
              <p:cNvPr id="71788" name="文本框 94326"/>
              <p:cNvSpPr txBox="1">
                <a:spLocks noChangeArrowheads="1"/>
              </p:cNvSpPr>
              <p:nvPr/>
            </p:nvSpPr>
            <p:spPr bwMode="auto">
              <a:xfrm>
                <a:off x="3240"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3</a:t>
                </a:r>
                <a:endParaRPr lang="en-US" altLang="zh-CN" b="1">
                  <a:ea typeface="长城楷体"/>
                  <a:cs typeface="长城楷体"/>
                </a:endParaRPr>
              </a:p>
            </p:txBody>
          </p:sp>
          <p:sp>
            <p:nvSpPr>
              <p:cNvPr id="71789" name="文本框 94327"/>
              <p:cNvSpPr txBox="1">
                <a:spLocks noChangeArrowheads="1"/>
              </p:cNvSpPr>
              <p:nvPr/>
            </p:nvSpPr>
            <p:spPr bwMode="auto">
              <a:xfrm>
                <a:off x="3612" y="3511"/>
                <a:ext cx="384" cy="28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ea typeface="长城楷体"/>
                    <a:cs typeface="长城楷体"/>
                  </a:rPr>
                  <a:t>A</a:t>
                </a:r>
                <a:r>
                  <a:rPr lang="en-US" altLang="zh-CN" b="1" baseline="-25000">
                    <a:ea typeface="长城楷体"/>
                    <a:cs typeface="长城楷体"/>
                  </a:rPr>
                  <a:t>2</a:t>
                </a:r>
                <a:endParaRPr lang="en-US" altLang="zh-CN" b="1">
                  <a:ea typeface="长城楷体"/>
                  <a:cs typeface="长城楷体"/>
                </a:endParaRPr>
              </a:p>
            </p:txBody>
          </p:sp>
        </p:grpSp>
        <p:grpSp>
          <p:nvGrpSpPr>
            <p:cNvPr id="71761" name="组合 94328"/>
            <p:cNvGrpSpPr>
              <a:grpSpLocks/>
            </p:cNvGrpSpPr>
            <p:nvPr/>
          </p:nvGrpSpPr>
          <p:grpSpPr bwMode="auto">
            <a:xfrm>
              <a:off x="3336" y="2539"/>
              <a:ext cx="1656" cy="250"/>
              <a:chOff x="3336" y="2539"/>
              <a:chExt cx="1656" cy="250"/>
            </a:xfrm>
          </p:grpSpPr>
          <p:grpSp>
            <p:nvGrpSpPr>
              <p:cNvPr id="71776" name="组合 94329"/>
              <p:cNvGrpSpPr>
                <a:grpSpLocks/>
              </p:cNvGrpSpPr>
              <p:nvPr/>
            </p:nvGrpSpPr>
            <p:grpSpPr bwMode="auto">
              <a:xfrm>
                <a:off x="3504" y="2539"/>
                <a:ext cx="1488" cy="250"/>
                <a:chOff x="3504" y="2539"/>
                <a:chExt cx="1488" cy="250"/>
              </a:xfrm>
            </p:grpSpPr>
            <p:sp>
              <p:nvSpPr>
                <p:cNvPr id="71782" name="文本框 94330"/>
                <p:cNvSpPr txBox="1">
                  <a:spLocks noChangeArrowheads="1"/>
                </p:cNvSpPr>
                <p:nvPr/>
              </p:nvSpPr>
              <p:spPr bwMode="auto">
                <a:xfrm>
                  <a:off x="4236"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1</a:t>
                  </a:r>
                  <a:endParaRPr lang="en-US" altLang="zh-CN" sz="2000" b="1">
                    <a:ea typeface="长城楷体"/>
                    <a:cs typeface="长城楷体"/>
                  </a:endParaRPr>
                </a:p>
              </p:txBody>
            </p:sp>
            <p:sp>
              <p:nvSpPr>
                <p:cNvPr id="71783" name="文本框 94331"/>
                <p:cNvSpPr txBox="1">
                  <a:spLocks noChangeArrowheads="1"/>
                </p:cNvSpPr>
                <p:nvPr/>
              </p:nvSpPr>
              <p:spPr bwMode="auto">
                <a:xfrm>
                  <a:off x="4608"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0</a:t>
                  </a:r>
                  <a:endParaRPr lang="en-US" altLang="zh-CN" sz="2000" b="1">
                    <a:ea typeface="长城楷体"/>
                    <a:cs typeface="长城楷体"/>
                  </a:endParaRPr>
                </a:p>
              </p:txBody>
            </p:sp>
            <p:sp>
              <p:nvSpPr>
                <p:cNvPr id="71784" name="文本框 94332"/>
                <p:cNvSpPr txBox="1">
                  <a:spLocks noChangeArrowheads="1"/>
                </p:cNvSpPr>
                <p:nvPr/>
              </p:nvSpPr>
              <p:spPr bwMode="auto">
                <a:xfrm>
                  <a:off x="350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3</a:t>
                  </a:r>
                  <a:endParaRPr lang="en-US" altLang="zh-CN" sz="2000" b="1">
                    <a:ea typeface="长城楷体"/>
                    <a:cs typeface="长城楷体"/>
                  </a:endParaRPr>
                </a:p>
              </p:txBody>
            </p:sp>
            <p:sp>
              <p:nvSpPr>
                <p:cNvPr id="71785" name="文本框 94333"/>
                <p:cNvSpPr txBox="1">
                  <a:spLocks noChangeArrowheads="1"/>
                </p:cNvSpPr>
                <p:nvPr/>
              </p:nvSpPr>
              <p:spPr bwMode="auto">
                <a:xfrm>
                  <a:off x="386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2</a:t>
                  </a:r>
                  <a:endParaRPr lang="en-US" altLang="zh-CN" sz="2000" b="1">
                    <a:ea typeface="长城楷体"/>
                    <a:cs typeface="长城楷体"/>
                  </a:endParaRPr>
                </a:p>
              </p:txBody>
            </p:sp>
          </p:grpSp>
          <p:grpSp>
            <p:nvGrpSpPr>
              <p:cNvPr id="71777" name="组合 94334"/>
              <p:cNvGrpSpPr>
                <a:grpSpLocks/>
              </p:cNvGrpSpPr>
              <p:nvPr/>
            </p:nvGrpSpPr>
            <p:grpSpPr bwMode="auto">
              <a:xfrm>
                <a:off x="3336" y="2539"/>
                <a:ext cx="1488" cy="250"/>
                <a:chOff x="3240" y="3511"/>
                <a:chExt cx="1488" cy="250"/>
              </a:xfrm>
            </p:grpSpPr>
            <p:sp>
              <p:nvSpPr>
                <p:cNvPr id="71778" name="文本框 94335"/>
                <p:cNvSpPr txBox="1">
                  <a:spLocks noChangeArrowheads="1"/>
                </p:cNvSpPr>
                <p:nvPr/>
              </p:nvSpPr>
              <p:spPr bwMode="auto">
                <a:xfrm>
                  <a:off x="397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1</a:t>
                  </a:r>
                  <a:endParaRPr lang="en-US" altLang="zh-CN" sz="2000" b="1">
                    <a:ea typeface="长城楷体"/>
                    <a:cs typeface="长城楷体"/>
                  </a:endParaRPr>
                </a:p>
              </p:txBody>
            </p:sp>
            <p:sp>
              <p:nvSpPr>
                <p:cNvPr id="71779" name="文本框 94336"/>
                <p:cNvSpPr txBox="1">
                  <a:spLocks noChangeArrowheads="1"/>
                </p:cNvSpPr>
                <p:nvPr/>
              </p:nvSpPr>
              <p:spPr bwMode="auto">
                <a:xfrm>
                  <a:off x="4344"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0</a:t>
                  </a:r>
                  <a:endParaRPr lang="en-US" altLang="zh-CN" sz="2000" b="1">
                    <a:ea typeface="长城楷体"/>
                    <a:cs typeface="长城楷体"/>
                  </a:endParaRPr>
                </a:p>
              </p:txBody>
            </p:sp>
            <p:sp>
              <p:nvSpPr>
                <p:cNvPr id="71780" name="文本框 94337"/>
                <p:cNvSpPr txBox="1">
                  <a:spLocks noChangeArrowheads="1"/>
                </p:cNvSpPr>
                <p:nvPr/>
              </p:nvSpPr>
              <p:spPr bwMode="auto">
                <a:xfrm>
                  <a:off x="3240"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3</a:t>
                  </a:r>
                  <a:endParaRPr lang="en-US" altLang="zh-CN" sz="2000" b="1">
                    <a:ea typeface="长城楷体"/>
                    <a:cs typeface="长城楷体"/>
                  </a:endParaRPr>
                </a:p>
              </p:txBody>
            </p:sp>
            <p:sp>
              <p:nvSpPr>
                <p:cNvPr id="71781" name="文本框 94338"/>
                <p:cNvSpPr txBox="1">
                  <a:spLocks noChangeArrowheads="1"/>
                </p:cNvSpPr>
                <p:nvPr/>
              </p:nvSpPr>
              <p:spPr bwMode="auto">
                <a:xfrm>
                  <a:off x="361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2</a:t>
                  </a:r>
                  <a:endParaRPr lang="en-US" altLang="zh-CN" sz="2000" b="1">
                    <a:ea typeface="长城楷体"/>
                    <a:cs typeface="长城楷体"/>
                  </a:endParaRPr>
                </a:p>
              </p:txBody>
            </p:sp>
          </p:grpSp>
        </p:grpSp>
        <p:grpSp>
          <p:nvGrpSpPr>
            <p:cNvPr id="71762" name="组合 94339"/>
            <p:cNvGrpSpPr>
              <a:grpSpLocks/>
            </p:cNvGrpSpPr>
            <p:nvPr/>
          </p:nvGrpSpPr>
          <p:grpSpPr bwMode="auto">
            <a:xfrm>
              <a:off x="948" y="2551"/>
              <a:ext cx="1656" cy="250"/>
              <a:chOff x="3336" y="2539"/>
              <a:chExt cx="1656" cy="250"/>
            </a:xfrm>
          </p:grpSpPr>
          <p:grpSp>
            <p:nvGrpSpPr>
              <p:cNvPr id="71766" name="组合 94340"/>
              <p:cNvGrpSpPr>
                <a:grpSpLocks/>
              </p:cNvGrpSpPr>
              <p:nvPr/>
            </p:nvGrpSpPr>
            <p:grpSpPr bwMode="auto">
              <a:xfrm>
                <a:off x="3504" y="2539"/>
                <a:ext cx="1488" cy="250"/>
                <a:chOff x="3504" y="2539"/>
                <a:chExt cx="1488" cy="250"/>
              </a:xfrm>
            </p:grpSpPr>
            <p:sp>
              <p:nvSpPr>
                <p:cNvPr id="71772" name="文本框 94341"/>
                <p:cNvSpPr txBox="1">
                  <a:spLocks noChangeArrowheads="1"/>
                </p:cNvSpPr>
                <p:nvPr/>
              </p:nvSpPr>
              <p:spPr bwMode="auto">
                <a:xfrm>
                  <a:off x="4236"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1</a:t>
                  </a:r>
                  <a:endParaRPr lang="en-US" altLang="zh-CN" sz="2000" b="1">
                    <a:ea typeface="长城楷体"/>
                    <a:cs typeface="长城楷体"/>
                  </a:endParaRPr>
                </a:p>
              </p:txBody>
            </p:sp>
            <p:sp>
              <p:nvSpPr>
                <p:cNvPr id="71773" name="文本框 94342"/>
                <p:cNvSpPr txBox="1">
                  <a:spLocks noChangeArrowheads="1"/>
                </p:cNvSpPr>
                <p:nvPr/>
              </p:nvSpPr>
              <p:spPr bwMode="auto">
                <a:xfrm>
                  <a:off x="4608"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0</a:t>
                  </a:r>
                  <a:endParaRPr lang="en-US" altLang="zh-CN" sz="2000" b="1">
                    <a:ea typeface="长城楷体"/>
                    <a:cs typeface="长城楷体"/>
                  </a:endParaRPr>
                </a:p>
              </p:txBody>
            </p:sp>
            <p:sp>
              <p:nvSpPr>
                <p:cNvPr id="71774" name="文本框 94343"/>
                <p:cNvSpPr txBox="1">
                  <a:spLocks noChangeArrowheads="1"/>
                </p:cNvSpPr>
                <p:nvPr/>
              </p:nvSpPr>
              <p:spPr bwMode="auto">
                <a:xfrm>
                  <a:off x="350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3</a:t>
                  </a:r>
                  <a:endParaRPr lang="en-US" altLang="zh-CN" sz="2000" b="1">
                    <a:ea typeface="长城楷体"/>
                    <a:cs typeface="长城楷体"/>
                  </a:endParaRPr>
                </a:p>
              </p:txBody>
            </p:sp>
            <p:sp>
              <p:nvSpPr>
                <p:cNvPr id="71775" name="文本框 94344"/>
                <p:cNvSpPr txBox="1">
                  <a:spLocks noChangeArrowheads="1"/>
                </p:cNvSpPr>
                <p:nvPr/>
              </p:nvSpPr>
              <p:spPr bwMode="auto">
                <a:xfrm>
                  <a:off x="3864" y="2539"/>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B</a:t>
                  </a:r>
                  <a:r>
                    <a:rPr lang="en-US" altLang="zh-CN" sz="2000" b="1" baseline="-25000">
                      <a:ea typeface="长城楷体"/>
                      <a:cs typeface="长城楷体"/>
                    </a:rPr>
                    <a:t>2</a:t>
                  </a:r>
                  <a:endParaRPr lang="en-US" altLang="zh-CN" sz="2000" b="1">
                    <a:ea typeface="长城楷体"/>
                    <a:cs typeface="长城楷体"/>
                  </a:endParaRPr>
                </a:p>
              </p:txBody>
            </p:sp>
          </p:grpSp>
          <p:grpSp>
            <p:nvGrpSpPr>
              <p:cNvPr id="71767" name="组合 94345"/>
              <p:cNvGrpSpPr>
                <a:grpSpLocks/>
              </p:cNvGrpSpPr>
              <p:nvPr/>
            </p:nvGrpSpPr>
            <p:grpSpPr bwMode="auto">
              <a:xfrm>
                <a:off x="3336" y="2539"/>
                <a:ext cx="1488" cy="250"/>
                <a:chOff x="3240" y="3511"/>
                <a:chExt cx="1488" cy="250"/>
              </a:xfrm>
            </p:grpSpPr>
            <p:sp>
              <p:nvSpPr>
                <p:cNvPr id="71768" name="文本框 94346"/>
                <p:cNvSpPr txBox="1">
                  <a:spLocks noChangeArrowheads="1"/>
                </p:cNvSpPr>
                <p:nvPr/>
              </p:nvSpPr>
              <p:spPr bwMode="auto">
                <a:xfrm>
                  <a:off x="397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1</a:t>
                  </a:r>
                  <a:endParaRPr lang="en-US" altLang="zh-CN" sz="2000" b="1">
                    <a:ea typeface="长城楷体"/>
                    <a:cs typeface="长城楷体"/>
                  </a:endParaRPr>
                </a:p>
              </p:txBody>
            </p:sp>
            <p:sp>
              <p:nvSpPr>
                <p:cNvPr id="71769" name="文本框 94347"/>
                <p:cNvSpPr txBox="1">
                  <a:spLocks noChangeArrowheads="1"/>
                </p:cNvSpPr>
                <p:nvPr/>
              </p:nvSpPr>
              <p:spPr bwMode="auto">
                <a:xfrm>
                  <a:off x="4344"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0</a:t>
                  </a:r>
                  <a:endParaRPr lang="en-US" altLang="zh-CN" sz="2000" b="1">
                    <a:ea typeface="长城楷体"/>
                    <a:cs typeface="长城楷体"/>
                  </a:endParaRPr>
                </a:p>
              </p:txBody>
            </p:sp>
            <p:sp>
              <p:nvSpPr>
                <p:cNvPr id="71770" name="文本框 94348"/>
                <p:cNvSpPr txBox="1">
                  <a:spLocks noChangeArrowheads="1"/>
                </p:cNvSpPr>
                <p:nvPr/>
              </p:nvSpPr>
              <p:spPr bwMode="auto">
                <a:xfrm>
                  <a:off x="3240"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3</a:t>
                  </a:r>
                  <a:endParaRPr lang="en-US" altLang="zh-CN" sz="2000" b="1">
                    <a:ea typeface="长城楷体"/>
                    <a:cs typeface="长城楷体"/>
                  </a:endParaRPr>
                </a:p>
              </p:txBody>
            </p:sp>
            <p:sp>
              <p:nvSpPr>
                <p:cNvPr id="71771" name="文本框 94349"/>
                <p:cNvSpPr txBox="1">
                  <a:spLocks noChangeArrowheads="1"/>
                </p:cNvSpPr>
                <p:nvPr/>
              </p:nvSpPr>
              <p:spPr bwMode="auto">
                <a:xfrm>
                  <a:off x="3612" y="3511"/>
                  <a:ext cx="384" cy="250"/>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000" b="1">
                      <a:ea typeface="长城楷体"/>
                      <a:cs typeface="长城楷体"/>
                    </a:rPr>
                    <a:t>A</a:t>
                  </a:r>
                  <a:r>
                    <a:rPr lang="en-US" altLang="zh-CN" sz="2000" b="1" baseline="-25000">
                      <a:ea typeface="长城楷体"/>
                      <a:cs typeface="长城楷体"/>
                    </a:rPr>
                    <a:t>2</a:t>
                  </a:r>
                  <a:endParaRPr lang="en-US" altLang="zh-CN" sz="2000" b="1">
                    <a:ea typeface="长城楷体"/>
                    <a:cs typeface="长城楷体"/>
                  </a:endParaRPr>
                </a:p>
              </p:txBody>
            </p:sp>
          </p:grpSp>
        </p:grpSp>
        <p:sp>
          <p:nvSpPr>
            <p:cNvPr id="71763" name="直接连接符 94350"/>
            <p:cNvSpPr>
              <a:spLocks noChangeShapeType="1"/>
            </p:cNvSpPr>
            <p:nvPr/>
          </p:nvSpPr>
          <p:spPr bwMode="auto">
            <a:xfrm>
              <a:off x="2160" y="1104"/>
              <a:ext cx="0" cy="300"/>
            </a:xfrm>
            <a:prstGeom prst="line">
              <a:avLst/>
            </a:prstGeom>
            <a:noFill/>
            <a:ln w="38100">
              <a:solidFill>
                <a:schemeClr val="tx1"/>
              </a:solidFill>
              <a:round/>
              <a:headEnd/>
              <a:tailEnd/>
            </a:ln>
          </p:spPr>
          <p:txBody>
            <a:bodyPr/>
            <a:lstStyle/>
            <a:p>
              <a:endParaRPr lang="zh-CN" altLang="en-US"/>
            </a:p>
          </p:txBody>
        </p:sp>
        <p:sp>
          <p:nvSpPr>
            <p:cNvPr id="71764" name="椭圆 94351"/>
            <p:cNvSpPr>
              <a:spLocks noChangeArrowheads="1"/>
            </p:cNvSpPr>
            <p:nvPr/>
          </p:nvSpPr>
          <p:spPr bwMode="auto">
            <a:xfrm>
              <a:off x="5397" y="243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sp>
          <p:nvSpPr>
            <p:cNvPr id="71765" name="椭圆 94352"/>
            <p:cNvSpPr>
              <a:spLocks noChangeArrowheads="1"/>
            </p:cNvSpPr>
            <p:nvPr/>
          </p:nvSpPr>
          <p:spPr bwMode="auto">
            <a:xfrm>
              <a:off x="353" y="242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72706" name="标题 2049"/>
          <p:cNvSpPr>
            <a:spLocks noGrp="1" noChangeArrowheads="1"/>
          </p:cNvSpPr>
          <p:nvPr>
            <p:ph type="title"/>
          </p:nvPr>
        </p:nvSpPr>
        <p:spPr>
          <a:xfrm>
            <a:off x="3657600" y="609600"/>
            <a:ext cx="4800600" cy="609600"/>
          </a:xfrm>
        </p:spPr>
        <p:txBody>
          <a:bodyPr/>
          <a:lstStyle/>
          <a:p>
            <a:pPr algn="l" eaLnBrk="1" hangingPunct="1"/>
            <a:r>
              <a:rPr lang="zh-CN" altLang="en-US" sz="3200" b="1" smtClean="0">
                <a:solidFill>
                  <a:srgbClr val="FFFF66"/>
                </a:solidFill>
              </a:rPr>
              <a:t>第</a:t>
            </a:r>
            <a:r>
              <a:rPr lang="en-US" altLang="zh-CN" sz="3200" b="1" smtClean="0">
                <a:solidFill>
                  <a:srgbClr val="FFFF66"/>
                </a:solidFill>
              </a:rPr>
              <a:t>4</a:t>
            </a:r>
            <a:r>
              <a:rPr lang="zh-CN" altLang="en-US" sz="3200" b="1" smtClean="0">
                <a:solidFill>
                  <a:srgbClr val="FFFF66"/>
                </a:solidFill>
              </a:rPr>
              <a:t>章 组合逻辑功能器件</a:t>
            </a:r>
          </a:p>
        </p:txBody>
      </p:sp>
      <p:sp>
        <p:nvSpPr>
          <p:cNvPr id="72707" name="云形标注 2050"/>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a:buFont typeface="Arial" pitchFamily="34" charset="0"/>
              <a:buNone/>
            </a:pPr>
            <a:endParaRPr lang="zh-CN" altLang="zh-CN" sz="2800" b="1"/>
          </a:p>
        </p:txBody>
      </p:sp>
      <p:sp>
        <p:nvSpPr>
          <p:cNvPr id="72708" name="任意多边形 2051"/>
          <p:cNvSpPr>
            <a:spLocks noChangeArrowheads="1"/>
          </p:cNvSpPr>
          <p:nvPr/>
        </p:nvSpPr>
        <p:spPr bwMode="auto">
          <a:xfrm>
            <a:off x="1846263" y="1235075"/>
            <a:ext cx="1641475" cy="304800"/>
          </a:xfrm>
          <a:custGeom>
            <a:avLst/>
            <a:gdLst>
              <a:gd name="T0" fmla="*/ 2147483647 w 1600"/>
              <a:gd name="T1" fmla="*/ 2147483647 h 381"/>
              <a:gd name="T2" fmla="*/ 2147483647 w 1600"/>
              <a:gd name="T3" fmla="*/ 2147483647 h 381"/>
              <a:gd name="T4" fmla="*/ 2147483647 w 1600"/>
              <a:gd name="T5" fmla="*/ 2147483647 h 381"/>
              <a:gd name="T6" fmla="*/ 2147483647 w 1600"/>
              <a:gd name="T7" fmla="*/ 2147483647 h 381"/>
              <a:gd name="T8" fmla="*/ 2147483647 w 1600"/>
              <a:gd name="T9" fmla="*/ 2147483647 h 381"/>
              <a:gd name="T10" fmla="*/ 2147483647 w 1600"/>
              <a:gd name="T11" fmla="*/ 2147483647 h 381"/>
              <a:gd name="T12" fmla="*/ 2147483647 w 1600"/>
              <a:gd name="T13" fmla="*/ 2147483647 h 381"/>
              <a:gd name="T14" fmla="*/ 2147483647 w 1600"/>
              <a:gd name="T15" fmla="*/ 2147483647 h 381"/>
              <a:gd name="T16" fmla="*/ 2147483647 w 1600"/>
              <a:gd name="T17" fmla="*/ 2147483647 h 381"/>
              <a:gd name="T18" fmla="*/ 2147483647 w 1600"/>
              <a:gd name="T19" fmla="*/ 2147483647 h 381"/>
              <a:gd name="T20" fmla="*/ 2147483647 w 1600"/>
              <a:gd name="T21" fmla="*/ 2147483647 h 381"/>
              <a:gd name="T22" fmla="*/ 2147483647 w 1600"/>
              <a:gd name="T23" fmla="*/ 2147483647 h 381"/>
              <a:gd name="T24" fmla="*/ 2147483647 w 1600"/>
              <a:gd name="T25" fmla="*/ 2147483647 h 381"/>
              <a:gd name="T26" fmla="*/ 2147483647 w 1600"/>
              <a:gd name="T27" fmla="*/ 2147483647 h 381"/>
              <a:gd name="T28" fmla="*/ 2147483647 w 1600"/>
              <a:gd name="T29" fmla="*/ 2147483647 h 381"/>
              <a:gd name="T30" fmla="*/ 2147483647 w 1600"/>
              <a:gd name="T31" fmla="*/ 2147483647 h 381"/>
              <a:gd name="T32" fmla="*/ 2147483647 w 1600"/>
              <a:gd name="T33" fmla="*/ 2147483647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0"/>
              <a:gd name="T52" fmla="*/ 0 h 381"/>
              <a:gd name="T53" fmla="*/ 1600 w 1600"/>
              <a:gd name="T54" fmla="*/ 381 h 3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pPr eaLnBrk="0" hangingPunct="0"/>
            <a:endParaRPr lang="zh-CN" altLang="en-US"/>
          </a:p>
        </p:txBody>
      </p:sp>
      <p:sp>
        <p:nvSpPr>
          <p:cNvPr id="72709" name="任意多边形 2052"/>
          <p:cNvSpPr>
            <a:spLocks noChangeArrowheads="1"/>
          </p:cNvSpPr>
          <p:nvPr/>
        </p:nvSpPr>
        <p:spPr bwMode="auto">
          <a:xfrm>
            <a:off x="19050" y="4857750"/>
            <a:ext cx="9201150" cy="1009650"/>
          </a:xfrm>
          <a:custGeom>
            <a:avLst/>
            <a:gdLst>
              <a:gd name="T0" fmla="*/ 0 w 5796"/>
              <a:gd name="T1" fmla="*/ 2147483647 h 636"/>
              <a:gd name="T2" fmla="*/ 2147483647 w 5796"/>
              <a:gd name="T3" fmla="*/ 2147483647 h 636"/>
              <a:gd name="T4" fmla="*/ 2147483647 w 5796"/>
              <a:gd name="T5" fmla="*/ 2147483647 h 636"/>
              <a:gd name="T6" fmla="*/ 2147483647 w 5796"/>
              <a:gd name="T7" fmla="*/ 2147483647 h 636"/>
              <a:gd name="T8" fmla="*/ 2147483647 w 5796"/>
              <a:gd name="T9" fmla="*/ 2147483647 h 636"/>
              <a:gd name="T10" fmla="*/ 2147483647 w 5796"/>
              <a:gd name="T11" fmla="*/ 2147483647 h 636"/>
              <a:gd name="T12" fmla="*/ 2147483647 w 5796"/>
              <a:gd name="T13" fmla="*/ 2147483647 h 636"/>
              <a:gd name="T14" fmla="*/ 2147483647 w 5796"/>
              <a:gd name="T15" fmla="*/ 2147483647 h 636"/>
              <a:gd name="T16" fmla="*/ 2147483647 w 5796"/>
              <a:gd name="T17" fmla="*/ 2147483647 h 636"/>
              <a:gd name="T18" fmla="*/ 2147483647 w 5796"/>
              <a:gd name="T19" fmla="*/ 2147483647 h 636"/>
              <a:gd name="T20" fmla="*/ 2147483647 w 5796"/>
              <a:gd name="T21" fmla="*/ 2147483647 h 636"/>
              <a:gd name="T22" fmla="*/ 2147483647 w 5796"/>
              <a:gd name="T23" fmla="*/ 2147483647 h 636"/>
              <a:gd name="T24" fmla="*/ 2147483647 w 5796"/>
              <a:gd name="T25" fmla="*/ 2147483647 h 636"/>
              <a:gd name="T26" fmla="*/ 2147483647 w 5796"/>
              <a:gd name="T27" fmla="*/ 2147483647 h 636"/>
              <a:gd name="T28" fmla="*/ 2147483647 w 5796"/>
              <a:gd name="T29" fmla="*/ 2147483647 h 636"/>
              <a:gd name="T30" fmla="*/ 2147483647 w 5796"/>
              <a:gd name="T31" fmla="*/ 2147483647 h 636"/>
              <a:gd name="T32" fmla="*/ 2147483647 w 5796"/>
              <a:gd name="T33" fmla="*/ 2147483647 h 636"/>
              <a:gd name="T34" fmla="*/ 2147483647 w 5796"/>
              <a:gd name="T35" fmla="*/ 2147483647 h 636"/>
              <a:gd name="T36" fmla="*/ 2147483647 w 5796"/>
              <a:gd name="T37" fmla="*/ 2147483647 h 636"/>
              <a:gd name="T38" fmla="*/ 2147483647 w 5796"/>
              <a:gd name="T39" fmla="*/ 2147483647 h 636"/>
              <a:gd name="T40" fmla="*/ 2147483647 w 5796"/>
              <a:gd name="T41" fmla="*/ 2147483647 h 636"/>
              <a:gd name="T42" fmla="*/ 2147483647 w 5796"/>
              <a:gd name="T43" fmla="*/ 2147483647 h 636"/>
              <a:gd name="T44" fmla="*/ 2147483647 w 5796"/>
              <a:gd name="T45" fmla="*/ 2147483647 h 636"/>
              <a:gd name="T46" fmla="*/ 2147483647 w 5796"/>
              <a:gd name="T47" fmla="*/ 2147483647 h 636"/>
              <a:gd name="T48" fmla="*/ 2147483647 w 5796"/>
              <a:gd name="T49" fmla="*/ 2147483647 h 636"/>
              <a:gd name="T50" fmla="*/ 2147483647 w 5796"/>
              <a:gd name="T51" fmla="*/ 2147483647 h 636"/>
              <a:gd name="T52" fmla="*/ 2147483647 w 5796"/>
              <a:gd name="T53" fmla="*/ 2147483647 h 636"/>
              <a:gd name="T54" fmla="*/ 2147483647 w 5796"/>
              <a:gd name="T55" fmla="*/ 2147483647 h 636"/>
              <a:gd name="T56" fmla="*/ 2147483647 w 5796"/>
              <a:gd name="T57" fmla="*/ 2147483647 h 636"/>
              <a:gd name="T58" fmla="*/ 2147483647 w 5796"/>
              <a:gd name="T59" fmla="*/ 2147483647 h 636"/>
              <a:gd name="T60" fmla="*/ 2147483647 w 5796"/>
              <a:gd name="T61" fmla="*/ 2147483647 h 636"/>
              <a:gd name="T62" fmla="*/ 2147483647 w 5796"/>
              <a:gd name="T63" fmla="*/ 2147483647 h 636"/>
              <a:gd name="T64" fmla="*/ 2147483647 w 5796"/>
              <a:gd name="T65" fmla="*/ 2147483647 h 636"/>
              <a:gd name="T66" fmla="*/ 2147483647 w 5796"/>
              <a:gd name="T67" fmla="*/ 2147483647 h 636"/>
              <a:gd name="T68" fmla="*/ 2147483647 w 5796"/>
              <a:gd name="T69" fmla="*/ 2147483647 h 636"/>
              <a:gd name="T70" fmla="*/ 2147483647 w 5796"/>
              <a:gd name="T71" fmla="*/ 2147483647 h 636"/>
              <a:gd name="T72" fmla="*/ 2147483647 w 5796"/>
              <a:gd name="T73" fmla="*/ 2147483647 h 636"/>
              <a:gd name="T74" fmla="*/ 2147483647 w 5796"/>
              <a:gd name="T75" fmla="*/ 2147483647 h 636"/>
              <a:gd name="T76" fmla="*/ 2147483647 w 5796"/>
              <a:gd name="T77" fmla="*/ 2147483647 h 636"/>
              <a:gd name="T78" fmla="*/ 2147483647 w 5796"/>
              <a:gd name="T79" fmla="*/ 2147483647 h 636"/>
              <a:gd name="T80" fmla="*/ 2147483647 w 5796"/>
              <a:gd name="T81" fmla="*/ 2147483647 h 636"/>
              <a:gd name="T82" fmla="*/ 2147483647 w 5796"/>
              <a:gd name="T83" fmla="*/ 2147483647 h 636"/>
              <a:gd name="T84" fmla="*/ 2147483647 w 5796"/>
              <a:gd name="T85" fmla="*/ 2147483647 h 636"/>
              <a:gd name="T86" fmla="*/ 2147483647 w 5796"/>
              <a:gd name="T87" fmla="*/ 2147483647 h 636"/>
              <a:gd name="T88" fmla="*/ 2147483647 w 5796"/>
              <a:gd name="T89" fmla="*/ 2147483647 h 636"/>
              <a:gd name="T90" fmla="*/ 2147483647 w 5796"/>
              <a:gd name="T91" fmla="*/ 0 h 636"/>
              <a:gd name="T92" fmla="*/ 2147483647 w 5796"/>
              <a:gd name="T93" fmla="*/ 2147483647 h 636"/>
              <a:gd name="T94" fmla="*/ 2147483647 w 5796"/>
              <a:gd name="T95" fmla="*/ 2147483647 h 636"/>
              <a:gd name="T96" fmla="*/ 2147483647 w 5796"/>
              <a:gd name="T97" fmla="*/ 2147483647 h 636"/>
              <a:gd name="T98" fmla="*/ 2147483647 w 5796"/>
              <a:gd name="T99" fmla="*/ 2147483647 h 636"/>
              <a:gd name="T100" fmla="*/ 2147483647 w 5796"/>
              <a:gd name="T101" fmla="*/ 2147483647 h 636"/>
              <a:gd name="T102" fmla="*/ 2147483647 w 5796"/>
              <a:gd name="T103" fmla="*/ 2147483647 h 636"/>
              <a:gd name="T104" fmla="*/ 2147483647 w 5796"/>
              <a:gd name="T105" fmla="*/ 2147483647 h 636"/>
              <a:gd name="T106" fmla="*/ 2147483647 w 5796"/>
              <a:gd name="T107" fmla="*/ 2147483647 h 636"/>
              <a:gd name="T108" fmla="*/ 2147483647 w 5796"/>
              <a:gd name="T109" fmla="*/ 2147483647 h 636"/>
              <a:gd name="T110" fmla="*/ 2147483647 w 5796"/>
              <a:gd name="T111" fmla="*/ 2147483647 h 636"/>
              <a:gd name="T112" fmla="*/ 2147483647 w 5796"/>
              <a:gd name="T113" fmla="*/ 2147483647 h 636"/>
              <a:gd name="T114" fmla="*/ 2147483647 w 5796"/>
              <a:gd name="T115" fmla="*/ 2147483647 h 636"/>
              <a:gd name="T116" fmla="*/ 2147483647 w 5796"/>
              <a:gd name="T117" fmla="*/ 2147483647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796"/>
              <a:gd name="T178" fmla="*/ 0 h 636"/>
              <a:gd name="T179" fmla="*/ 5796 w 5796"/>
              <a:gd name="T180" fmla="*/ 636 h 6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pPr eaLnBrk="0" hangingPunct="0"/>
            <a:endParaRPr lang="zh-CN" altLang="en-US"/>
          </a:p>
        </p:txBody>
      </p:sp>
      <p:grpSp>
        <p:nvGrpSpPr>
          <p:cNvPr id="72710" name="组合 2053"/>
          <p:cNvGrpSpPr>
            <a:grpSpLocks/>
          </p:cNvGrpSpPr>
          <p:nvPr/>
        </p:nvGrpSpPr>
        <p:grpSpPr bwMode="auto">
          <a:xfrm>
            <a:off x="2209800" y="6019800"/>
            <a:ext cx="841375" cy="609600"/>
            <a:chOff x="1536" y="3840"/>
            <a:chExt cx="386" cy="288"/>
          </a:xfrm>
        </p:grpSpPr>
        <p:sp>
          <p:nvSpPr>
            <p:cNvPr id="72722" name="任意多边形 205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23" name="任意多边形 205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72711" name="组合 2056"/>
          <p:cNvGrpSpPr>
            <a:grpSpLocks/>
          </p:cNvGrpSpPr>
          <p:nvPr/>
        </p:nvGrpSpPr>
        <p:grpSpPr bwMode="auto">
          <a:xfrm>
            <a:off x="6629400" y="5638800"/>
            <a:ext cx="381000" cy="304800"/>
            <a:chOff x="1536" y="3840"/>
            <a:chExt cx="386" cy="288"/>
          </a:xfrm>
        </p:grpSpPr>
        <p:sp>
          <p:nvSpPr>
            <p:cNvPr id="72720" name="任意多边形 2057"/>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21" name="任意多边形 2058"/>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grpSp>
        <p:nvGrpSpPr>
          <p:cNvPr id="72712" name="组合 2059"/>
          <p:cNvGrpSpPr>
            <a:grpSpLocks/>
          </p:cNvGrpSpPr>
          <p:nvPr/>
        </p:nvGrpSpPr>
        <p:grpSpPr bwMode="auto">
          <a:xfrm>
            <a:off x="3962400" y="6019800"/>
            <a:ext cx="612775" cy="381000"/>
            <a:chOff x="1536" y="3840"/>
            <a:chExt cx="386" cy="288"/>
          </a:xfrm>
        </p:grpSpPr>
        <p:sp>
          <p:nvSpPr>
            <p:cNvPr id="72718" name="任意多边形 2060"/>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19" name="任意多边形 2061"/>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sp>
        <p:nvSpPr>
          <p:cNvPr id="72713" name="文本框 2062"/>
          <p:cNvSpPr txBox="1">
            <a:spLocks noChangeArrowheads="1"/>
          </p:cNvSpPr>
          <p:nvPr/>
        </p:nvSpPr>
        <p:spPr bwMode="auto">
          <a:xfrm>
            <a:off x="3962400" y="1600200"/>
            <a:ext cx="4038600" cy="2570163"/>
          </a:xfrm>
          <a:prstGeom prst="rect">
            <a:avLst/>
          </a:prstGeom>
          <a:noFill/>
          <a:ln w="9525">
            <a:noFill/>
            <a:miter lim="800000"/>
            <a:headEnd/>
            <a:tailEnd/>
          </a:ln>
        </p:spPr>
        <p:txBody>
          <a:bodyPr>
            <a:spAutoFit/>
          </a:bodyPr>
          <a:lstStyle/>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4.1 </a:t>
            </a:r>
            <a:r>
              <a:rPr lang="zh-CN" altLang="en-US" sz="2800" b="1">
                <a:solidFill>
                  <a:srgbClr val="FFFF00"/>
                </a:solidFill>
                <a:latin typeface="楷体_GB2312" pitchFamily="49" charset="-122"/>
                <a:ea typeface="楷体_GB2312" pitchFamily="49" charset="-122"/>
              </a:rPr>
              <a:t>数据选择器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4.2 </a:t>
            </a:r>
            <a:r>
              <a:rPr lang="zh-CN" altLang="en-US" sz="2800" b="1">
                <a:solidFill>
                  <a:srgbClr val="FFFF00"/>
                </a:solidFill>
                <a:latin typeface="楷体_GB2312" pitchFamily="49" charset="-122"/>
                <a:ea typeface="楷体_GB2312" pitchFamily="49" charset="-122"/>
              </a:rPr>
              <a:t>译码器</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数据分配器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4.3 </a:t>
            </a:r>
            <a:r>
              <a:rPr lang="zh-CN" altLang="en-US" sz="2800" b="1">
                <a:solidFill>
                  <a:srgbClr val="FFFF00"/>
                </a:solidFill>
                <a:latin typeface="楷体_GB2312" pitchFamily="49" charset="-122"/>
                <a:ea typeface="楷体_GB2312" pitchFamily="49" charset="-122"/>
              </a:rPr>
              <a:t>编码器</a:t>
            </a:r>
          </a:p>
          <a:p>
            <a:pPr>
              <a:lnSpc>
                <a:spcPct val="75000"/>
              </a:lnSpc>
              <a:spcBef>
                <a:spcPct val="50000"/>
              </a:spcBef>
              <a:buFont typeface="Arial" pitchFamily="34" charset="0"/>
              <a:buNone/>
            </a:pPr>
            <a:r>
              <a:rPr lang="en-US" altLang="zh-CN" sz="2800" b="1">
                <a:solidFill>
                  <a:srgbClr val="FFFF00"/>
                </a:solidFill>
                <a:latin typeface="楷体_GB2312" pitchFamily="49" charset="-122"/>
                <a:ea typeface="楷体_GB2312" pitchFamily="49" charset="-122"/>
              </a:rPr>
              <a:t>4.4 </a:t>
            </a:r>
            <a:r>
              <a:rPr lang="zh-CN" altLang="en-US" sz="2800" b="1">
                <a:solidFill>
                  <a:srgbClr val="FFFF00"/>
                </a:solidFill>
                <a:latin typeface="楷体_GB2312" pitchFamily="49" charset="-122"/>
                <a:ea typeface="楷体_GB2312" pitchFamily="49" charset="-122"/>
              </a:rPr>
              <a:t>数值比较器</a:t>
            </a:r>
          </a:p>
          <a:p>
            <a:pPr>
              <a:lnSpc>
                <a:spcPct val="75000"/>
              </a:lnSpc>
              <a:spcBef>
                <a:spcPct val="50000"/>
              </a:spcBef>
              <a:buFont typeface="Arial" pitchFamily="34" charset="0"/>
              <a:buNone/>
            </a:pPr>
            <a:r>
              <a:rPr lang="en-US" altLang="zh-CN" sz="2800" b="1">
                <a:solidFill>
                  <a:srgbClr val="FF0000"/>
                </a:solidFill>
                <a:latin typeface="楷体_GB2312" pitchFamily="49" charset="-122"/>
                <a:ea typeface="楷体_GB2312" pitchFamily="49" charset="-122"/>
              </a:rPr>
              <a:t>4.5 </a:t>
            </a:r>
            <a:r>
              <a:rPr lang="zh-CN" altLang="en-US" sz="2800" b="1">
                <a:solidFill>
                  <a:srgbClr val="FF0000"/>
                </a:solidFill>
                <a:latin typeface="楷体_GB2312" pitchFamily="49" charset="-122"/>
                <a:ea typeface="楷体_GB2312" pitchFamily="49" charset="-122"/>
              </a:rPr>
              <a:t>加法器</a:t>
            </a:r>
          </a:p>
        </p:txBody>
      </p:sp>
      <p:grpSp>
        <p:nvGrpSpPr>
          <p:cNvPr id="72714" name="组合 2063"/>
          <p:cNvGrpSpPr>
            <a:grpSpLocks/>
          </p:cNvGrpSpPr>
          <p:nvPr/>
        </p:nvGrpSpPr>
        <p:grpSpPr bwMode="auto">
          <a:xfrm>
            <a:off x="457200" y="5715000"/>
            <a:ext cx="381000" cy="304800"/>
            <a:chOff x="1536" y="3840"/>
            <a:chExt cx="386" cy="288"/>
          </a:xfrm>
        </p:grpSpPr>
        <p:sp>
          <p:nvSpPr>
            <p:cNvPr id="72716" name="任意多边形 2064"/>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 name="T15" fmla="*/ 0 w 108"/>
                <a:gd name="T16" fmla="*/ 0 h 252"/>
                <a:gd name="T17" fmla="*/ 108 w 108"/>
                <a:gd name="T18" fmla="*/ 252 h 252"/>
              </a:gdLst>
              <a:ahLst/>
              <a:cxnLst>
                <a:cxn ang="T10">
                  <a:pos x="T0" y="T1"/>
                </a:cxn>
                <a:cxn ang="T11">
                  <a:pos x="T2" y="T3"/>
                </a:cxn>
                <a:cxn ang="T12">
                  <a:pos x="T4" y="T5"/>
                </a:cxn>
                <a:cxn ang="T13">
                  <a:pos x="T6" y="T7"/>
                </a:cxn>
                <a:cxn ang="T14">
                  <a:pos x="T8" y="T9"/>
                </a:cxn>
              </a:cxnLst>
              <a:rect l="T15" t="T16" r="T17" b="T18"/>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pPr eaLnBrk="0" hangingPunct="0"/>
              <a:endParaRPr lang="zh-CN" altLang="en-US"/>
            </a:p>
          </p:txBody>
        </p:sp>
        <p:sp>
          <p:nvSpPr>
            <p:cNvPr id="72717" name="任意多边形 2065"/>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 name="T24" fmla="*/ 0 w 386"/>
                <a:gd name="T25" fmla="*/ 0 h 72"/>
                <a:gd name="T26" fmla="*/ 386 w 386"/>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pPr eaLnBrk="0" hangingPunct="0"/>
              <a:endParaRPr lang="zh-CN" altLang="en-US"/>
            </a:p>
          </p:txBody>
        </p:sp>
      </p:grpSp>
      <p:pic>
        <p:nvPicPr>
          <p:cNvPr id="72715" name="图片 2066"/>
          <p:cNvPicPr>
            <a:picLocks noChangeAspect="1" noChangeArrowheads="1"/>
          </p:cNvPicPr>
          <p:nvPr/>
        </p:nvPicPr>
        <p:blipFill>
          <a:blip r:embed="rId3"/>
          <a:srcRect/>
          <a:stretch>
            <a:fillRect/>
          </a:stretch>
        </p:blipFill>
        <p:spPr bwMode="auto">
          <a:xfrm>
            <a:off x="533400" y="2667000"/>
            <a:ext cx="2430463" cy="1325563"/>
          </a:xfrm>
          <a:prstGeom prst="rect">
            <a:avLst/>
          </a:prstGeom>
          <a:noFill/>
          <a:ln w="2857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67585"/>
          <p:cNvSpPr txBox="1">
            <a:spLocks noChangeArrowheads="1"/>
          </p:cNvSpPr>
          <p:nvPr/>
        </p:nvSpPr>
        <p:spPr bwMode="auto">
          <a:xfrm>
            <a:off x="214313" y="192088"/>
            <a:ext cx="6283325" cy="6413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3600" b="1">
                <a:solidFill>
                  <a:srgbClr val="0000FF"/>
                </a:solidFill>
                <a:ea typeface="隶书" pitchFamily="49" charset="-122"/>
              </a:rPr>
              <a:t>4.5   </a:t>
            </a:r>
            <a:r>
              <a:rPr lang="zh-CN" altLang="en-US" sz="3600" b="1">
                <a:solidFill>
                  <a:srgbClr val="0000FF"/>
                </a:solidFill>
                <a:ea typeface="隶书" pitchFamily="49" charset="-122"/>
              </a:rPr>
              <a:t>加法器</a:t>
            </a:r>
          </a:p>
        </p:txBody>
      </p:sp>
      <p:grpSp>
        <p:nvGrpSpPr>
          <p:cNvPr id="73731" name="组合 67586"/>
          <p:cNvGrpSpPr>
            <a:grpSpLocks/>
          </p:cNvGrpSpPr>
          <p:nvPr/>
        </p:nvGrpSpPr>
        <p:grpSpPr bwMode="auto">
          <a:xfrm>
            <a:off x="5532438" y="817563"/>
            <a:ext cx="3003550" cy="1139825"/>
            <a:chOff x="2152" y="1615"/>
            <a:chExt cx="1892" cy="718"/>
          </a:xfrm>
        </p:grpSpPr>
        <p:sp>
          <p:nvSpPr>
            <p:cNvPr id="73750" name="文本框 67587"/>
            <p:cNvSpPr txBox="1">
              <a:spLocks noChangeArrowheads="1"/>
            </p:cNvSpPr>
            <p:nvPr/>
          </p:nvSpPr>
          <p:spPr bwMode="auto">
            <a:xfrm>
              <a:off x="2484" y="1615"/>
              <a:ext cx="15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1  1  0  1</a:t>
              </a:r>
            </a:p>
          </p:txBody>
        </p:sp>
        <p:sp>
          <p:nvSpPr>
            <p:cNvPr id="73751" name="文本框 67588"/>
            <p:cNvSpPr txBox="1">
              <a:spLocks noChangeArrowheads="1"/>
            </p:cNvSpPr>
            <p:nvPr/>
          </p:nvSpPr>
          <p:spPr bwMode="auto">
            <a:xfrm>
              <a:off x="2484" y="1927"/>
              <a:ext cx="150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1  0  0  1</a:t>
              </a:r>
            </a:p>
          </p:txBody>
        </p:sp>
        <p:sp>
          <p:nvSpPr>
            <p:cNvPr id="73752" name="文本框 67589"/>
            <p:cNvSpPr txBox="1">
              <a:spLocks noChangeArrowheads="1"/>
            </p:cNvSpPr>
            <p:nvPr/>
          </p:nvSpPr>
          <p:spPr bwMode="auto">
            <a:xfrm>
              <a:off x="2152" y="2006"/>
              <a:ext cx="2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t>+</a:t>
              </a:r>
            </a:p>
          </p:txBody>
        </p:sp>
      </p:grpSp>
      <p:sp>
        <p:nvSpPr>
          <p:cNvPr id="73732" name="文本框 67590"/>
          <p:cNvSpPr txBox="1">
            <a:spLocks noChangeArrowheads="1"/>
          </p:cNvSpPr>
          <p:nvPr/>
        </p:nvSpPr>
        <p:spPr bwMode="auto">
          <a:xfrm>
            <a:off x="857250" y="800100"/>
            <a:ext cx="4157663" cy="946150"/>
          </a:xfrm>
          <a:prstGeom prst="rect">
            <a:avLst/>
          </a:prstGeom>
          <a:noFill/>
          <a:ln w="38100">
            <a:noFill/>
            <a:miter lim="800000"/>
            <a:headEnd/>
            <a:tailEnd/>
          </a:ln>
        </p:spPr>
        <p:txBody>
          <a:bodyPr lIns="90000" tIns="46800" rIns="90000" bIns="46800">
            <a:spAutoFit/>
          </a:bodyPr>
          <a:lstStyle/>
          <a:p>
            <a:pPr marL="1046163" indent="-1046163">
              <a:spcBef>
                <a:spcPct val="50000"/>
              </a:spcBef>
              <a:buFont typeface="Arial" pitchFamily="34" charset="0"/>
              <a:buNone/>
            </a:pPr>
            <a:r>
              <a:rPr lang="zh-CN" altLang="en-US" sz="2800" b="1"/>
              <a:t>举例：</a:t>
            </a:r>
            <a:r>
              <a:rPr lang="en-US" altLang="zh-CN" sz="2800" b="1"/>
              <a:t>A=1101, B=1001</a:t>
            </a:r>
            <a:r>
              <a:rPr lang="zh-CN" altLang="en-US" sz="2800" b="1"/>
              <a:t>， 计算</a:t>
            </a:r>
            <a:r>
              <a:rPr lang="en-US" altLang="zh-CN" sz="2800" b="1"/>
              <a:t>A+B</a:t>
            </a:r>
            <a:r>
              <a:rPr lang="zh-CN" altLang="en-US" sz="2800" b="1"/>
              <a:t>。</a:t>
            </a:r>
          </a:p>
        </p:txBody>
      </p:sp>
      <p:sp>
        <p:nvSpPr>
          <p:cNvPr id="73733" name="直接连接符 67591"/>
          <p:cNvSpPr>
            <a:spLocks noChangeShapeType="1"/>
          </p:cNvSpPr>
          <p:nvPr/>
        </p:nvSpPr>
        <p:spPr bwMode="auto">
          <a:xfrm>
            <a:off x="4554538" y="2197100"/>
            <a:ext cx="3619500" cy="0"/>
          </a:xfrm>
          <a:prstGeom prst="line">
            <a:avLst/>
          </a:prstGeom>
          <a:noFill/>
          <a:ln w="38100">
            <a:solidFill>
              <a:schemeClr val="tx1"/>
            </a:solidFill>
            <a:round/>
            <a:headEnd/>
            <a:tailEnd/>
          </a:ln>
        </p:spPr>
        <p:txBody>
          <a:bodyPr/>
          <a:lstStyle/>
          <a:p>
            <a:endParaRPr lang="zh-CN" altLang="en-US"/>
          </a:p>
        </p:txBody>
      </p:sp>
      <p:sp>
        <p:nvSpPr>
          <p:cNvPr id="73734" name="文本框 67592"/>
          <p:cNvSpPr txBox="1">
            <a:spLocks noChangeArrowheads="1"/>
          </p:cNvSpPr>
          <p:nvPr/>
        </p:nvSpPr>
        <p:spPr bwMode="auto">
          <a:xfrm>
            <a:off x="718343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35" name="文本框 67593"/>
          <p:cNvSpPr txBox="1">
            <a:spLocks noChangeArrowheads="1"/>
          </p:cNvSpPr>
          <p:nvPr/>
        </p:nvSpPr>
        <p:spPr bwMode="auto">
          <a:xfrm>
            <a:off x="6797675" y="1663700"/>
            <a:ext cx="4572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6" name="文本框 67594"/>
          <p:cNvSpPr txBox="1">
            <a:spLocks noChangeArrowheads="1"/>
          </p:cNvSpPr>
          <p:nvPr/>
        </p:nvSpPr>
        <p:spPr bwMode="auto">
          <a:xfrm>
            <a:off x="6815138" y="2214563"/>
            <a:ext cx="495300" cy="519112"/>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7" name="文本框 67595"/>
          <p:cNvSpPr txBox="1">
            <a:spLocks noChangeArrowheads="1"/>
          </p:cNvSpPr>
          <p:nvPr/>
        </p:nvSpPr>
        <p:spPr bwMode="auto">
          <a:xfrm>
            <a:off x="6435725" y="1663700"/>
            <a:ext cx="67627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38" name="文本框 67596"/>
          <p:cNvSpPr txBox="1">
            <a:spLocks noChangeArrowheads="1"/>
          </p:cNvSpPr>
          <p:nvPr/>
        </p:nvSpPr>
        <p:spPr bwMode="auto">
          <a:xfrm>
            <a:off x="6469063"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39" name="文本框 67597"/>
          <p:cNvSpPr txBox="1">
            <a:spLocks noChangeArrowheads="1"/>
          </p:cNvSpPr>
          <p:nvPr/>
        </p:nvSpPr>
        <p:spPr bwMode="auto">
          <a:xfrm>
            <a:off x="6073775" y="1663700"/>
            <a:ext cx="73342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40" name="文本框 67598"/>
          <p:cNvSpPr txBox="1">
            <a:spLocks noChangeArrowheads="1"/>
          </p:cNvSpPr>
          <p:nvPr/>
        </p:nvSpPr>
        <p:spPr bwMode="auto">
          <a:xfrm>
            <a:off x="607853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0</a:t>
            </a:r>
          </a:p>
        </p:txBody>
      </p:sp>
      <p:sp>
        <p:nvSpPr>
          <p:cNvPr id="73741" name="文本框 67599"/>
          <p:cNvSpPr txBox="1">
            <a:spLocks noChangeArrowheads="1"/>
          </p:cNvSpPr>
          <p:nvPr/>
        </p:nvSpPr>
        <p:spPr bwMode="auto">
          <a:xfrm>
            <a:off x="5730875" y="1663700"/>
            <a:ext cx="657225"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42" name="文本框 67600"/>
          <p:cNvSpPr txBox="1">
            <a:spLocks noChangeArrowheads="1"/>
          </p:cNvSpPr>
          <p:nvPr/>
        </p:nvSpPr>
        <p:spPr bwMode="auto">
          <a:xfrm>
            <a:off x="5716588" y="2216150"/>
            <a:ext cx="49530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rPr>
              <a:t>1</a:t>
            </a:r>
          </a:p>
        </p:txBody>
      </p:sp>
      <p:sp>
        <p:nvSpPr>
          <p:cNvPr id="73743" name="文本框 67601"/>
          <p:cNvSpPr txBox="1">
            <a:spLocks noChangeArrowheads="1"/>
          </p:cNvSpPr>
          <p:nvPr/>
        </p:nvSpPr>
        <p:spPr bwMode="auto">
          <a:xfrm>
            <a:off x="381000" y="2444750"/>
            <a:ext cx="43624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FF0000"/>
                </a:solidFill>
              </a:rPr>
              <a:t>加法运算的基本规则</a:t>
            </a:r>
            <a:r>
              <a:rPr lang="zh-CN" altLang="en-US" sz="2800" b="1">
                <a:solidFill>
                  <a:srgbClr val="FF0000"/>
                </a:solidFill>
              </a:rPr>
              <a:t>：</a:t>
            </a:r>
          </a:p>
        </p:txBody>
      </p:sp>
      <p:sp>
        <p:nvSpPr>
          <p:cNvPr id="73744" name="文本框 67602"/>
          <p:cNvSpPr txBox="1">
            <a:spLocks noChangeArrowheads="1"/>
          </p:cNvSpPr>
          <p:nvPr/>
        </p:nvSpPr>
        <p:spPr bwMode="auto">
          <a:xfrm>
            <a:off x="496888" y="3119438"/>
            <a:ext cx="3086100" cy="519112"/>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(1)  </a:t>
            </a:r>
            <a:r>
              <a:rPr lang="zh-CN" altLang="en-US" sz="2800" b="1"/>
              <a:t>逢二进一。</a:t>
            </a:r>
          </a:p>
        </p:txBody>
      </p:sp>
      <p:sp>
        <p:nvSpPr>
          <p:cNvPr id="73745" name="文本框 67603"/>
          <p:cNvSpPr txBox="1">
            <a:spLocks noChangeArrowheads="1"/>
          </p:cNvSpPr>
          <p:nvPr/>
        </p:nvSpPr>
        <p:spPr bwMode="auto">
          <a:xfrm>
            <a:off x="477838" y="3822700"/>
            <a:ext cx="8666162" cy="519113"/>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(2)  </a:t>
            </a:r>
            <a:r>
              <a:rPr lang="zh-CN" altLang="en-US" sz="2800" b="1"/>
              <a:t>最低位是两个数的最低位的叠加，没有低位进位。</a:t>
            </a:r>
          </a:p>
        </p:txBody>
      </p:sp>
      <p:sp>
        <p:nvSpPr>
          <p:cNvPr id="73746" name="文本框 67604"/>
          <p:cNvSpPr txBox="1">
            <a:spLocks noChangeArrowheads="1"/>
          </p:cNvSpPr>
          <p:nvPr/>
        </p:nvSpPr>
        <p:spPr bwMode="auto">
          <a:xfrm>
            <a:off x="477838" y="4479925"/>
            <a:ext cx="8191500" cy="946150"/>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(3)  </a:t>
            </a:r>
            <a:r>
              <a:rPr lang="zh-CN" altLang="en-US" sz="2800" b="1"/>
              <a:t>其余各位都是三个数相加，包括被加数、加数和低位来的进位。</a:t>
            </a:r>
          </a:p>
        </p:txBody>
      </p:sp>
      <p:sp>
        <p:nvSpPr>
          <p:cNvPr id="73747" name="文本框 67605"/>
          <p:cNvSpPr txBox="1">
            <a:spLocks noChangeArrowheads="1"/>
          </p:cNvSpPr>
          <p:nvPr/>
        </p:nvSpPr>
        <p:spPr bwMode="auto">
          <a:xfrm>
            <a:off x="496888" y="5559425"/>
            <a:ext cx="8172450" cy="946150"/>
          </a:xfrm>
          <a:prstGeom prst="rect">
            <a:avLst/>
          </a:prstGeom>
          <a:noFill/>
          <a:ln w="38100">
            <a:noFill/>
            <a:miter lim="800000"/>
            <a:headEnd/>
            <a:tailEnd/>
          </a:ln>
        </p:spPr>
        <p:txBody>
          <a:bodyPr lIns="90000" tIns="46800" rIns="90000" bIns="46800">
            <a:spAutoFit/>
          </a:bodyPr>
          <a:lstStyle/>
          <a:p>
            <a:pPr marL="579438" indent="-579438">
              <a:spcBef>
                <a:spcPct val="50000"/>
              </a:spcBef>
              <a:buFont typeface="Arial" pitchFamily="34" charset="0"/>
              <a:buNone/>
            </a:pPr>
            <a:r>
              <a:rPr lang="en-US" altLang="zh-CN" sz="2800" b="1"/>
              <a:t>(4)  </a:t>
            </a:r>
            <a:r>
              <a:rPr lang="zh-CN" altLang="en-US" sz="2800" b="1"/>
              <a:t>任何位相加都可能产生两个结果：本位和、向高位的进位。</a:t>
            </a:r>
          </a:p>
        </p:txBody>
      </p:sp>
      <p:sp>
        <p:nvSpPr>
          <p:cNvPr id="73748" name="线形标注 2 67606"/>
          <p:cNvSpPr>
            <a:spLocks/>
          </p:cNvSpPr>
          <p:nvPr/>
        </p:nvSpPr>
        <p:spPr bwMode="auto">
          <a:xfrm>
            <a:off x="3903663" y="3165475"/>
            <a:ext cx="2393950" cy="557213"/>
          </a:xfrm>
          <a:prstGeom prst="borderCallout2">
            <a:avLst>
              <a:gd name="adj1" fmla="val 20514"/>
              <a:gd name="adj2" fmla="val 103185"/>
              <a:gd name="adj3" fmla="val 20514"/>
              <a:gd name="adj4" fmla="val 122611"/>
              <a:gd name="adj5" fmla="val 117662"/>
              <a:gd name="adj6" fmla="val 142042"/>
            </a:avLst>
          </a:prstGeom>
          <a:solidFill>
            <a:srgbClr val="FFFFCC">
              <a:alpha val="50195"/>
            </a:srgbClr>
          </a:solidFill>
          <a:ln w="38100">
            <a:solidFill>
              <a:srgbClr val="CC0066"/>
            </a:solidFill>
            <a:miter lim="800000"/>
            <a:headEnd/>
            <a:tailEnd/>
          </a:ln>
        </p:spPr>
        <p:txBody>
          <a:bodyPr>
            <a:spAutoFit/>
          </a:bodyPr>
          <a:lstStyle/>
          <a:p>
            <a:pPr algn="ctr">
              <a:spcBef>
                <a:spcPct val="50000"/>
              </a:spcBef>
              <a:buFont typeface="Arial" pitchFamily="34" charset="0"/>
              <a:buNone/>
            </a:pPr>
            <a:r>
              <a:rPr lang="zh-CN" altLang="en-US" sz="2800" b="1">
                <a:ea typeface="楷体_GB2312" pitchFamily="49" charset="-122"/>
              </a:rPr>
              <a:t>用半加器实现</a:t>
            </a:r>
          </a:p>
        </p:txBody>
      </p:sp>
      <p:sp>
        <p:nvSpPr>
          <p:cNvPr id="73749" name="线形标注 2 67607"/>
          <p:cNvSpPr>
            <a:spLocks/>
          </p:cNvSpPr>
          <p:nvPr/>
        </p:nvSpPr>
        <p:spPr bwMode="auto">
          <a:xfrm>
            <a:off x="5554663" y="5045075"/>
            <a:ext cx="2544762" cy="557213"/>
          </a:xfrm>
          <a:prstGeom prst="borderCallout2">
            <a:avLst>
              <a:gd name="adj1" fmla="val 20514"/>
              <a:gd name="adj2" fmla="val -2995"/>
              <a:gd name="adj3" fmla="val 20514"/>
              <a:gd name="adj4" fmla="val -32065"/>
              <a:gd name="adj5" fmla="val 35611"/>
              <a:gd name="adj6" fmla="val -61134"/>
            </a:avLst>
          </a:prstGeom>
          <a:solidFill>
            <a:srgbClr val="FFFFCC">
              <a:alpha val="50195"/>
            </a:srgbClr>
          </a:solidFill>
          <a:ln w="38100">
            <a:solidFill>
              <a:srgbClr val="CC0066"/>
            </a:solidFill>
            <a:miter lim="800000"/>
            <a:headEnd/>
            <a:tailEnd/>
          </a:ln>
        </p:spPr>
        <p:txBody>
          <a:bodyPr>
            <a:spAutoFit/>
          </a:bodyPr>
          <a:lstStyle/>
          <a:p>
            <a:pPr algn="ctr">
              <a:spcBef>
                <a:spcPct val="50000"/>
              </a:spcBef>
              <a:buFont typeface="Arial" pitchFamily="34" charset="0"/>
              <a:buNone/>
            </a:pPr>
            <a:r>
              <a:rPr lang="zh-CN" altLang="en-US" sz="2800" b="1">
                <a:ea typeface="楷体_GB2312" pitchFamily="49" charset="-122"/>
              </a:rPr>
              <a:t>用全加器实现</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矩形 56321"/>
          <p:cNvSpPr>
            <a:spLocks noChangeArrowheads="1"/>
          </p:cNvSpPr>
          <p:nvPr/>
        </p:nvSpPr>
        <p:spPr bwMode="auto">
          <a:xfrm>
            <a:off x="2362200" y="2078850"/>
            <a:ext cx="6248400" cy="3568999"/>
          </a:xfrm>
          <a:prstGeom prst="rect">
            <a:avLst/>
          </a:prstGeom>
          <a:solidFill>
            <a:schemeClr val="hlink"/>
          </a:solidFill>
          <a:ln w="9525">
            <a:solidFill>
              <a:schemeClr val="tx1"/>
            </a:solidFill>
            <a:miter lim="800000"/>
            <a:headEnd/>
            <a:tailEnd/>
          </a:ln>
        </p:spPr>
        <p:txBody>
          <a:bodyPr/>
          <a:lstStyle/>
          <a:p>
            <a:pPr>
              <a:buFont typeface="Arial" pitchFamily="34" charset="0"/>
              <a:buNone/>
            </a:pPr>
            <a:endParaRPr lang="zh-CN" altLang="en-US"/>
          </a:p>
        </p:txBody>
      </p:sp>
      <p:sp>
        <p:nvSpPr>
          <p:cNvPr id="2055" name="矩形 56322"/>
          <p:cNvSpPr>
            <a:spLocks noChangeArrowheads="1"/>
          </p:cNvSpPr>
          <p:nvPr/>
        </p:nvSpPr>
        <p:spPr bwMode="auto">
          <a:xfrm>
            <a:off x="360363" y="514350"/>
            <a:ext cx="7354887" cy="812800"/>
          </a:xfrm>
          <a:prstGeom prst="rect">
            <a:avLst/>
          </a:prstGeom>
          <a:noFill/>
          <a:ln w="9525">
            <a:noFill/>
            <a:miter lim="800000"/>
            <a:headEnd/>
            <a:tailEnd/>
          </a:ln>
        </p:spPr>
        <p:txBody>
          <a:bodyPr anchor="ctr"/>
          <a:lstStyle/>
          <a:p>
            <a:pPr marL="668338" indent="-668338">
              <a:buFont typeface="Arial" pitchFamily="34" charset="0"/>
              <a:buNone/>
            </a:pPr>
            <a:r>
              <a:rPr lang="zh-CN" altLang="en-US" sz="2800" b="1">
                <a:solidFill>
                  <a:srgbClr val="FF0000"/>
                </a:solidFill>
              </a:rPr>
              <a:t>例：</a:t>
            </a:r>
            <a:r>
              <a:rPr lang="zh-CN" altLang="en-US" sz="2800" b="1">
                <a:solidFill>
                  <a:schemeClr val="tx2"/>
                </a:solidFill>
              </a:rPr>
              <a:t>用一片</a:t>
            </a:r>
            <a:r>
              <a:rPr lang="en-US" altLang="zh-CN" sz="2800" b="1">
                <a:solidFill>
                  <a:schemeClr val="tx2"/>
                </a:solidFill>
              </a:rPr>
              <a:t>74LS153</a:t>
            </a:r>
            <a:r>
              <a:rPr lang="zh-CN" altLang="en-US" sz="2800" b="1">
                <a:solidFill>
                  <a:schemeClr val="tx2"/>
                </a:solidFill>
              </a:rPr>
              <a:t>组成</a:t>
            </a:r>
            <a:r>
              <a:rPr lang="en-US" altLang="zh-CN" sz="2800" b="1">
                <a:solidFill>
                  <a:schemeClr val="tx2"/>
                </a:solidFill>
              </a:rPr>
              <a:t>8</a:t>
            </a:r>
            <a:r>
              <a:rPr lang="zh-CN" altLang="en-US" sz="2800" b="1">
                <a:solidFill>
                  <a:schemeClr val="tx2"/>
                </a:solidFill>
              </a:rPr>
              <a:t>选</a:t>
            </a:r>
            <a:r>
              <a:rPr lang="en-US" altLang="zh-CN" sz="2800" b="1">
                <a:solidFill>
                  <a:schemeClr val="tx2"/>
                </a:solidFill>
              </a:rPr>
              <a:t>1: </a:t>
            </a:r>
            <a:r>
              <a:rPr lang="en-US" altLang="zh-CN" sz="2800" b="1"/>
              <a:t>A</a:t>
            </a:r>
            <a:r>
              <a:rPr lang="en-US" altLang="zh-CN" sz="2800" b="1" baseline="-25000"/>
              <a:t>2</a:t>
            </a:r>
            <a:r>
              <a:rPr lang="en-US" altLang="zh-CN" sz="2800" b="1"/>
              <a:t>=0:(1)</a:t>
            </a:r>
            <a:r>
              <a:rPr lang="zh-CN" altLang="en-US" sz="2800" b="1"/>
              <a:t>工作； </a:t>
            </a:r>
            <a:r>
              <a:rPr lang="en-US" altLang="zh-CN" sz="2800" b="1"/>
              <a:t>A</a:t>
            </a:r>
            <a:r>
              <a:rPr lang="en-US" altLang="zh-CN" sz="2800" b="1" baseline="-25000"/>
              <a:t>2</a:t>
            </a:r>
            <a:r>
              <a:rPr lang="en-US" altLang="zh-CN" sz="2800" b="1"/>
              <a:t>=1:(2)</a:t>
            </a:r>
            <a:r>
              <a:rPr lang="zh-CN" altLang="en-US" sz="2800" b="1"/>
              <a:t>工作。</a:t>
            </a:r>
          </a:p>
        </p:txBody>
      </p:sp>
      <p:grpSp>
        <p:nvGrpSpPr>
          <p:cNvPr id="2056" name="组合 56323"/>
          <p:cNvGrpSpPr>
            <a:grpSpLocks/>
          </p:cNvGrpSpPr>
          <p:nvPr/>
        </p:nvGrpSpPr>
        <p:grpSpPr bwMode="auto">
          <a:xfrm>
            <a:off x="3282950" y="4789488"/>
            <a:ext cx="5500688" cy="1839912"/>
            <a:chOff x="1996" y="2443"/>
            <a:chExt cx="3465" cy="1873"/>
          </a:xfrm>
        </p:grpSpPr>
        <p:sp>
          <p:nvSpPr>
            <p:cNvPr id="2111" name="文本框 56324"/>
            <p:cNvSpPr txBox="1">
              <a:spLocks noChangeArrowheads="1"/>
            </p:cNvSpPr>
            <p:nvPr/>
          </p:nvSpPr>
          <p:spPr bwMode="auto">
            <a:xfrm>
              <a:off x="2388" y="3726"/>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1</a:t>
              </a:r>
              <a:endParaRPr lang="en-US" altLang="zh-CN" sz="3200" b="1" dirty="0">
                <a:solidFill>
                  <a:srgbClr val="006666"/>
                </a:solidFill>
              </a:endParaRPr>
            </a:p>
          </p:txBody>
        </p:sp>
        <p:sp>
          <p:nvSpPr>
            <p:cNvPr id="2112" name="文本框 56325"/>
            <p:cNvSpPr txBox="1">
              <a:spLocks noChangeArrowheads="1"/>
            </p:cNvSpPr>
            <p:nvPr/>
          </p:nvSpPr>
          <p:spPr bwMode="auto">
            <a:xfrm>
              <a:off x="4961" y="3702"/>
              <a:ext cx="500" cy="595"/>
            </a:xfrm>
            <a:prstGeom prst="rect">
              <a:avLst/>
            </a:prstGeom>
            <a:noFill/>
            <a:ln w="38100">
              <a:noFill/>
              <a:miter lim="800000"/>
              <a:headEnd/>
              <a:tailEnd/>
            </a:ln>
          </p:spPr>
          <p:txBody>
            <a:bodyPr wrap="square" anchor="ctr">
              <a:spAutoFit/>
            </a:bodyPr>
            <a:lstStyle/>
            <a:p>
              <a:pPr algn="ctr" eaLnBrk="0" hangingPunct="0">
                <a:spcBef>
                  <a:spcPct val="50000"/>
                </a:spcBef>
              </a:pPr>
              <a:r>
                <a:rPr lang="en-US" altLang="zh-CN" sz="3200" b="1" dirty="0">
                  <a:solidFill>
                    <a:srgbClr val="006666"/>
                  </a:solidFill>
                </a:rPr>
                <a:t>D</a:t>
              </a:r>
              <a:r>
                <a:rPr lang="en-US" altLang="zh-CN" sz="3200" b="1" baseline="-25000" dirty="0">
                  <a:solidFill>
                    <a:srgbClr val="006666"/>
                  </a:solidFill>
                </a:rPr>
                <a:t>7</a:t>
              </a:r>
            </a:p>
          </p:txBody>
        </p:sp>
        <p:sp>
          <p:nvSpPr>
            <p:cNvPr id="2113" name="直接连接符 56326"/>
            <p:cNvSpPr>
              <a:spLocks noChangeShapeType="1"/>
            </p:cNvSpPr>
            <p:nvPr/>
          </p:nvSpPr>
          <p:spPr bwMode="auto">
            <a:xfrm>
              <a:off x="2192" y="2451"/>
              <a:ext cx="0" cy="1377"/>
            </a:xfrm>
            <a:prstGeom prst="line">
              <a:avLst/>
            </a:prstGeom>
            <a:noFill/>
            <a:ln w="38100">
              <a:solidFill>
                <a:schemeClr val="tx1"/>
              </a:solidFill>
              <a:round/>
              <a:headEnd/>
              <a:tailEnd/>
            </a:ln>
          </p:spPr>
          <p:txBody>
            <a:bodyPr/>
            <a:lstStyle/>
            <a:p>
              <a:endParaRPr lang="zh-CN" altLang="en-US"/>
            </a:p>
          </p:txBody>
        </p:sp>
        <p:sp>
          <p:nvSpPr>
            <p:cNvPr id="2114" name="直接连接符 56327"/>
            <p:cNvSpPr>
              <a:spLocks noChangeShapeType="1"/>
            </p:cNvSpPr>
            <p:nvPr/>
          </p:nvSpPr>
          <p:spPr bwMode="auto">
            <a:xfrm>
              <a:off x="2536" y="2459"/>
              <a:ext cx="0" cy="1365"/>
            </a:xfrm>
            <a:prstGeom prst="line">
              <a:avLst/>
            </a:prstGeom>
            <a:noFill/>
            <a:ln w="38100">
              <a:solidFill>
                <a:schemeClr val="tx1"/>
              </a:solidFill>
              <a:round/>
              <a:headEnd/>
              <a:tailEnd/>
            </a:ln>
          </p:spPr>
          <p:txBody>
            <a:bodyPr/>
            <a:lstStyle/>
            <a:p>
              <a:endParaRPr lang="zh-CN" altLang="en-US"/>
            </a:p>
          </p:txBody>
        </p:sp>
        <p:sp>
          <p:nvSpPr>
            <p:cNvPr id="2115" name="直接连接符 56328"/>
            <p:cNvSpPr>
              <a:spLocks noChangeShapeType="1"/>
            </p:cNvSpPr>
            <p:nvPr/>
          </p:nvSpPr>
          <p:spPr bwMode="auto">
            <a:xfrm>
              <a:off x="2896" y="2443"/>
              <a:ext cx="0" cy="1381"/>
            </a:xfrm>
            <a:prstGeom prst="line">
              <a:avLst/>
            </a:prstGeom>
            <a:noFill/>
            <a:ln w="38100">
              <a:solidFill>
                <a:schemeClr val="tx1"/>
              </a:solidFill>
              <a:round/>
              <a:headEnd/>
              <a:tailEnd/>
            </a:ln>
          </p:spPr>
          <p:txBody>
            <a:bodyPr/>
            <a:lstStyle/>
            <a:p>
              <a:endParaRPr lang="zh-CN" altLang="en-US"/>
            </a:p>
          </p:txBody>
        </p:sp>
        <p:sp>
          <p:nvSpPr>
            <p:cNvPr id="2116" name="直接连接符 56329"/>
            <p:cNvSpPr>
              <a:spLocks noChangeShapeType="1"/>
            </p:cNvSpPr>
            <p:nvPr/>
          </p:nvSpPr>
          <p:spPr bwMode="auto">
            <a:xfrm>
              <a:off x="3264" y="2451"/>
              <a:ext cx="0" cy="1373"/>
            </a:xfrm>
            <a:prstGeom prst="line">
              <a:avLst/>
            </a:prstGeom>
            <a:noFill/>
            <a:ln w="38100">
              <a:solidFill>
                <a:schemeClr val="tx1"/>
              </a:solidFill>
              <a:round/>
              <a:headEnd/>
              <a:tailEnd/>
            </a:ln>
          </p:spPr>
          <p:txBody>
            <a:bodyPr/>
            <a:lstStyle/>
            <a:p>
              <a:endParaRPr lang="zh-CN" altLang="en-US"/>
            </a:p>
          </p:txBody>
        </p:sp>
        <p:sp>
          <p:nvSpPr>
            <p:cNvPr id="2117" name="直接连接符 56330"/>
            <p:cNvSpPr>
              <a:spLocks noChangeShapeType="1"/>
            </p:cNvSpPr>
            <p:nvPr/>
          </p:nvSpPr>
          <p:spPr bwMode="auto">
            <a:xfrm>
              <a:off x="4421" y="2459"/>
              <a:ext cx="0" cy="1365"/>
            </a:xfrm>
            <a:prstGeom prst="line">
              <a:avLst/>
            </a:prstGeom>
            <a:noFill/>
            <a:ln w="38100">
              <a:solidFill>
                <a:schemeClr val="tx1"/>
              </a:solidFill>
              <a:round/>
              <a:headEnd/>
              <a:tailEnd/>
            </a:ln>
          </p:spPr>
          <p:txBody>
            <a:bodyPr/>
            <a:lstStyle/>
            <a:p>
              <a:endParaRPr lang="zh-CN" altLang="en-US"/>
            </a:p>
          </p:txBody>
        </p:sp>
        <p:grpSp>
          <p:nvGrpSpPr>
            <p:cNvPr id="2118" name="组合 56331"/>
            <p:cNvGrpSpPr>
              <a:grpSpLocks/>
            </p:cNvGrpSpPr>
            <p:nvPr/>
          </p:nvGrpSpPr>
          <p:grpSpPr bwMode="auto">
            <a:xfrm>
              <a:off x="4775" y="2443"/>
              <a:ext cx="329" cy="1381"/>
              <a:chOff x="1832" y="2451"/>
              <a:chExt cx="312" cy="865"/>
            </a:xfrm>
          </p:grpSpPr>
          <p:sp>
            <p:nvSpPr>
              <p:cNvPr id="2126" name="直接连接符 56332"/>
              <p:cNvSpPr>
                <a:spLocks noChangeShapeType="1"/>
              </p:cNvSpPr>
              <p:nvPr/>
            </p:nvSpPr>
            <p:spPr bwMode="auto">
              <a:xfrm>
                <a:off x="1832" y="2451"/>
                <a:ext cx="0" cy="857"/>
              </a:xfrm>
              <a:prstGeom prst="line">
                <a:avLst/>
              </a:prstGeom>
              <a:noFill/>
              <a:ln w="38100">
                <a:solidFill>
                  <a:schemeClr val="tx1"/>
                </a:solidFill>
                <a:round/>
                <a:headEnd/>
                <a:tailEnd/>
              </a:ln>
            </p:spPr>
            <p:txBody>
              <a:bodyPr/>
              <a:lstStyle/>
              <a:p>
                <a:endParaRPr lang="zh-CN" altLang="en-US"/>
              </a:p>
            </p:txBody>
          </p:sp>
          <p:sp>
            <p:nvSpPr>
              <p:cNvPr id="2127" name="直接连接符 56333"/>
              <p:cNvSpPr>
                <a:spLocks noChangeShapeType="1"/>
              </p:cNvSpPr>
              <p:nvPr/>
            </p:nvSpPr>
            <p:spPr bwMode="auto">
              <a:xfrm>
                <a:off x="2144" y="2459"/>
                <a:ext cx="0" cy="857"/>
              </a:xfrm>
              <a:prstGeom prst="line">
                <a:avLst/>
              </a:prstGeom>
              <a:noFill/>
              <a:ln w="38100">
                <a:solidFill>
                  <a:schemeClr val="tx1"/>
                </a:solidFill>
                <a:round/>
                <a:headEnd/>
                <a:tailEnd/>
              </a:ln>
            </p:spPr>
            <p:txBody>
              <a:bodyPr/>
              <a:lstStyle/>
              <a:p>
                <a:endParaRPr lang="zh-CN" altLang="en-US"/>
              </a:p>
            </p:txBody>
          </p:sp>
        </p:grpSp>
        <p:sp>
          <p:nvSpPr>
            <p:cNvPr id="2119" name="直接连接符 56334"/>
            <p:cNvSpPr>
              <a:spLocks noChangeShapeType="1"/>
            </p:cNvSpPr>
            <p:nvPr/>
          </p:nvSpPr>
          <p:spPr bwMode="auto">
            <a:xfrm>
              <a:off x="4061" y="2451"/>
              <a:ext cx="0" cy="1373"/>
            </a:xfrm>
            <a:prstGeom prst="line">
              <a:avLst/>
            </a:prstGeom>
            <a:noFill/>
            <a:ln w="38100">
              <a:solidFill>
                <a:schemeClr val="tx1"/>
              </a:solidFill>
              <a:round/>
              <a:headEnd/>
              <a:tailEnd/>
            </a:ln>
          </p:spPr>
          <p:txBody>
            <a:bodyPr/>
            <a:lstStyle/>
            <a:p>
              <a:endParaRPr lang="zh-CN" altLang="en-US"/>
            </a:p>
          </p:txBody>
        </p:sp>
        <p:sp>
          <p:nvSpPr>
            <p:cNvPr id="2120" name="文本框 56335"/>
            <p:cNvSpPr txBox="1">
              <a:spLocks noChangeArrowheads="1"/>
            </p:cNvSpPr>
            <p:nvPr/>
          </p:nvSpPr>
          <p:spPr bwMode="auto">
            <a:xfrm>
              <a:off x="1996" y="3716"/>
              <a:ext cx="481" cy="590"/>
            </a:xfrm>
            <a:prstGeom prst="rect">
              <a:avLst/>
            </a:prstGeom>
            <a:noFill/>
            <a:ln w="38100">
              <a:noFill/>
              <a:miter lim="800000"/>
              <a:headEnd/>
              <a:tailEnd/>
            </a:ln>
          </p:spPr>
          <p:txBody>
            <a:bodyPr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0</a:t>
              </a:r>
              <a:endParaRPr lang="en-US" altLang="zh-CN" sz="3200" b="1" dirty="0">
                <a:solidFill>
                  <a:srgbClr val="006666"/>
                </a:solidFill>
              </a:endParaRPr>
            </a:p>
          </p:txBody>
        </p:sp>
        <p:sp>
          <p:nvSpPr>
            <p:cNvPr id="2121" name="文本框 56336"/>
            <p:cNvSpPr txBox="1">
              <a:spLocks noChangeArrowheads="1"/>
            </p:cNvSpPr>
            <p:nvPr/>
          </p:nvSpPr>
          <p:spPr bwMode="auto">
            <a:xfrm>
              <a:off x="2740" y="3725"/>
              <a:ext cx="385" cy="589"/>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2</a:t>
              </a:r>
              <a:endParaRPr lang="en-US" altLang="zh-CN" sz="3200" b="1" dirty="0">
                <a:solidFill>
                  <a:srgbClr val="006666"/>
                </a:solidFill>
              </a:endParaRPr>
            </a:p>
          </p:txBody>
        </p:sp>
        <p:sp>
          <p:nvSpPr>
            <p:cNvPr id="2122" name="文本框 56337"/>
            <p:cNvSpPr txBox="1">
              <a:spLocks noChangeArrowheads="1"/>
            </p:cNvSpPr>
            <p:nvPr/>
          </p:nvSpPr>
          <p:spPr bwMode="auto">
            <a:xfrm>
              <a:off x="3156" y="3708"/>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3</a:t>
              </a:r>
              <a:endParaRPr lang="en-US" altLang="zh-CN" sz="3200" b="1" dirty="0">
                <a:solidFill>
                  <a:srgbClr val="006666"/>
                </a:solidFill>
              </a:endParaRPr>
            </a:p>
          </p:txBody>
        </p:sp>
        <p:sp>
          <p:nvSpPr>
            <p:cNvPr id="2123" name="文本框 56338"/>
            <p:cNvSpPr txBox="1">
              <a:spLocks noChangeArrowheads="1"/>
            </p:cNvSpPr>
            <p:nvPr/>
          </p:nvSpPr>
          <p:spPr bwMode="auto">
            <a:xfrm>
              <a:off x="3892" y="3699"/>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4</a:t>
              </a:r>
              <a:endParaRPr lang="en-US" altLang="zh-CN" sz="3200" b="1" dirty="0">
                <a:solidFill>
                  <a:srgbClr val="006666"/>
                </a:solidFill>
              </a:endParaRPr>
            </a:p>
          </p:txBody>
        </p:sp>
        <p:sp>
          <p:nvSpPr>
            <p:cNvPr id="2124" name="文本框 56339"/>
            <p:cNvSpPr txBox="1">
              <a:spLocks noChangeArrowheads="1"/>
            </p:cNvSpPr>
            <p:nvPr/>
          </p:nvSpPr>
          <p:spPr bwMode="auto">
            <a:xfrm>
              <a:off x="4244" y="3699"/>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5</a:t>
              </a:r>
              <a:endParaRPr lang="en-US" altLang="zh-CN" sz="3200" b="1" dirty="0">
                <a:solidFill>
                  <a:srgbClr val="006666"/>
                </a:solidFill>
              </a:endParaRPr>
            </a:p>
          </p:txBody>
        </p:sp>
        <p:sp>
          <p:nvSpPr>
            <p:cNvPr id="2125" name="文本框 56340"/>
            <p:cNvSpPr txBox="1">
              <a:spLocks noChangeArrowheads="1"/>
            </p:cNvSpPr>
            <p:nvPr/>
          </p:nvSpPr>
          <p:spPr bwMode="auto">
            <a:xfrm>
              <a:off x="4660" y="3681"/>
              <a:ext cx="385" cy="59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006666"/>
                  </a:solidFill>
                </a:rPr>
                <a:t>D</a:t>
              </a:r>
              <a:r>
                <a:rPr lang="en-US" altLang="zh-CN" sz="3200" b="1" baseline="-25000" dirty="0">
                  <a:solidFill>
                    <a:srgbClr val="006666"/>
                  </a:solidFill>
                </a:rPr>
                <a:t>6</a:t>
              </a:r>
              <a:endParaRPr lang="en-US" altLang="zh-CN" sz="3200" b="1" dirty="0">
                <a:solidFill>
                  <a:srgbClr val="006666"/>
                </a:solidFill>
              </a:endParaRPr>
            </a:p>
          </p:txBody>
        </p:sp>
      </p:grpSp>
      <p:grpSp>
        <p:nvGrpSpPr>
          <p:cNvPr id="2057" name="组合 56341"/>
          <p:cNvGrpSpPr>
            <a:grpSpLocks/>
          </p:cNvGrpSpPr>
          <p:nvPr/>
        </p:nvGrpSpPr>
        <p:grpSpPr bwMode="auto">
          <a:xfrm>
            <a:off x="4064000" y="1358900"/>
            <a:ext cx="3111500" cy="1990724"/>
            <a:chOff x="2488" y="282"/>
            <a:chExt cx="1960" cy="1254"/>
          </a:xfrm>
        </p:grpSpPr>
        <p:sp>
          <p:nvSpPr>
            <p:cNvPr id="2098" name="直接连接符 56342"/>
            <p:cNvSpPr>
              <a:spLocks noChangeShapeType="1"/>
            </p:cNvSpPr>
            <p:nvPr/>
          </p:nvSpPr>
          <p:spPr bwMode="auto">
            <a:xfrm rot="16200000" flipV="1">
              <a:off x="3449" y="713"/>
              <a:ext cx="247" cy="1"/>
            </a:xfrm>
            <a:prstGeom prst="line">
              <a:avLst/>
            </a:prstGeom>
            <a:noFill/>
            <a:ln w="38100">
              <a:solidFill>
                <a:schemeClr val="tx1"/>
              </a:solidFill>
              <a:round/>
              <a:headEnd/>
              <a:tailEnd type="none" w="sm" len="lg"/>
            </a:ln>
          </p:spPr>
          <p:txBody>
            <a:bodyPr/>
            <a:lstStyle/>
            <a:p>
              <a:endParaRPr lang="zh-CN" altLang="en-US"/>
            </a:p>
          </p:txBody>
        </p:sp>
        <p:grpSp>
          <p:nvGrpSpPr>
            <p:cNvPr id="2099" name="组合 56343"/>
            <p:cNvGrpSpPr>
              <a:grpSpLocks/>
            </p:cNvGrpSpPr>
            <p:nvPr/>
          </p:nvGrpSpPr>
          <p:grpSpPr bwMode="auto">
            <a:xfrm>
              <a:off x="2488" y="282"/>
              <a:ext cx="1960" cy="1254"/>
              <a:chOff x="2488" y="282"/>
              <a:chExt cx="1960" cy="1254"/>
            </a:xfrm>
          </p:grpSpPr>
          <p:sp>
            <p:nvSpPr>
              <p:cNvPr id="2100" name="文本框 56344"/>
              <p:cNvSpPr txBox="1">
                <a:spLocks noChangeArrowheads="1"/>
              </p:cNvSpPr>
              <p:nvPr/>
            </p:nvSpPr>
            <p:spPr bwMode="auto">
              <a:xfrm>
                <a:off x="3328" y="784"/>
                <a:ext cx="283" cy="365"/>
              </a:xfrm>
              <a:prstGeom prst="rect">
                <a:avLst/>
              </a:prstGeom>
              <a:noFill/>
              <a:ln w="38100">
                <a:noFill/>
                <a:miter lim="800000"/>
                <a:headEnd/>
                <a:tailEnd/>
              </a:ln>
            </p:spPr>
            <p:txBody>
              <a:bodyPr>
                <a:spAutoFit/>
              </a:bodyPr>
              <a:lstStyle/>
              <a:p>
                <a:pPr eaLnBrk="0" hangingPunct="0">
                  <a:spcBef>
                    <a:spcPct val="50000"/>
                  </a:spcBef>
                  <a:buFont typeface="Arial" pitchFamily="34" charset="0"/>
                  <a:buNone/>
                </a:pPr>
                <a:r>
                  <a:rPr lang="en-US" altLang="zh-CN" sz="3200" b="1">
                    <a:sym typeface="Symbol" pitchFamily="18" charset="2"/>
                  </a:rPr>
                  <a:t></a:t>
                </a:r>
                <a:endParaRPr lang="en-US" altLang="zh-CN" sz="3200" b="1"/>
              </a:p>
            </p:txBody>
          </p:sp>
          <p:grpSp>
            <p:nvGrpSpPr>
              <p:cNvPr id="2101" name="组合 56345"/>
              <p:cNvGrpSpPr>
                <a:grpSpLocks/>
              </p:cNvGrpSpPr>
              <p:nvPr/>
            </p:nvGrpSpPr>
            <p:grpSpPr bwMode="auto">
              <a:xfrm>
                <a:off x="2488" y="282"/>
                <a:ext cx="1960" cy="1254"/>
                <a:chOff x="2488" y="282"/>
                <a:chExt cx="1960" cy="1254"/>
              </a:xfrm>
            </p:grpSpPr>
            <p:grpSp>
              <p:nvGrpSpPr>
                <p:cNvPr id="2102" name="组合 56346"/>
                <p:cNvGrpSpPr>
                  <a:grpSpLocks/>
                </p:cNvGrpSpPr>
                <p:nvPr/>
              </p:nvGrpSpPr>
              <p:grpSpPr bwMode="auto">
                <a:xfrm>
                  <a:off x="2488" y="836"/>
                  <a:ext cx="1960" cy="700"/>
                  <a:chOff x="2488" y="836"/>
                  <a:chExt cx="1960" cy="700"/>
                </a:xfrm>
              </p:grpSpPr>
              <p:sp>
                <p:nvSpPr>
                  <p:cNvPr id="2104" name="矩形 56347"/>
                  <p:cNvSpPr>
                    <a:spLocks noChangeArrowheads="1"/>
                  </p:cNvSpPr>
                  <p:nvPr/>
                </p:nvSpPr>
                <p:spPr bwMode="auto">
                  <a:xfrm rot="16200000">
                    <a:off x="3371" y="759"/>
                    <a:ext cx="395" cy="550"/>
                  </a:xfrm>
                  <a:prstGeom prst="rect">
                    <a:avLst/>
                  </a:prstGeom>
                  <a:noFill/>
                  <a:ln w="38100">
                    <a:solidFill>
                      <a:schemeClr val="tx1"/>
                    </a:solidFill>
                    <a:miter lim="800000"/>
                    <a:headEnd/>
                    <a:tailEnd type="none" w="sm" len="lg"/>
                  </a:ln>
                </p:spPr>
                <p:txBody>
                  <a:bodyPr/>
                  <a:lstStyle/>
                  <a:p>
                    <a:pPr>
                      <a:buFont typeface="Arial" pitchFamily="34" charset="0"/>
                      <a:buNone/>
                    </a:pPr>
                    <a:endParaRPr lang="zh-CN" altLang="en-US"/>
                  </a:p>
                </p:txBody>
              </p:sp>
              <p:sp>
                <p:nvSpPr>
                  <p:cNvPr id="2105" name="直接连接符 56348"/>
                  <p:cNvSpPr>
                    <a:spLocks noChangeShapeType="1"/>
                  </p:cNvSpPr>
                  <p:nvPr/>
                </p:nvSpPr>
                <p:spPr bwMode="auto">
                  <a:xfrm rot="-5400000">
                    <a:off x="3316" y="1301"/>
                    <a:ext cx="151" cy="0"/>
                  </a:xfrm>
                  <a:prstGeom prst="line">
                    <a:avLst/>
                  </a:prstGeom>
                  <a:noFill/>
                  <a:ln w="38100">
                    <a:solidFill>
                      <a:schemeClr val="tx1"/>
                    </a:solidFill>
                    <a:round/>
                    <a:headEnd/>
                    <a:tailEnd type="none" w="sm" len="lg"/>
                  </a:ln>
                </p:spPr>
                <p:txBody>
                  <a:bodyPr/>
                  <a:lstStyle/>
                  <a:p>
                    <a:endParaRPr lang="zh-CN" altLang="en-US"/>
                  </a:p>
                </p:txBody>
              </p:sp>
              <p:sp>
                <p:nvSpPr>
                  <p:cNvPr id="2106" name="直接连接符 56349"/>
                  <p:cNvSpPr>
                    <a:spLocks noChangeShapeType="1"/>
                  </p:cNvSpPr>
                  <p:nvPr/>
                </p:nvSpPr>
                <p:spPr bwMode="auto">
                  <a:xfrm rot="-5400000">
                    <a:off x="3653" y="1307"/>
                    <a:ext cx="151" cy="0"/>
                  </a:xfrm>
                  <a:prstGeom prst="line">
                    <a:avLst/>
                  </a:prstGeom>
                  <a:noFill/>
                  <a:ln w="38100">
                    <a:solidFill>
                      <a:schemeClr val="tx1"/>
                    </a:solidFill>
                    <a:round/>
                    <a:headEnd/>
                    <a:tailEnd type="none" w="sm" len="lg"/>
                  </a:ln>
                </p:spPr>
                <p:txBody>
                  <a:bodyPr/>
                  <a:lstStyle/>
                  <a:p>
                    <a:endParaRPr lang="zh-CN" altLang="en-US"/>
                  </a:p>
                </p:txBody>
              </p:sp>
              <p:sp>
                <p:nvSpPr>
                  <p:cNvPr id="2107" name="直接连接符 56350"/>
                  <p:cNvSpPr>
                    <a:spLocks noChangeShapeType="1"/>
                  </p:cNvSpPr>
                  <p:nvPr/>
                </p:nvSpPr>
                <p:spPr bwMode="auto">
                  <a:xfrm>
                    <a:off x="2488" y="1376"/>
                    <a:ext cx="0" cy="160"/>
                  </a:xfrm>
                  <a:prstGeom prst="line">
                    <a:avLst/>
                  </a:prstGeom>
                  <a:noFill/>
                  <a:ln w="38100">
                    <a:solidFill>
                      <a:srgbClr val="000000"/>
                    </a:solidFill>
                    <a:round/>
                    <a:headEnd/>
                    <a:tailEnd/>
                  </a:ln>
                </p:spPr>
                <p:txBody>
                  <a:bodyPr/>
                  <a:lstStyle/>
                  <a:p>
                    <a:endParaRPr lang="zh-CN" altLang="en-US"/>
                  </a:p>
                </p:txBody>
              </p:sp>
              <p:sp>
                <p:nvSpPr>
                  <p:cNvPr id="2108" name="直接连接符 56351"/>
                  <p:cNvSpPr>
                    <a:spLocks noChangeShapeType="1"/>
                  </p:cNvSpPr>
                  <p:nvPr/>
                </p:nvSpPr>
                <p:spPr bwMode="auto">
                  <a:xfrm>
                    <a:off x="4440" y="1360"/>
                    <a:ext cx="0" cy="160"/>
                  </a:xfrm>
                  <a:prstGeom prst="line">
                    <a:avLst/>
                  </a:prstGeom>
                  <a:noFill/>
                  <a:ln w="38100">
                    <a:solidFill>
                      <a:srgbClr val="000000"/>
                    </a:solidFill>
                    <a:round/>
                    <a:headEnd/>
                    <a:tailEnd/>
                  </a:ln>
                </p:spPr>
                <p:txBody>
                  <a:bodyPr/>
                  <a:lstStyle/>
                  <a:p>
                    <a:endParaRPr lang="zh-CN" altLang="en-US"/>
                  </a:p>
                </p:txBody>
              </p:sp>
              <p:sp>
                <p:nvSpPr>
                  <p:cNvPr id="2109" name="直接连接符 56352"/>
                  <p:cNvSpPr>
                    <a:spLocks noChangeShapeType="1"/>
                  </p:cNvSpPr>
                  <p:nvPr/>
                </p:nvSpPr>
                <p:spPr bwMode="auto">
                  <a:xfrm>
                    <a:off x="2488" y="1376"/>
                    <a:ext cx="912" cy="0"/>
                  </a:xfrm>
                  <a:prstGeom prst="line">
                    <a:avLst/>
                  </a:prstGeom>
                  <a:noFill/>
                  <a:ln w="38100">
                    <a:solidFill>
                      <a:srgbClr val="000000"/>
                    </a:solidFill>
                    <a:round/>
                    <a:headEnd/>
                    <a:tailEnd/>
                  </a:ln>
                </p:spPr>
                <p:txBody>
                  <a:bodyPr/>
                  <a:lstStyle/>
                  <a:p>
                    <a:endParaRPr lang="zh-CN" altLang="en-US"/>
                  </a:p>
                </p:txBody>
              </p:sp>
              <p:sp>
                <p:nvSpPr>
                  <p:cNvPr id="2110" name="直接连接符 56353"/>
                  <p:cNvSpPr>
                    <a:spLocks noChangeShapeType="1"/>
                  </p:cNvSpPr>
                  <p:nvPr/>
                </p:nvSpPr>
                <p:spPr bwMode="auto">
                  <a:xfrm>
                    <a:off x="3744" y="1368"/>
                    <a:ext cx="704" cy="0"/>
                  </a:xfrm>
                  <a:prstGeom prst="line">
                    <a:avLst/>
                  </a:prstGeom>
                  <a:noFill/>
                  <a:ln w="38100">
                    <a:solidFill>
                      <a:srgbClr val="000000"/>
                    </a:solidFill>
                    <a:round/>
                    <a:headEnd/>
                    <a:tailEnd/>
                  </a:ln>
                </p:spPr>
                <p:txBody>
                  <a:bodyPr/>
                  <a:lstStyle/>
                  <a:p>
                    <a:endParaRPr lang="zh-CN" altLang="en-US"/>
                  </a:p>
                </p:txBody>
              </p:sp>
            </p:grpSp>
            <p:sp>
              <p:nvSpPr>
                <p:cNvPr id="2103" name="文本框 56354"/>
                <p:cNvSpPr txBox="1">
                  <a:spLocks noChangeArrowheads="1"/>
                </p:cNvSpPr>
                <p:nvPr/>
              </p:nvSpPr>
              <p:spPr bwMode="auto">
                <a:xfrm>
                  <a:off x="3422" y="282"/>
                  <a:ext cx="301" cy="365"/>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dirty="0">
                      <a:solidFill>
                        <a:srgbClr val="FF0000"/>
                      </a:solidFill>
                    </a:rPr>
                    <a:t>Y</a:t>
                  </a:r>
                  <a:endParaRPr lang="en-US" altLang="zh-CN" sz="3200" b="1" dirty="0"/>
                </a:p>
              </p:txBody>
            </p:sp>
          </p:grpSp>
        </p:grpSp>
      </p:grpSp>
      <p:grpSp>
        <p:nvGrpSpPr>
          <p:cNvPr id="2058" name="组合 56355"/>
          <p:cNvGrpSpPr>
            <a:grpSpLocks/>
          </p:cNvGrpSpPr>
          <p:nvPr/>
        </p:nvGrpSpPr>
        <p:grpSpPr bwMode="auto">
          <a:xfrm>
            <a:off x="2624138" y="3343275"/>
            <a:ext cx="5899150" cy="1497013"/>
            <a:chOff x="1581" y="1524"/>
            <a:chExt cx="3716" cy="943"/>
          </a:xfrm>
        </p:grpSpPr>
        <p:sp>
          <p:nvSpPr>
            <p:cNvPr id="2083" name="矩形 56356"/>
            <p:cNvSpPr>
              <a:spLocks noChangeArrowheads="1"/>
            </p:cNvSpPr>
            <p:nvPr/>
          </p:nvSpPr>
          <p:spPr bwMode="auto">
            <a:xfrm>
              <a:off x="1581" y="1524"/>
              <a:ext cx="3664" cy="919"/>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2084" name="组合 56357"/>
            <p:cNvGrpSpPr>
              <a:grpSpLocks/>
            </p:cNvGrpSpPr>
            <p:nvPr/>
          </p:nvGrpSpPr>
          <p:grpSpPr bwMode="auto">
            <a:xfrm>
              <a:off x="1585" y="1560"/>
              <a:ext cx="3712" cy="907"/>
              <a:chOff x="1585" y="1560"/>
              <a:chExt cx="3712" cy="907"/>
            </a:xfrm>
          </p:grpSpPr>
          <p:sp>
            <p:nvSpPr>
              <p:cNvPr id="2085" name="文本框 56358"/>
              <p:cNvSpPr txBox="1">
                <a:spLocks noChangeArrowheads="1"/>
              </p:cNvSpPr>
              <p:nvPr/>
            </p:nvSpPr>
            <p:spPr bwMode="auto">
              <a:xfrm>
                <a:off x="1959" y="212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0</a:t>
                </a:r>
                <a:endParaRPr lang="en-US" altLang="zh-CN" sz="2800" b="1"/>
              </a:p>
            </p:txBody>
          </p:sp>
          <p:graphicFrame>
            <p:nvGraphicFramePr>
              <p:cNvPr id="2050" name="对象 56359"/>
              <p:cNvGraphicFramePr>
                <a:graphicFrameLocks/>
              </p:cNvGraphicFramePr>
              <p:nvPr/>
            </p:nvGraphicFramePr>
            <p:xfrm>
              <a:off x="1713" y="2179"/>
              <a:ext cx="279" cy="240"/>
            </p:xfrm>
            <a:graphic>
              <a:graphicData uri="http://schemas.openxmlformats.org/presentationml/2006/ole">
                <mc:AlternateContent xmlns:mc="http://schemas.openxmlformats.org/markup-compatibility/2006">
                  <mc:Choice xmlns:v="urn:schemas-microsoft-com:vml" Requires="v">
                    <p:oleObj spid="_x0000_s2214" r:id="rId4" imgW="444307" imgH="380835" progId="Equation.3">
                      <p:embed/>
                    </p:oleObj>
                  </mc:Choice>
                  <mc:Fallback>
                    <p:oleObj r:id="rId4" imgW="444307" imgH="380835" progId="Equation.3">
                      <p:embed/>
                      <p:pic>
                        <p:nvPicPr>
                          <p:cNvPr id="0" name="Picture 1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3" y="2179"/>
                            <a:ext cx="2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1" name="对象 56360"/>
              <p:cNvGraphicFramePr>
                <a:graphicFrameLocks/>
              </p:cNvGraphicFramePr>
              <p:nvPr/>
            </p:nvGraphicFramePr>
            <p:xfrm>
              <a:off x="2368" y="1560"/>
              <a:ext cx="303" cy="199"/>
            </p:xfrm>
            <a:graphic>
              <a:graphicData uri="http://schemas.openxmlformats.org/presentationml/2006/ole">
                <mc:AlternateContent xmlns:mc="http://schemas.openxmlformats.org/markup-compatibility/2006">
                  <mc:Choice xmlns:v="urn:schemas-microsoft-com:vml" Requires="v">
                    <p:oleObj spid="_x0000_s2215" r:id="rId6" imgW="482181" imgH="317225" progId="Equation.3">
                      <p:embed/>
                    </p:oleObj>
                  </mc:Choice>
                  <mc:Fallback>
                    <p:oleObj r:id="rId6" imgW="482181" imgH="317225" progId="Equation.3">
                      <p:embed/>
                      <p:pic>
                        <p:nvPicPr>
                          <p:cNvPr id="0" name="Picture 1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8" y="1560"/>
                            <a:ext cx="303"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2" name="对象 56361"/>
              <p:cNvGraphicFramePr>
                <a:graphicFrameLocks/>
              </p:cNvGraphicFramePr>
              <p:nvPr/>
            </p:nvGraphicFramePr>
            <p:xfrm>
              <a:off x="4276" y="1560"/>
              <a:ext cx="328" cy="199"/>
            </p:xfrm>
            <a:graphic>
              <a:graphicData uri="http://schemas.openxmlformats.org/presentationml/2006/ole">
                <mc:AlternateContent xmlns:mc="http://schemas.openxmlformats.org/markup-compatibility/2006">
                  <mc:Choice xmlns:v="urn:schemas-microsoft-com:vml" Requires="v">
                    <p:oleObj spid="_x0000_s2216" r:id="rId8" imgW="520248" imgH="317225" progId="Equation.3">
                      <p:embed/>
                    </p:oleObj>
                  </mc:Choice>
                  <mc:Fallback>
                    <p:oleObj r:id="rId8" imgW="520248" imgH="317225" progId="Equation.3">
                      <p:embed/>
                      <p:pic>
                        <p:nvPicPr>
                          <p:cNvPr id="0" name="Picture 13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6" y="1560"/>
                            <a:ext cx="3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86" name="文本框 56362"/>
              <p:cNvSpPr txBox="1">
                <a:spLocks noChangeArrowheads="1"/>
              </p:cNvSpPr>
              <p:nvPr/>
            </p:nvSpPr>
            <p:spPr bwMode="auto">
              <a:xfrm>
                <a:off x="2335" y="2116"/>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1</a:t>
                </a:r>
                <a:endParaRPr lang="en-US" altLang="zh-CN" sz="2800" b="1"/>
              </a:p>
            </p:txBody>
          </p:sp>
          <p:sp>
            <p:nvSpPr>
              <p:cNvPr id="2087" name="文本框 56363"/>
              <p:cNvSpPr txBox="1">
                <a:spLocks noChangeArrowheads="1"/>
              </p:cNvSpPr>
              <p:nvPr/>
            </p:nvSpPr>
            <p:spPr bwMode="auto">
              <a:xfrm>
                <a:off x="2679" y="212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2</a:t>
                </a:r>
                <a:endParaRPr lang="en-US" altLang="zh-CN" sz="2800" b="1"/>
              </a:p>
            </p:txBody>
          </p:sp>
          <p:sp>
            <p:nvSpPr>
              <p:cNvPr id="2088" name="文本框 56364"/>
              <p:cNvSpPr txBox="1">
                <a:spLocks noChangeArrowheads="1"/>
              </p:cNvSpPr>
              <p:nvPr/>
            </p:nvSpPr>
            <p:spPr bwMode="auto">
              <a:xfrm>
                <a:off x="3055" y="214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1D</a:t>
                </a:r>
                <a:r>
                  <a:rPr lang="en-US" altLang="zh-CN" sz="2800" b="1" baseline="-25000"/>
                  <a:t>3</a:t>
                </a:r>
                <a:endParaRPr lang="en-US" altLang="zh-CN" sz="2800" b="1"/>
              </a:p>
            </p:txBody>
          </p:sp>
          <p:sp>
            <p:nvSpPr>
              <p:cNvPr id="2089" name="文本框 56365"/>
              <p:cNvSpPr txBox="1">
                <a:spLocks noChangeArrowheads="1"/>
              </p:cNvSpPr>
              <p:nvPr/>
            </p:nvSpPr>
            <p:spPr bwMode="auto">
              <a:xfrm>
                <a:off x="3791"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0</a:t>
                </a:r>
                <a:endParaRPr lang="en-US" altLang="zh-CN" sz="2800" b="1"/>
              </a:p>
            </p:txBody>
          </p:sp>
          <p:graphicFrame>
            <p:nvGraphicFramePr>
              <p:cNvPr id="2053" name="对象 56366"/>
              <p:cNvGraphicFramePr>
                <a:graphicFrameLocks/>
              </p:cNvGraphicFramePr>
              <p:nvPr/>
            </p:nvGraphicFramePr>
            <p:xfrm>
              <a:off x="3517" y="2163"/>
              <a:ext cx="303" cy="240"/>
            </p:xfrm>
            <a:graphic>
              <a:graphicData uri="http://schemas.openxmlformats.org/presentationml/2006/ole">
                <mc:AlternateContent xmlns:mc="http://schemas.openxmlformats.org/markup-compatibility/2006">
                  <mc:Choice xmlns:v="urn:schemas-microsoft-com:vml" Requires="v">
                    <p:oleObj spid="_x0000_s2217" r:id="rId10" imgW="482391" imgH="380835" progId="Equation.3">
                      <p:embed/>
                    </p:oleObj>
                  </mc:Choice>
                  <mc:Fallback>
                    <p:oleObj r:id="rId10" imgW="482391" imgH="380835" progId="Equation.3">
                      <p:embed/>
                      <p:pic>
                        <p:nvPicPr>
                          <p:cNvPr id="0" name="Picture 13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17" y="2163"/>
                            <a:ext cx="30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90" name="文本框 56367"/>
              <p:cNvSpPr txBox="1">
                <a:spLocks noChangeArrowheads="1"/>
              </p:cNvSpPr>
              <p:nvPr/>
            </p:nvSpPr>
            <p:spPr bwMode="auto">
              <a:xfrm>
                <a:off x="4151"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1</a:t>
                </a:r>
                <a:endParaRPr lang="en-US" altLang="zh-CN" sz="2800" b="1"/>
              </a:p>
            </p:txBody>
          </p:sp>
          <p:sp>
            <p:nvSpPr>
              <p:cNvPr id="2091" name="文本框 56368"/>
              <p:cNvSpPr txBox="1">
                <a:spLocks noChangeArrowheads="1"/>
              </p:cNvSpPr>
              <p:nvPr/>
            </p:nvSpPr>
            <p:spPr bwMode="auto">
              <a:xfrm>
                <a:off x="4495" y="2100"/>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2</a:t>
                </a:r>
                <a:endParaRPr lang="en-US" altLang="zh-CN" sz="2800" b="1"/>
              </a:p>
            </p:txBody>
          </p:sp>
          <p:sp>
            <p:nvSpPr>
              <p:cNvPr id="2092" name="文本框 56369"/>
              <p:cNvSpPr txBox="1">
                <a:spLocks noChangeArrowheads="1"/>
              </p:cNvSpPr>
              <p:nvPr/>
            </p:nvSpPr>
            <p:spPr bwMode="auto">
              <a:xfrm>
                <a:off x="4831" y="2084"/>
                <a:ext cx="466"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2D</a:t>
                </a:r>
                <a:r>
                  <a:rPr lang="en-US" altLang="zh-CN" sz="2800" b="1" baseline="-25000"/>
                  <a:t>3</a:t>
                </a:r>
                <a:endParaRPr lang="en-US" altLang="zh-CN" sz="2800" b="1"/>
              </a:p>
            </p:txBody>
          </p:sp>
          <p:sp>
            <p:nvSpPr>
              <p:cNvPr id="2093" name="文本框 56370"/>
              <p:cNvSpPr txBox="1">
                <a:spLocks noChangeArrowheads="1"/>
              </p:cNvSpPr>
              <p:nvPr/>
            </p:nvSpPr>
            <p:spPr bwMode="auto">
              <a:xfrm>
                <a:off x="2498" y="1825"/>
                <a:ext cx="1812" cy="327"/>
              </a:xfrm>
              <a:prstGeom prst="rect">
                <a:avLst/>
              </a:prstGeom>
              <a:noFill/>
              <a:ln w="38100">
                <a:noFill/>
                <a:miter lim="800000"/>
                <a:headEnd/>
                <a:tailEnd/>
              </a:ln>
            </p:spPr>
            <p:txBody>
              <a:bodyPr anchor="ctr">
                <a:spAutoFit/>
              </a:bodyPr>
              <a:lstStyle/>
              <a:p>
                <a:pPr algn="ctr" eaLnBrk="0" hangingPunct="0">
                  <a:spcBef>
                    <a:spcPct val="50000"/>
                  </a:spcBef>
                  <a:buFont typeface="Arial" pitchFamily="34" charset="0"/>
                  <a:buNone/>
                </a:pPr>
                <a:r>
                  <a:rPr lang="en-US" altLang="zh-CN" sz="2800" b="1">
                    <a:solidFill>
                      <a:srgbClr val="6600CC"/>
                    </a:solidFill>
                  </a:rPr>
                  <a:t>74LS153</a:t>
                </a:r>
              </a:p>
            </p:txBody>
          </p:sp>
          <p:sp>
            <p:nvSpPr>
              <p:cNvPr id="2094" name="文本框 56371"/>
              <p:cNvSpPr txBox="1">
                <a:spLocks noChangeArrowheads="1"/>
              </p:cNvSpPr>
              <p:nvPr/>
            </p:nvSpPr>
            <p:spPr bwMode="auto">
              <a:xfrm>
                <a:off x="2308" y="1817"/>
                <a:ext cx="3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D60093"/>
                    </a:solidFill>
                  </a:rPr>
                  <a:t>(1)</a:t>
                </a:r>
              </a:p>
            </p:txBody>
          </p:sp>
          <p:sp>
            <p:nvSpPr>
              <p:cNvPr id="2095" name="文本框 56372"/>
              <p:cNvSpPr txBox="1">
                <a:spLocks noChangeArrowheads="1"/>
              </p:cNvSpPr>
              <p:nvPr/>
            </p:nvSpPr>
            <p:spPr bwMode="auto">
              <a:xfrm>
                <a:off x="4244" y="1777"/>
                <a:ext cx="3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D60093"/>
                    </a:solidFill>
                  </a:rPr>
                  <a:t>(2)</a:t>
                </a:r>
              </a:p>
            </p:txBody>
          </p:sp>
          <p:sp>
            <p:nvSpPr>
              <p:cNvPr id="2096" name="文本框 56373"/>
              <p:cNvSpPr txBox="1">
                <a:spLocks noChangeArrowheads="1"/>
              </p:cNvSpPr>
              <p:nvPr/>
            </p:nvSpPr>
            <p:spPr bwMode="auto">
              <a:xfrm>
                <a:off x="1592" y="1928"/>
                <a:ext cx="265"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B</a:t>
                </a:r>
              </a:p>
            </p:txBody>
          </p:sp>
          <p:sp>
            <p:nvSpPr>
              <p:cNvPr id="2097" name="文本框 56374"/>
              <p:cNvSpPr txBox="1">
                <a:spLocks noChangeArrowheads="1"/>
              </p:cNvSpPr>
              <p:nvPr/>
            </p:nvSpPr>
            <p:spPr bwMode="auto">
              <a:xfrm>
                <a:off x="1585" y="1624"/>
                <a:ext cx="278"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t>A</a:t>
                </a:r>
              </a:p>
            </p:txBody>
          </p:sp>
        </p:grpSp>
      </p:grpSp>
      <p:grpSp>
        <p:nvGrpSpPr>
          <p:cNvPr id="2059" name="组合 56377"/>
          <p:cNvGrpSpPr>
            <a:grpSpLocks/>
          </p:cNvGrpSpPr>
          <p:nvPr/>
        </p:nvGrpSpPr>
        <p:grpSpPr bwMode="auto">
          <a:xfrm>
            <a:off x="76200" y="2776538"/>
            <a:ext cx="6032500" cy="3176589"/>
            <a:chOff x="-24" y="1183"/>
            <a:chExt cx="3800" cy="2001"/>
          </a:xfrm>
        </p:grpSpPr>
        <p:grpSp>
          <p:nvGrpSpPr>
            <p:cNvPr id="2061" name="组合 56378"/>
            <p:cNvGrpSpPr>
              <a:grpSpLocks/>
            </p:cNvGrpSpPr>
            <p:nvPr/>
          </p:nvGrpSpPr>
          <p:grpSpPr bwMode="auto">
            <a:xfrm>
              <a:off x="-24" y="1183"/>
              <a:ext cx="3800" cy="2001"/>
              <a:chOff x="-24" y="1183"/>
              <a:chExt cx="3800" cy="2001"/>
            </a:xfrm>
          </p:grpSpPr>
          <p:grpSp>
            <p:nvGrpSpPr>
              <p:cNvPr id="2063" name="组合 56379"/>
              <p:cNvGrpSpPr>
                <a:grpSpLocks/>
              </p:cNvGrpSpPr>
              <p:nvPr/>
            </p:nvGrpSpPr>
            <p:grpSpPr bwMode="auto">
              <a:xfrm>
                <a:off x="-24" y="1183"/>
                <a:ext cx="1621" cy="2001"/>
                <a:chOff x="-16" y="1183"/>
                <a:chExt cx="1621" cy="2001"/>
              </a:xfrm>
            </p:grpSpPr>
            <p:sp>
              <p:nvSpPr>
                <p:cNvPr id="2072" name="文本框 56380"/>
                <p:cNvSpPr txBox="1">
                  <a:spLocks noChangeArrowheads="1"/>
                </p:cNvSpPr>
                <p:nvPr/>
              </p:nvSpPr>
              <p:spPr bwMode="auto">
                <a:xfrm>
                  <a:off x="821" y="2516"/>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a:solidFill>
                        <a:srgbClr val="CC0000"/>
                      </a:solidFill>
                    </a:rPr>
                    <a:t>A</a:t>
                  </a:r>
                  <a:r>
                    <a:rPr lang="en-US" altLang="zh-CN" sz="2800" b="1" baseline="-25000">
                      <a:solidFill>
                        <a:srgbClr val="CC0000"/>
                      </a:solidFill>
                    </a:rPr>
                    <a:t>2</a:t>
                  </a:r>
                  <a:endParaRPr lang="en-US" altLang="zh-CN" sz="3200" b="1">
                    <a:solidFill>
                      <a:srgbClr val="CC0000"/>
                    </a:solidFill>
                  </a:endParaRPr>
                </a:p>
              </p:txBody>
            </p:sp>
            <p:grpSp>
              <p:nvGrpSpPr>
                <p:cNvPr id="2073" name="组合 56381"/>
                <p:cNvGrpSpPr>
                  <a:grpSpLocks/>
                </p:cNvGrpSpPr>
                <p:nvPr/>
              </p:nvGrpSpPr>
              <p:grpSpPr bwMode="auto">
                <a:xfrm>
                  <a:off x="-16" y="1183"/>
                  <a:ext cx="1621" cy="2001"/>
                  <a:chOff x="-16" y="1183"/>
                  <a:chExt cx="1621" cy="2001"/>
                </a:xfrm>
              </p:grpSpPr>
              <p:sp>
                <p:nvSpPr>
                  <p:cNvPr id="2074" name="文本框 56382"/>
                  <p:cNvSpPr txBox="1">
                    <a:spLocks noChangeArrowheads="1"/>
                  </p:cNvSpPr>
                  <p:nvPr/>
                </p:nvSpPr>
                <p:spPr bwMode="auto">
                  <a:xfrm>
                    <a:off x="520" y="1183"/>
                    <a:ext cx="1025" cy="33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zh-CN" altLang="en-US" sz="2800" b="1" dirty="0"/>
                      <a:t>（</a:t>
                    </a:r>
                    <a:r>
                      <a:rPr lang="zh-CN" altLang="en-US" sz="2800" b="1" dirty="0" smtClean="0"/>
                      <a:t>低位</a:t>
                    </a:r>
                    <a:r>
                      <a:rPr lang="zh-CN" altLang="en-US" sz="2800" b="1" dirty="0"/>
                      <a:t>）</a:t>
                    </a:r>
                  </a:p>
                </p:txBody>
              </p:sp>
              <p:sp>
                <p:nvSpPr>
                  <p:cNvPr id="2075" name="文本框 56383"/>
                  <p:cNvSpPr txBox="1">
                    <a:spLocks noChangeArrowheads="1"/>
                  </p:cNvSpPr>
                  <p:nvPr/>
                </p:nvSpPr>
                <p:spPr bwMode="auto">
                  <a:xfrm>
                    <a:off x="520" y="2854"/>
                    <a:ext cx="1025" cy="330"/>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zh-CN" altLang="en-US" sz="2800" b="1" dirty="0"/>
                      <a:t>（</a:t>
                    </a:r>
                    <a:r>
                      <a:rPr lang="zh-CN" altLang="en-US" sz="2800" b="1" dirty="0" smtClean="0"/>
                      <a:t>高位）</a:t>
                    </a:r>
                    <a:endParaRPr lang="zh-CN" altLang="en-US" sz="2800" b="1" dirty="0"/>
                  </a:p>
                </p:txBody>
              </p:sp>
              <p:sp>
                <p:nvSpPr>
                  <p:cNvPr id="2076" name="直接连接符 56384"/>
                  <p:cNvSpPr>
                    <a:spLocks noChangeShapeType="1"/>
                  </p:cNvSpPr>
                  <p:nvPr/>
                </p:nvSpPr>
                <p:spPr bwMode="auto">
                  <a:xfrm>
                    <a:off x="1209" y="1744"/>
                    <a:ext cx="396" cy="0"/>
                  </a:xfrm>
                  <a:prstGeom prst="line">
                    <a:avLst/>
                  </a:prstGeom>
                  <a:noFill/>
                  <a:ln w="38100">
                    <a:solidFill>
                      <a:schemeClr val="tx1"/>
                    </a:solidFill>
                    <a:round/>
                    <a:headEnd/>
                    <a:tailEnd/>
                  </a:ln>
                </p:spPr>
                <p:txBody>
                  <a:bodyPr/>
                  <a:lstStyle/>
                  <a:p>
                    <a:endParaRPr lang="zh-CN" altLang="en-US"/>
                  </a:p>
                </p:txBody>
              </p:sp>
              <p:sp>
                <p:nvSpPr>
                  <p:cNvPr id="2077" name="文本框 56385"/>
                  <p:cNvSpPr txBox="1">
                    <a:spLocks noChangeArrowheads="1"/>
                  </p:cNvSpPr>
                  <p:nvPr/>
                </p:nvSpPr>
                <p:spPr bwMode="auto">
                  <a:xfrm>
                    <a:off x="818" y="1505"/>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dirty="0">
                        <a:solidFill>
                          <a:srgbClr val="003399"/>
                        </a:solidFill>
                      </a:rPr>
                      <a:t>A</a:t>
                    </a:r>
                    <a:r>
                      <a:rPr lang="en-US" altLang="zh-CN" sz="2800" b="1" baseline="-25000" dirty="0">
                        <a:solidFill>
                          <a:srgbClr val="003399"/>
                        </a:solidFill>
                      </a:rPr>
                      <a:t>0</a:t>
                    </a:r>
                    <a:endParaRPr lang="en-US" altLang="zh-CN" sz="3200" b="1" dirty="0">
                      <a:solidFill>
                        <a:srgbClr val="003399"/>
                      </a:solidFill>
                    </a:endParaRPr>
                  </a:p>
                </p:txBody>
              </p:sp>
              <p:sp>
                <p:nvSpPr>
                  <p:cNvPr id="2078" name="文本框 56386"/>
                  <p:cNvSpPr txBox="1">
                    <a:spLocks noChangeArrowheads="1"/>
                  </p:cNvSpPr>
                  <p:nvPr/>
                </p:nvSpPr>
                <p:spPr bwMode="auto">
                  <a:xfrm>
                    <a:off x="803" y="1861"/>
                    <a:ext cx="354" cy="327"/>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2800" b="1" dirty="0">
                        <a:solidFill>
                          <a:srgbClr val="003399"/>
                        </a:solidFill>
                      </a:rPr>
                      <a:t>A</a:t>
                    </a:r>
                    <a:r>
                      <a:rPr lang="en-US" altLang="zh-CN" sz="2800" b="1" baseline="-25000" dirty="0">
                        <a:solidFill>
                          <a:srgbClr val="003399"/>
                        </a:solidFill>
                      </a:rPr>
                      <a:t>1</a:t>
                    </a:r>
                    <a:endParaRPr lang="en-US" altLang="zh-CN" sz="3200" b="1" dirty="0">
                      <a:solidFill>
                        <a:srgbClr val="003399"/>
                      </a:solidFill>
                    </a:endParaRPr>
                  </a:p>
                </p:txBody>
              </p:sp>
              <p:sp>
                <p:nvSpPr>
                  <p:cNvPr id="2079" name="直接连接符 56387"/>
                  <p:cNvSpPr>
                    <a:spLocks noChangeShapeType="1"/>
                  </p:cNvSpPr>
                  <p:nvPr/>
                </p:nvSpPr>
                <p:spPr bwMode="auto">
                  <a:xfrm>
                    <a:off x="1209" y="2080"/>
                    <a:ext cx="396" cy="0"/>
                  </a:xfrm>
                  <a:prstGeom prst="line">
                    <a:avLst/>
                  </a:prstGeom>
                  <a:noFill/>
                  <a:ln w="38100">
                    <a:solidFill>
                      <a:schemeClr val="tx1"/>
                    </a:solidFill>
                    <a:round/>
                    <a:headEnd/>
                    <a:tailEnd/>
                  </a:ln>
                </p:spPr>
                <p:txBody>
                  <a:bodyPr/>
                  <a:lstStyle/>
                  <a:p>
                    <a:endParaRPr lang="zh-CN" altLang="en-US"/>
                  </a:p>
                </p:txBody>
              </p:sp>
              <p:grpSp>
                <p:nvGrpSpPr>
                  <p:cNvPr id="2080" name="组合 56388"/>
                  <p:cNvGrpSpPr>
                    <a:grpSpLocks/>
                  </p:cNvGrpSpPr>
                  <p:nvPr/>
                </p:nvGrpSpPr>
                <p:grpSpPr bwMode="auto">
                  <a:xfrm>
                    <a:off x="-16" y="1509"/>
                    <a:ext cx="862" cy="1235"/>
                    <a:chOff x="-40" y="1509"/>
                    <a:chExt cx="862" cy="1235"/>
                  </a:xfrm>
                </p:grpSpPr>
                <p:sp>
                  <p:nvSpPr>
                    <p:cNvPr id="2081" name="文本框 56389"/>
                    <p:cNvSpPr txBox="1">
                      <a:spLocks noChangeArrowheads="1"/>
                    </p:cNvSpPr>
                    <p:nvPr/>
                  </p:nvSpPr>
                  <p:spPr bwMode="auto">
                    <a:xfrm>
                      <a:off x="-40" y="1509"/>
                      <a:ext cx="862" cy="1168"/>
                    </a:xfrm>
                    <a:prstGeom prst="rect">
                      <a:avLst/>
                    </a:prstGeom>
                    <a:noFill/>
                    <a:ln w="38100">
                      <a:noFill/>
                      <a:miter lim="800000"/>
                      <a:headEnd/>
                      <a:tailEnd/>
                    </a:ln>
                  </p:spPr>
                  <p:txBody>
                    <a:bodyPr anchor="ctr">
                      <a:spAutoFit/>
                    </a:bodyPr>
                    <a:lstStyle/>
                    <a:p>
                      <a:pPr algn="ctr" eaLnBrk="0" hangingPunct="0">
                        <a:lnSpc>
                          <a:spcPct val="30000"/>
                        </a:lnSpc>
                        <a:spcBef>
                          <a:spcPct val="50000"/>
                        </a:spcBef>
                        <a:buFont typeface="Arial" pitchFamily="34" charset="0"/>
                        <a:buNone/>
                      </a:pPr>
                      <a:endParaRPr lang="en-US" altLang="zh-CN" sz="3200" b="1"/>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选</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择</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信</a:t>
                      </a:r>
                    </a:p>
                    <a:p>
                      <a:pPr algn="ctr" eaLnBrk="0" hangingPunct="0">
                        <a:lnSpc>
                          <a:spcPct val="30000"/>
                        </a:lnSpc>
                        <a:spcBef>
                          <a:spcPct val="50000"/>
                        </a:spcBef>
                        <a:buFont typeface="Arial" pitchFamily="34" charset="0"/>
                        <a:buNone/>
                      </a:pPr>
                      <a:r>
                        <a:rPr lang="zh-CN" altLang="en-US" sz="2800" b="1">
                          <a:solidFill>
                            <a:srgbClr val="CC0000"/>
                          </a:solidFill>
                          <a:ea typeface="楷体_GB2312" pitchFamily="49" charset="-122"/>
                        </a:rPr>
                        <a:t>号</a:t>
                      </a:r>
                      <a:endParaRPr lang="zh-CN" altLang="en-US" sz="2800" b="1">
                        <a:ea typeface="楷体_GB2312" pitchFamily="49" charset="-122"/>
                      </a:endParaRPr>
                    </a:p>
                    <a:p>
                      <a:pPr algn="ctr" eaLnBrk="0" hangingPunct="0">
                        <a:lnSpc>
                          <a:spcPct val="30000"/>
                        </a:lnSpc>
                        <a:spcBef>
                          <a:spcPct val="50000"/>
                        </a:spcBef>
                        <a:buFont typeface="Arial" pitchFamily="34" charset="0"/>
                        <a:buNone/>
                      </a:pPr>
                      <a:r>
                        <a:rPr lang="zh-CN" altLang="en-US" sz="2000" b="1">
                          <a:solidFill>
                            <a:srgbClr val="6600CC"/>
                          </a:solidFill>
                        </a:rPr>
                        <a:t>（三位）</a:t>
                      </a:r>
                      <a:endParaRPr lang="zh-CN" altLang="en-US" sz="2000" b="1"/>
                    </a:p>
                  </p:txBody>
                </p:sp>
                <p:sp>
                  <p:nvSpPr>
                    <p:cNvPr id="2082" name="左大括号 56390"/>
                    <p:cNvSpPr>
                      <a:spLocks/>
                    </p:cNvSpPr>
                    <p:nvPr/>
                  </p:nvSpPr>
                  <p:spPr bwMode="auto">
                    <a:xfrm>
                      <a:off x="649" y="1640"/>
                      <a:ext cx="103" cy="1104"/>
                    </a:xfrm>
                    <a:prstGeom prst="leftBrace">
                      <a:avLst>
                        <a:gd name="adj1" fmla="val 89271"/>
                        <a:gd name="adj2" fmla="val 50000"/>
                      </a:avLst>
                    </a:prstGeom>
                    <a:noFill/>
                    <a:ln w="38100">
                      <a:solidFill>
                        <a:srgbClr val="6600CC"/>
                      </a:solidFill>
                      <a:round/>
                      <a:headEnd/>
                      <a:tailEnd/>
                    </a:ln>
                  </p:spPr>
                  <p:txBody>
                    <a:bodyPr wrap="none" anchor="ctr"/>
                    <a:lstStyle/>
                    <a:p>
                      <a:pPr algn="ctr" eaLnBrk="0" hangingPunct="0">
                        <a:spcBef>
                          <a:spcPct val="50000"/>
                        </a:spcBef>
                        <a:buFont typeface="Arial" pitchFamily="34" charset="0"/>
                        <a:buNone/>
                      </a:pPr>
                      <a:endParaRPr lang="zh-CN" altLang="zh-CN" sz="3200" b="1">
                        <a:solidFill>
                          <a:srgbClr val="6600CC"/>
                        </a:solidFill>
                      </a:endParaRPr>
                    </a:p>
                  </p:txBody>
                </p:sp>
              </p:grpSp>
            </p:grpSp>
          </p:grpSp>
          <p:sp>
            <p:nvSpPr>
              <p:cNvPr id="2064" name="直接连接符 56391"/>
              <p:cNvSpPr>
                <a:spLocks noChangeShapeType="1"/>
              </p:cNvSpPr>
              <p:nvPr/>
            </p:nvSpPr>
            <p:spPr bwMode="auto">
              <a:xfrm flipH="1">
                <a:off x="3764" y="2444"/>
                <a:ext cx="12" cy="313"/>
              </a:xfrm>
              <a:prstGeom prst="line">
                <a:avLst/>
              </a:prstGeom>
              <a:noFill/>
              <a:ln w="38100">
                <a:solidFill>
                  <a:schemeClr val="tx1"/>
                </a:solidFill>
                <a:round/>
                <a:headEnd type="triangle" w="med" len="med"/>
                <a:tailEnd/>
              </a:ln>
            </p:spPr>
            <p:txBody>
              <a:bodyPr/>
              <a:lstStyle/>
              <a:p>
                <a:endParaRPr lang="zh-CN" altLang="en-US"/>
              </a:p>
            </p:txBody>
          </p:sp>
          <p:sp>
            <p:nvSpPr>
              <p:cNvPr id="2065" name="直接连接符 56392"/>
              <p:cNvSpPr>
                <a:spLocks noChangeShapeType="1"/>
              </p:cNvSpPr>
              <p:nvPr/>
            </p:nvSpPr>
            <p:spPr bwMode="auto">
              <a:xfrm>
                <a:off x="1176" y="2744"/>
                <a:ext cx="2600" cy="0"/>
              </a:xfrm>
              <a:prstGeom prst="line">
                <a:avLst/>
              </a:prstGeom>
              <a:noFill/>
              <a:ln w="38100">
                <a:solidFill>
                  <a:srgbClr val="000000"/>
                </a:solidFill>
                <a:round/>
                <a:headEnd/>
                <a:tailEnd/>
              </a:ln>
            </p:spPr>
            <p:txBody>
              <a:bodyPr/>
              <a:lstStyle/>
              <a:p>
                <a:endParaRPr lang="zh-CN" altLang="en-US"/>
              </a:p>
            </p:txBody>
          </p:sp>
          <p:grpSp>
            <p:nvGrpSpPr>
              <p:cNvPr id="2066" name="组合 56393"/>
              <p:cNvGrpSpPr>
                <a:grpSpLocks/>
              </p:cNvGrpSpPr>
              <p:nvPr/>
            </p:nvGrpSpPr>
            <p:grpSpPr bwMode="auto">
              <a:xfrm>
                <a:off x="1856" y="2467"/>
                <a:ext cx="72" cy="309"/>
                <a:chOff x="1904" y="2467"/>
                <a:chExt cx="72" cy="309"/>
              </a:xfrm>
            </p:grpSpPr>
            <p:sp>
              <p:nvSpPr>
                <p:cNvPr id="2070" name="直接连接符 56394"/>
                <p:cNvSpPr>
                  <a:spLocks noChangeShapeType="1"/>
                </p:cNvSpPr>
                <p:nvPr/>
              </p:nvSpPr>
              <p:spPr bwMode="auto">
                <a:xfrm flipH="1">
                  <a:off x="1936" y="2467"/>
                  <a:ext cx="7" cy="266"/>
                </a:xfrm>
                <a:prstGeom prst="line">
                  <a:avLst/>
                </a:prstGeom>
                <a:noFill/>
                <a:ln w="38100">
                  <a:solidFill>
                    <a:schemeClr val="tx1"/>
                  </a:solidFill>
                  <a:round/>
                  <a:headEnd type="triangle" w="med" len="med"/>
                  <a:tailEnd/>
                </a:ln>
              </p:spPr>
              <p:txBody>
                <a:bodyPr/>
                <a:lstStyle/>
                <a:p>
                  <a:endParaRPr lang="zh-CN" altLang="en-US"/>
                </a:p>
              </p:txBody>
            </p:sp>
            <p:sp>
              <p:nvSpPr>
                <p:cNvPr id="2071" name="椭圆 56395"/>
                <p:cNvSpPr>
                  <a:spLocks noChangeArrowheads="1"/>
                </p:cNvSpPr>
                <p:nvPr/>
              </p:nvSpPr>
              <p:spPr bwMode="auto">
                <a:xfrm>
                  <a:off x="1904" y="2704"/>
                  <a:ext cx="72" cy="72"/>
                </a:xfrm>
                <a:prstGeom prst="ellipse">
                  <a:avLst/>
                </a:prstGeom>
                <a:solidFill>
                  <a:schemeClr val="tx1"/>
                </a:solidFill>
                <a:ln w="38100">
                  <a:solidFill>
                    <a:srgbClr val="000000"/>
                  </a:solidFill>
                  <a:round/>
                  <a:headEnd/>
                  <a:tailEnd/>
                </a:ln>
              </p:spPr>
              <p:txBody>
                <a:bodyPr/>
                <a:lstStyle/>
                <a:p>
                  <a:pPr>
                    <a:buFont typeface="Arial" pitchFamily="34" charset="0"/>
                    <a:buNone/>
                  </a:pPr>
                  <a:endParaRPr lang="zh-CN" altLang="en-US"/>
                </a:p>
              </p:txBody>
            </p:sp>
          </p:grpSp>
          <p:grpSp>
            <p:nvGrpSpPr>
              <p:cNvPr id="2067" name="组合 56396"/>
              <p:cNvGrpSpPr>
                <a:grpSpLocks/>
              </p:cNvGrpSpPr>
              <p:nvPr/>
            </p:nvGrpSpPr>
            <p:grpSpPr bwMode="auto">
              <a:xfrm>
                <a:off x="3370" y="2520"/>
                <a:ext cx="348" cy="444"/>
                <a:chOff x="3336" y="2708"/>
                <a:chExt cx="348" cy="444"/>
              </a:xfrm>
            </p:grpSpPr>
            <p:sp>
              <p:nvSpPr>
                <p:cNvPr id="2068" name="矩形 56397"/>
                <p:cNvSpPr>
                  <a:spLocks noChangeArrowheads="1"/>
                </p:cNvSpPr>
                <p:nvPr/>
              </p:nvSpPr>
              <p:spPr bwMode="auto">
                <a:xfrm>
                  <a:off x="3336" y="2708"/>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2069" name="椭圆 56398"/>
                <p:cNvSpPr>
                  <a:spLocks noChangeArrowheads="1"/>
                </p:cNvSpPr>
                <p:nvPr/>
              </p:nvSpPr>
              <p:spPr bwMode="auto">
                <a:xfrm>
                  <a:off x="3588" y="2888"/>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pSp>
        </p:grpSp>
        <p:sp>
          <p:nvSpPr>
            <p:cNvPr id="2062" name="文本框 56399"/>
            <p:cNvSpPr txBox="1">
              <a:spLocks noChangeArrowheads="1"/>
            </p:cNvSpPr>
            <p:nvPr/>
          </p:nvSpPr>
          <p:spPr bwMode="auto">
            <a:xfrm>
              <a:off x="3376" y="2467"/>
              <a:ext cx="244" cy="365"/>
            </a:xfrm>
            <a:prstGeom prst="rect">
              <a:avLst/>
            </a:prstGeom>
            <a:noFill/>
            <a:ln w="38100">
              <a:noFill/>
              <a:miter lim="800000"/>
              <a:headEnd/>
              <a:tailEnd/>
            </a:ln>
          </p:spPr>
          <p:txBody>
            <a:bodyPr wrap="none" anchor="ctr">
              <a:spAutoFit/>
            </a:bodyPr>
            <a:lstStyle/>
            <a:p>
              <a:pPr algn="ctr" eaLnBrk="0" hangingPunct="0">
                <a:spcBef>
                  <a:spcPct val="50000"/>
                </a:spcBef>
                <a:buFont typeface="Arial" pitchFamily="34" charset="0"/>
                <a:buNone/>
              </a:pPr>
              <a:r>
                <a:rPr lang="en-US" altLang="zh-CN" sz="3200" b="1"/>
                <a:t>1</a:t>
              </a:r>
            </a:p>
          </p:txBody>
        </p:sp>
      </p:grpSp>
      <p:sp>
        <p:nvSpPr>
          <p:cNvPr id="2060" name="文本框 56400"/>
          <p:cNvSpPr txBox="1">
            <a:spLocks noChangeArrowheads="1"/>
          </p:cNvSpPr>
          <p:nvPr/>
        </p:nvSpPr>
        <p:spPr bwMode="auto">
          <a:xfrm>
            <a:off x="7086600" y="1448780"/>
            <a:ext cx="1371600" cy="466725"/>
          </a:xfrm>
          <a:prstGeom prst="rect">
            <a:avLst/>
          </a:prstGeom>
          <a:solidFill>
            <a:schemeClr val="accent1"/>
          </a:solidFill>
          <a:ln w="9525">
            <a:solidFill>
              <a:schemeClr val="accent1"/>
            </a:solidFill>
            <a:miter lim="800000"/>
            <a:headEnd/>
            <a:tailEnd/>
          </a:ln>
        </p:spPr>
        <p:txBody>
          <a:bodyPr>
            <a:spAutoFit/>
          </a:bodyPr>
          <a:lstStyle/>
          <a:p>
            <a:pPr>
              <a:spcBef>
                <a:spcPct val="50000"/>
              </a:spcBef>
              <a:buFont typeface="Arial" pitchFamily="34" charset="0"/>
              <a:buNone/>
            </a:pPr>
            <a:r>
              <a:rPr lang="zh-CN" altLang="en-US" dirty="0"/>
              <a:t>集成化</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68609"/>
          <p:cNvSpPr txBox="1">
            <a:spLocks noChangeArrowheads="1"/>
          </p:cNvSpPr>
          <p:nvPr/>
        </p:nvSpPr>
        <p:spPr bwMode="auto">
          <a:xfrm>
            <a:off x="342900" y="254000"/>
            <a:ext cx="2819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一、半加器</a:t>
            </a:r>
          </a:p>
        </p:txBody>
      </p:sp>
      <p:sp>
        <p:nvSpPr>
          <p:cNvPr id="30726" name="文本框 68610"/>
          <p:cNvSpPr txBox="1">
            <a:spLocks noChangeArrowheads="1"/>
          </p:cNvSpPr>
          <p:nvPr/>
        </p:nvSpPr>
        <p:spPr bwMode="auto">
          <a:xfrm>
            <a:off x="795338" y="822325"/>
            <a:ext cx="8053387" cy="103187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半加运算不考虑从低位来的进位。设：</a:t>
            </a:r>
          </a:p>
          <a:p>
            <a:pPr>
              <a:lnSpc>
                <a:spcPct val="70000"/>
              </a:lnSpc>
              <a:spcBef>
                <a:spcPct val="50000"/>
              </a:spcBef>
              <a:buFont typeface="Arial" pitchFamily="34" charset="0"/>
              <a:buNone/>
            </a:pPr>
            <a:r>
              <a:rPr lang="zh-CN" altLang="en-US" sz="2800" b="1"/>
              <a:t>       </a:t>
            </a:r>
            <a:r>
              <a:rPr lang="en-US" altLang="zh-CN" sz="2800" b="1"/>
              <a:t>A---</a:t>
            </a:r>
            <a:r>
              <a:rPr lang="zh-CN" altLang="en-US" sz="2800" b="1"/>
              <a:t>被加数；</a:t>
            </a:r>
            <a:r>
              <a:rPr lang="en-US" altLang="zh-CN" sz="2800" b="1"/>
              <a:t>B---</a:t>
            </a:r>
            <a:r>
              <a:rPr lang="zh-CN" altLang="en-US" sz="2800" b="1"/>
              <a:t>加数；</a:t>
            </a:r>
            <a:r>
              <a:rPr lang="en-US" altLang="zh-CN" sz="2800" b="1"/>
              <a:t>S---</a:t>
            </a:r>
            <a:r>
              <a:rPr lang="zh-CN" altLang="en-US" sz="2800" b="1"/>
              <a:t>本位和；</a:t>
            </a:r>
            <a:r>
              <a:rPr lang="zh-CN" altLang="zh-CN" sz="2800" b="1"/>
              <a:t>C---进位。</a:t>
            </a:r>
            <a:endParaRPr lang="zh-CN" altLang="en-US" sz="2800" b="1"/>
          </a:p>
        </p:txBody>
      </p:sp>
      <p:grpSp>
        <p:nvGrpSpPr>
          <p:cNvPr id="30727" name="组合 68611"/>
          <p:cNvGrpSpPr>
            <a:grpSpLocks/>
          </p:cNvGrpSpPr>
          <p:nvPr/>
        </p:nvGrpSpPr>
        <p:grpSpPr bwMode="auto">
          <a:xfrm>
            <a:off x="609600" y="1905000"/>
            <a:ext cx="3411538" cy="3517900"/>
            <a:chOff x="938" y="1548"/>
            <a:chExt cx="2149" cy="2216"/>
          </a:xfrm>
        </p:grpSpPr>
        <p:graphicFrame>
          <p:nvGraphicFramePr>
            <p:cNvPr id="30724" name="对象 68612"/>
            <p:cNvGraphicFramePr>
              <a:graphicFrameLocks/>
            </p:cNvGraphicFramePr>
            <p:nvPr/>
          </p:nvGraphicFramePr>
          <p:xfrm>
            <a:off x="938" y="1975"/>
            <a:ext cx="2149" cy="1789"/>
          </p:xfrm>
          <a:graphic>
            <a:graphicData uri="http://schemas.openxmlformats.org/presentationml/2006/ole">
              <mc:AlternateContent xmlns:mc="http://schemas.openxmlformats.org/markup-compatibility/2006">
                <mc:Choice xmlns:v="urn:schemas-microsoft-com:vml" Requires="v">
                  <p:oleObj spid="_x0000_s30845" r:id="rId3" imgW="3676650" imgH="3228975" progId="">
                    <p:embed/>
                  </p:oleObj>
                </mc:Choice>
                <mc:Fallback>
                  <p:oleObj r:id="rId3" imgW="3676650" imgH="3228975" progId="">
                    <p:embed/>
                    <p:pic>
                      <p:nvPicPr>
                        <p:cNvPr id="0" name="Picture 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 y="1975"/>
                          <a:ext cx="2149" cy="1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62" name="文本框 68613"/>
            <p:cNvSpPr txBox="1">
              <a:spLocks noChangeArrowheads="1"/>
            </p:cNvSpPr>
            <p:nvPr/>
          </p:nvSpPr>
          <p:spPr bwMode="auto">
            <a:xfrm>
              <a:off x="1485" y="1548"/>
              <a:ext cx="924"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a:t>真值表</a:t>
              </a:r>
            </a:p>
          </p:txBody>
        </p:sp>
      </p:grpSp>
      <p:graphicFrame>
        <p:nvGraphicFramePr>
          <p:cNvPr id="30722" name="对象 68614"/>
          <p:cNvGraphicFramePr>
            <a:graphicFrameLocks/>
          </p:cNvGraphicFramePr>
          <p:nvPr/>
        </p:nvGraphicFramePr>
        <p:xfrm>
          <a:off x="685800" y="5334000"/>
          <a:ext cx="3552825" cy="544513"/>
        </p:xfrm>
        <a:graphic>
          <a:graphicData uri="http://schemas.openxmlformats.org/presentationml/2006/ole">
            <mc:AlternateContent xmlns:mc="http://schemas.openxmlformats.org/markup-compatibility/2006">
              <mc:Choice xmlns:v="urn:schemas-microsoft-com:vml" Requires="v">
                <p:oleObj spid="_x0000_s30846" r:id="rId5" imgW="1407867" imgH="215619" progId="Equation.3">
                  <p:embed/>
                </p:oleObj>
              </mc:Choice>
              <mc:Fallback>
                <p:oleObj r:id="rId5" imgW="1407867" imgH="215619" progId="Equation.3">
                  <p:embed/>
                  <p:pic>
                    <p:nvPicPr>
                      <p:cNvPr id="0" name="Picture 9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334000"/>
                        <a:ext cx="35528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23" name="对象 68615"/>
          <p:cNvGraphicFramePr>
            <a:graphicFrameLocks/>
          </p:cNvGraphicFramePr>
          <p:nvPr/>
        </p:nvGraphicFramePr>
        <p:xfrm>
          <a:off x="687388" y="5999163"/>
          <a:ext cx="1311275" cy="447675"/>
        </p:xfrm>
        <a:graphic>
          <a:graphicData uri="http://schemas.openxmlformats.org/presentationml/2006/ole">
            <mc:AlternateContent xmlns:mc="http://schemas.openxmlformats.org/markup-compatibility/2006">
              <mc:Choice xmlns:v="urn:schemas-microsoft-com:vml" Requires="v">
                <p:oleObj spid="_x0000_s30847" r:id="rId7" imgW="519798" imgH="177492" progId="Equation.3">
                  <p:embed/>
                </p:oleObj>
              </mc:Choice>
              <mc:Fallback>
                <p:oleObj r:id="rId7" imgW="519798" imgH="177492" progId="Equation.3">
                  <p:embed/>
                  <p:pic>
                    <p:nvPicPr>
                      <p:cNvPr id="0" name="Picture 1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5999163"/>
                        <a:ext cx="13112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28" name="文本框 68616"/>
          <p:cNvSpPr txBox="1">
            <a:spLocks noChangeArrowheads="1"/>
          </p:cNvSpPr>
          <p:nvPr/>
        </p:nvSpPr>
        <p:spPr bwMode="auto">
          <a:xfrm>
            <a:off x="3810000" y="1981200"/>
            <a:ext cx="1492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逻辑图</a:t>
            </a:r>
            <a:endParaRPr lang="zh-CN" altLang="en-US" sz="2800" b="1">
              <a:solidFill>
                <a:srgbClr val="CC0066"/>
              </a:solidFill>
              <a:ea typeface="楷体_GB2312" pitchFamily="49" charset="-122"/>
            </a:endParaRPr>
          </a:p>
        </p:txBody>
      </p:sp>
      <p:grpSp>
        <p:nvGrpSpPr>
          <p:cNvPr id="30729" name="组合 68617"/>
          <p:cNvGrpSpPr>
            <a:grpSpLocks/>
          </p:cNvGrpSpPr>
          <p:nvPr/>
        </p:nvGrpSpPr>
        <p:grpSpPr bwMode="auto">
          <a:xfrm>
            <a:off x="5334000" y="1981200"/>
            <a:ext cx="3333750" cy="2398713"/>
            <a:chOff x="739" y="1968"/>
            <a:chExt cx="2100" cy="1511"/>
          </a:xfrm>
        </p:grpSpPr>
        <p:sp>
          <p:nvSpPr>
            <p:cNvPr id="30743" name="矩形 68618"/>
            <p:cNvSpPr>
              <a:spLocks noChangeArrowheads="1"/>
            </p:cNvSpPr>
            <p:nvPr/>
          </p:nvSpPr>
          <p:spPr bwMode="auto">
            <a:xfrm>
              <a:off x="1903" y="203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44" name="文本框 68619"/>
            <p:cNvSpPr txBox="1">
              <a:spLocks noChangeArrowheads="1"/>
            </p:cNvSpPr>
            <p:nvPr/>
          </p:nvSpPr>
          <p:spPr bwMode="auto">
            <a:xfrm>
              <a:off x="1903" y="198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dirty="0">
                  <a:ea typeface="楷体_GB2312" pitchFamily="49" charset="-122"/>
                </a:rPr>
                <a:t>=1</a:t>
              </a:r>
            </a:p>
          </p:txBody>
        </p:sp>
        <p:sp>
          <p:nvSpPr>
            <p:cNvPr id="30745" name="直接连接符 68620"/>
            <p:cNvSpPr>
              <a:spLocks noChangeShapeType="1"/>
            </p:cNvSpPr>
            <p:nvPr/>
          </p:nvSpPr>
          <p:spPr bwMode="auto">
            <a:xfrm>
              <a:off x="2221" y="2312"/>
              <a:ext cx="192" cy="0"/>
            </a:xfrm>
            <a:prstGeom prst="line">
              <a:avLst/>
            </a:prstGeom>
            <a:noFill/>
            <a:ln w="38100">
              <a:solidFill>
                <a:schemeClr val="tx1"/>
              </a:solidFill>
              <a:round/>
              <a:headEnd/>
              <a:tailEnd/>
            </a:ln>
          </p:spPr>
          <p:txBody>
            <a:bodyPr/>
            <a:lstStyle/>
            <a:p>
              <a:endParaRPr lang="zh-CN" altLang="en-US"/>
            </a:p>
          </p:txBody>
        </p:sp>
        <p:sp>
          <p:nvSpPr>
            <p:cNvPr id="30746" name="直接连接符 68621"/>
            <p:cNvSpPr>
              <a:spLocks noChangeShapeType="1"/>
            </p:cNvSpPr>
            <p:nvPr/>
          </p:nvSpPr>
          <p:spPr bwMode="auto">
            <a:xfrm>
              <a:off x="1070" y="2181"/>
              <a:ext cx="827" cy="11"/>
            </a:xfrm>
            <a:prstGeom prst="line">
              <a:avLst/>
            </a:prstGeom>
            <a:noFill/>
            <a:ln w="38100">
              <a:solidFill>
                <a:schemeClr val="tx1"/>
              </a:solidFill>
              <a:round/>
              <a:headEnd/>
              <a:tailEnd/>
            </a:ln>
          </p:spPr>
          <p:txBody>
            <a:bodyPr/>
            <a:lstStyle/>
            <a:p>
              <a:endParaRPr lang="zh-CN" altLang="en-US"/>
            </a:p>
          </p:txBody>
        </p:sp>
        <p:sp>
          <p:nvSpPr>
            <p:cNvPr id="30747" name="直接连接符 68622"/>
            <p:cNvSpPr>
              <a:spLocks noChangeShapeType="1"/>
            </p:cNvSpPr>
            <p:nvPr/>
          </p:nvSpPr>
          <p:spPr bwMode="auto">
            <a:xfrm>
              <a:off x="1705" y="2468"/>
              <a:ext cx="192" cy="0"/>
            </a:xfrm>
            <a:prstGeom prst="line">
              <a:avLst/>
            </a:prstGeom>
            <a:noFill/>
            <a:ln w="38100">
              <a:solidFill>
                <a:schemeClr val="tx1"/>
              </a:solidFill>
              <a:round/>
              <a:headEnd/>
              <a:tailEnd/>
            </a:ln>
          </p:spPr>
          <p:txBody>
            <a:bodyPr/>
            <a:lstStyle/>
            <a:p>
              <a:endParaRPr lang="zh-CN" altLang="en-US"/>
            </a:p>
          </p:txBody>
        </p:sp>
        <p:sp>
          <p:nvSpPr>
            <p:cNvPr id="30748" name="矩形 68623"/>
            <p:cNvSpPr>
              <a:spLocks noChangeArrowheads="1"/>
            </p:cNvSpPr>
            <p:nvPr/>
          </p:nvSpPr>
          <p:spPr bwMode="auto">
            <a:xfrm>
              <a:off x="1903" y="2903"/>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49" name="文本框 68624"/>
            <p:cNvSpPr txBox="1">
              <a:spLocks noChangeArrowheads="1"/>
            </p:cNvSpPr>
            <p:nvPr/>
          </p:nvSpPr>
          <p:spPr bwMode="auto">
            <a:xfrm>
              <a:off x="1903" y="2856"/>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p>
          </p:txBody>
        </p:sp>
        <p:sp>
          <p:nvSpPr>
            <p:cNvPr id="30750" name="直接连接符 68625"/>
            <p:cNvSpPr>
              <a:spLocks noChangeShapeType="1"/>
            </p:cNvSpPr>
            <p:nvPr/>
          </p:nvSpPr>
          <p:spPr bwMode="auto">
            <a:xfrm>
              <a:off x="2221" y="3192"/>
              <a:ext cx="192" cy="0"/>
            </a:xfrm>
            <a:prstGeom prst="line">
              <a:avLst/>
            </a:prstGeom>
            <a:noFill/>
            <a:ln w="38100">
              <a:solidFill>
                <a:schemeClr val="tx1"/>
              </a:solidFill>
              <a:round/>
              <a:headEnd/>
              <a:tailEnd/>
            </a:ln>
          </p:spPr>
          <p:txBody>
            <a:bodyPr/>
            <a:lstStyle/>
            <a:p>
              <a:endParaRPr lang="zh-CN" altLang="en-US"/>
            </a:p>
          </p:txBody>
        </p:sp>
        <p:sp>
          <p:nvSpPr>
            <p:cNvPr id="30751" name="直接连接符 68626"/>
            <p:cNvSpPr>
              <a:spLocks noChangeShapeType="1"/>
            </p:cNvSpPr>
            <p:nvPr/>
          </p:nvSpPr>
          <p:spPr bwMode="auto">
            <a:xfrm>
              <a:off x="1705" y="3060"/>
              <a:ext cx="192" cy="0"/>
            </a:xfrm>
            <a:prstGeom prst="line">
              <a:avLst/>
            </a:prstGeom>
            <a:noFill/>
            <a:ln w="38100">
              <a:solidFill>
                <a:schemeClr val="tx1"/>
              </a:solidFill>
              <a:round/>
              <a:headEnd/>
              <a:tailEnd/>
            </a:ln>
          </p:spPr>
          <p:txBody>
            <a:bodyPr/>
            <a:lstStyle/>
            <a:p>
              <a:endParaRPr lang="zh-CN" altLang="en-US"/>
            </a:p>
          </p:txBody>
        </p:sp>
        <p:sp>
          <p:nvSpPr>
            <p:cNvPr id="30752" name="直接连接符 68627"/>
            <p:cNvSpPr>
              <a:spLocks noChangeShapeType="1"/>
            </p:cNvSpPr>
            <p:nvPr/>
          </p:nvSpPr>
          <p:spPr bwMode="auto">
            <a:xfrm>
              <a:off x="1482" y="3336"/>
              <a:ext cx="415" cy="0"/>
            </a:xfrm>
            <a:prstGeom prst="line">
              <a:avLst/>
            </a:prstGeom>
            <a:noFill/>
            <a:ln w="38100">
              <a:solidFill>
                <a:schemeClr val="tx1"/>
              </a:solidFill>
              <a:round/>
              <a:headEnd/>
              <a:tailEnd/>
            </a:ln>
          </p:spPr>
          <p:txBody>
            <a:bodyPr/>
            <a:lstStyle/>
            <a:p>
              <a:endParaRPr lang="zh-CN" altLang="en-US"/>
            </a:p>
          </p:txBody>
        </p:sp>
        <p:sp>
          <p:nvSpPr>
            <p:cNvPr id="30753" name="直接连接符 68628"/>
            <p:cNvSpPr>
              <a:spLocks noChangeShapeType="1"/>
            </p:cNvSpPr>
            <p:nvPr/>
          </p:nvSpPr>
          <p:spPr bwMode="auto">
            <a:xfrm flipH="1">
              <a:off x="1075" y="2472"/>
              <a:ext cx="684" cy="0"/>
            </a:xfrm>
            <a:prstGeom prst="line">
              <a:avLst/>
            </a:prstGeom>
            <a:noFill/>
            <a:ln w="38100">
              <a:solidFill>
                <a:schemeClr val="tx1"/>
              </a:solidFill>
              <a:round/>
              <a:headEnd/>
              <a:tailEnd/>
            </a:ln>
          </p:spPr>
          <p:txBody>
            <a:bodyPr/>
            <a:lstStyle/>
            <a:p>
              <a:endParaRPr lang="zh-CN" altLang="en-US"/>
            </a:p>
          </p:txBody>
        </p:sp>
        <p:sp>
          <p:nvSpPr>
            <p:cNvPr id="30754" name="直接连接符 68629"/>
            <p:cNvSpPr>
              <a:spLocks noChangeShapeType="1"/>
            </p:cNvSpPr>
            <p:nvPr/>
          </p:nvSpPr>
          <p:spPr bwMode="auto">
            <a:xfrm flipV="1">
              <a:off x="1483" y="2208"/>
              <a:ext cx="0" cy="1140"/>
            </a:xfrm>
            <a:prstGeom prst="line">
              <a:avLst/>
            </a:prstGeom>
            <a:noFill/>
            <a:ln w="38100">
              <a:solidFill>
                <a:schemeClr val="tx1"/>
              </a:solidFill>
              <a:round/>
              <a:headEnd/>
              <a:tailEnd/>
            </a:ln>
          </p:spPr>
          <p:txBody>
            <a:bodyPr/>
            <a:lstStyle/>
            <a:p>
              <a:endParaRPr lang="zh-CN" altLang="en-US"/>
            </a:p>
          </p:txBody>
        </p:sp>
        <p:sp>
          <p:nvSpPr>
            <p:cNvPr id="30755" name="直接连接符 68630"/>
            <p:cNvSpPr>
              <a:spLocks noChangeShapeType="1"/>
            </p:cNvSpPr>
            <p:nvPr/>
          </p:nvSpPr>
          <p:spPr bwMode="auto">
            <a:xfrm flipV="1">
              <a:off x="1711" y="2460"/>
              <a:ext cx="0" cy="600"/>
            </a:xfrm>
            <a:prstGeom prst="line">
              <a:avLst/>
            </a:prstGeom>
            <a:noFill/>
            <a:ln w="38100">
              <a:solidFill>
                <a:schemeClr val="tx1"/>
              </a:solidFill>
              <a:round/>
              <a:headEnd/>
              <a:tailEnd/>
            </a:ln>
          </p:spPr>
          <p:txBody>
            <a:bodyPr/>
            <a:lstStyle/>
            <a:p>
              <a:endParaRPr lang="zh-CN" altLang="en-US"/>
            </a:p>
          </p:txBody>
        </p:sp>
        <p:sp>
          <p:nvSpPr>
            <p:cNvPr id="30756" name="文本框 68631"/>
            <p:cNvSpPr txBox="1">
              <a:spLocks noChangeArrowheads="1"/>
            </p:cNvSpPr>
            <p:nvPr/>
          </p:nvSpPr>
          <p:spPr bwMode="auto">
            <a:xfrm>
              <a:off x="739" y="1968"/>
              <a:ext cx="3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30757" name="文本框 68632"/>
            <p:cNvSpPr txBox="1">
              <a:spLocks noChangeArrowheads="1"/>
            </p:cNvSpPr>
            <p:nvPr/>
          </p:nvSpPr>
          <p:spPr bwMode="auto">
            <a:xfrm>
              <a:off x="739" y="2246"/>
              <a:ext cx="336"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30758" name="文本框 68633"/>
            <p:cNvSpPr txBox="1">
              <a:spLocks noChangeArrowheads="1"/>
            </p:cNvSpPr>
            <p:nvPr/>
          </p:nvSpPr>
          <p:spPr bwMode="auto">
            <a:xfrm>
              <a:off x="2455" y="2124"/>
              <a:ext cx="252"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S</a:t>
              </a:r>
            </a:p>
          </p:txBody>
        </p:sp>
        <p:sp>
          <p:nvSpPr>
            <p:cNvPr id="30759" name="文本框 68634"/>
            <p:cNvSpPr txBox="1">
              <a:spLocks noChangeArrowheads="1"/>
            </p:cNvSpPr>
            <p:nvPr/>
          </p:nvSpPr>
          <p:spPr bwMode="auto">
            <a:xfrm>
              <a:off x="2479" y="3012"/>
              <a:ext cx="360"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30760" name="椭圆 68635"/>
            <p:cNvSpPr>
              <a:spLocks noChangeArrowheads="1"/>
            </p:cNvSpPr>
            <p:nvPr/>
          </p:nvSpPr>
          <p:spPr bwMode="auto">
            <a:xfrm>
              <a:off x="1445" y="2151"/>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sp>
          <p:nvSpPr>
            <p:cNvPr id="30761" name="椭圆 68636"/>
            <p:cNvSpPr>
              <a:spLocks noChangeArrowheads="1"/>
            </p:cNvSpPr>
            <p:nvPr/>
          </p:nvSpPr>
          <p:spPr bwMode="auto">
            <a:xfrm>
              <a:off x="1682" y="2423"/>
              <a:ext cx="72" cy="72"/>
            </a:xfrm>
            <a:prstGeom prst="ellipse">
              <a:avLst/>
            </a:prstGeom>
            <a:solidFill>
              <a:schemeClr val="tx1"/>
            </a:solidFill>
            <a:ln w="12700">
              <a:solidFill>
                <a:schemeClr val="tx1"/>
              </a:solidFill>
              <a:round/>
              <a:headEnd/>
              <a:tailEnd/>
            </a:ln>
          </p:spPr>
          <p:txBody>
            <a:bodyPr/>
            <a:lstStyle/>
            <a:p>
              <a:pPr>
                <a:buFont typeface="Arial" pitchFamily="34" charset="0"/>
                <a:buNone/>
              </a:pPr>
              <a:endParaRPr lang="zh-CN" altLang="en-US"/>
            </a:p>
          </p:txBody>
        </p:sp>
      </p:grpSp>
      <p:grpSp>
        <p:nvGrpSpPr>
          <p:cNvPr id="30730" name="组合 68637"/>
          <p:cNvGrpSpPr>
            <a:grpSpLocks/>
          </p:cNvGrpSpPr>
          <p:nvPr/>
        </p:nvGrpSpPr>
        <p:grpSpPr bwMode="auto">
          <a:xfrm>
            <a:off x="5562600" y="4876800"/>
            <a:ext cx="3105150" cy="1552575"/>
            <a:chOff x="3276" y="1608"/>
            <a:chExt cx="1956" cy="895"/>
          </a:xfrm>
        </p:grpSpPr>
        <p:grpSp>
          <p:nvGrpSpPr>
            <p:cNvPr id="30732" name="组合 68638"/>
            <p:cNvGrpSpPr>
              <a:grpSpLocks/>
            </p:cNvGrpSpPr>
            <p:nvPr/>
          </p:nvGrpSpPr>
          <p:grpSpPr bwMode="auto">
            <a:xfrm>
              <a:off x="3672" y="1650"/>
              <a:ext cx="1236" cy="853"/>
              <a:chOff x="3672" y="1650"/>
              <a:chExt cx="1236" cy="853"/>
            </a:xfrm>
          </p:grpSpPr>
          <p:sp>
            <p:nvSpPr>
              <p:cNvPr id="30737" name="矩形 68639"/>
              <p:cNvSpPr>
                <a:spLocks noChangeArrowheads="1"/>
              </p:cNvSpPr>
              <p:nvPr/>
            </p:nvSpPr>
            <p:spPr bwMode="auto">
              <a:xfrm>
                <a:off x="4032" y="1650"/>
                <a:ext cx="516" cy="797"/>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0738" name="文本框 68640"/>
              <p:cNvSpPr txBox="1">
                <a:spLocks noChangeArrowheads="1"/>
              </p:cNvSpPr>
              <p:nvPr/>
            </p:nvSpPr>
            <p:spPr bwMode="auto">
              <a:xfrm>
                <a:off x="4081" y="1747"/>
                <a:ext cx="383" cy="756"/>
              </a:xfrm>
              <a:prstGeom prst="rect">
                <a:avLst/>
              </a:prstGeom>
              <a:noFill/>
              <a:ln w="38100">
                <a:noFill/>
                <a:miter lim="800000"/>
                <a:headEnd/>
                <a:tailEnd/>
              </a:ln>
            </p:spPr>
            <p:txBody>
              <a:bodyPr vert="eaVert" lIns="90000" tIns="46800" rIns="90000" bIns="46800">
                <a:spAutoFit/>
              </a:bodyPr>
              <a:lstStyle/>
              <a:p>
                <a:pPr>
                  <a:spcBef>
                    <a:spcPct val="50000"/>
                  </a:spcBef>
                  <a:buFont typeface="Arial" pitchFamily="34" charset="0"/>
                  <a:buNone/>
                </a:pPr>
                <a:r>
                  <a:rPr lang="zh-CN" altLang="en-US" sz="2800" b="1">
                    <a:ea typeface="楷体_GB2312" pitchFamily="49" charset="-122"/>
                  </a:rPr>
                  <a:t>半加器</a:t>
                </a:r>
              </a:p>
            </p:txBody>
          </p:sp>
          <p:sp>
            <p:nvSpPr>
              <p:cNvPr id="30739" name="直接连接符 68641"/>
              <p:cNvSpPr>
                <a:spLocks noChangeShapeType="1"/>
              </p:cNvSpPr>
              <p:nvPr/>
            </p:nvSpPr>
            <p:spPr bwMode="auto">
              <a:xfrm>
                <a:off x="4548" y="1848"/>
                <a:ext cx="360" cy="0"/>
              </a:xfrm>
              <a:prstGeom prst="line">
                <a:avLst/>
              </a:prstGeom>
              <a:noFill/>
              <a:ln w="38100">
                <a:solidFill>
                  <a:schemeClr val="tx1"/>
                </a:solidFill>
                <a:round/>
                <a:headEnd/>
                <a:tailEnd/>
              </a:ln>
            </p:spPr>
            <p:txBody>
              <a:bodyPr/>
              <a:lstStyle/>
              <a:p>
                <a:endParaRPr lang="zh-CN" altLang="en-US"/>
              </a:p>
            </p:txBody>
          </p:sp>
          <p:sp>
            <p:nvSpPr>
              <p:cNvPr id="30740" name="直接连接符 68642"/>
              <p:cNvSpPr>
                <a:spLocks noChangeShapeType="1"/>
              </p:cNvSpPr>
              <p:nvPr/>
            </p:nvSpPr>
            <p:spPr bwMode="auto">
              <a:xfrm>
                <a:off x="4548" y="2232"/>
                <a:ext cx="360" cy="0"/>
              </a:xfrm>
              <a:prstGeom prst="line">
                <a:avLst/>
              </a:prstGeom>
              <a:noFill/>
              <a:ln w="38100">
                <a:solidFill>
                  <a:schemeClr val="tx1"/>
                </a:solidFill>
                <a:round/>
                <a:headEnd/>
                <a:tailEnd/>
              </a:ln>
            </p:spPr>
            <p:txBody>
              <a:bodyPr/>
              <a:lstStyle/>
              <a:p>
                <a:endParaRPr lang="zh-CN" altLang="en-US"/>
              </a:p>
            </p:txBody>
          </p:sp>
          <p:sp>
            <p:nvSpPr>
              <p:cNvPr id="30741" name="直接连接符 68643"/>
              <p:cNvSpPr>
                <a:spLocks noChangeShapeType="1"/>
              </p:cNvSpPr>
              <p:nvPr/>
            </p:nvSpPr>
            <p:spPr bwMode="auto">
              <a:xfrm>
                <a:off x="3672" y="1848"/>
                <a:ext cx="360" cy="0"/>
              </a:xfrm>
              <a:prstGeom prst="line">
                <a:avLst/>
              </a:prstGeom>
              <a:noFill/>
              <a:ln w="38100">
                <a:solidFill>
                  <a:schemeClr val="tx1"/>
                </a:solidFill>
                <a:round/>
                <a:headEnd/>
                <a:tailEnd/>
              </a:ln>
            </p:spPr>
            <p:txBody>
              <a:bodyPr/>
              <a:lstStyle/>
              <a:p>
                <a:endParaRPr lang="zh-CN" altLang="en-US"/>
              </a:p>
            </p:txBody>
          </p:sp>
          <p:sp>
            <p:nvSpPr>
              <p:cNvPr id="30742" name="直接连接符 68644"/>
              <p:cNvSpPr>
                <a:spLocks noChangeShapeType="1"/>
              </p:cNvSpPr>
              <p:nvPr/>
            </p:nvSpPr>
            <p:spPr bwMode="auto">
              <a:xfrm>
                <a:off x="3672" y="2232"/>
                <a:ext cx="360" cy="0"/>
              </a:xfrm>
              <a:prstGeom prst="line">
                <a:avLst/>
              </a:prstGeom>
              <a:noFill/>
              <a:ln w="38100">
                <a:solidFill>
                  <a:schemeClr val="tx1"/>
                </a:solidFill>
                <a:round/>
                <a:headEnd/>
                <a:tailEnd/>
              </a:ln>
            </p:spPr>
            <p:txBody>
              <a:bodyPr/>
              <a:lstStyle/>
              <a:p>
                <a:endParaRPr lang="zh-CN" altLang="en-US"/>
              </a:p>
            </p:txBody>
          </p:sp>
        </p:grpSp>
        <p:sp>
          <p:nvSpPr>
            <p:cNvPr id="30733" name="文本框 68645"/>
            <p:cNvSpPr txBox="1">
              <a:spLocks noChangeArrowheads="1"/>
            </p:cNvSpPr>
            <p:nvPr/>
          </p:nvSpPr>
          <p:spPr bwMode="auto">
            <a:xfrm>
              <a:off x="3276" y="1608"/>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A</a:t>
              </a:r>
            </a:p>
          </p:txBody>
        </p:sp>
        <p:sp>
          <p:nvSpPr>
            <p:cNvPr id="30734" name="文本框 68646"/>
            <p:cNvSpPr txBox="1">
              <a:spLocks noChangeArrowheads="1"/>
            </p:cNvSpPr>
            <p:nvPr/>
          </p:nvSpPr>
          <p:spPr bwMode="auto">
            <a:xfrm>
              <a:off x="3288" y="2040"/>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B</a:t>
              </a:r>
            </a:p>
          </p:txBody>
        </p:sp>
        <p:sp>
          <p:nvSpPr>
            <p:cNvPr id="30735" name="文本框 68647"/>
            <p:cNvSpPr txBox="1">
              <a:spLocks noChangeArrowheads="1"/>
            </p:cNvSpPr>
            <p:nvPr/>
          </p:nvSpPr>
          <p:spPr bwMode="auto">
            <a:xfrm>
              <a:off x="4884" y="2052"/>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C</a:t>
              </a:r>
            </a:p>
          </p:txBody>
        </p:sp>
        <p:sp>
          <p:nvSpPr>
            <p:cNvPr id="30736" name="文本框 68648"/>
            <p:cNvSpPr txBox="1">
              <a:spLocks noChangeArrowheads="1"/>
            </p:cNvSpPr>
            <p:nvPr/>
          </p:nvSpPr>
          <p:spPr bwMode="auto">
            <a:xfrm>
              <a:off x="4884" y="1608"/>
              <a:ext cx="348" cy="299"/>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ea typeface="楷体_GB2312" pitchFamily="49" charset="-122"/>
                </a:rPr>
                <a:t>S</a:t>
              </a:r>
            </a:p>
          </p:txBody>
        </p:sp>
      </p:grpSp>
      <p:sp>
        <p:nvSpPr>
          <p:cNvPr id="30731" name="文本框 68649"/>
          <p:cNvSpPr txBox="1">
            <a:spLocks noChangeArrowheads="1"/>
          </p:cNvSpPr>
          <p:nvPr/>
        </p:nvSpPr>
        <p:spPr bwMode="auto">
          <a:xfrm>
            <a:off x="4114800" y="4191000"/>
            <a:ext cx="18732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逻辑符号</a:t>
            </a:r>
            <a:endParaRPr lang="zh-CN" altLang="en-US" sz="2800" b="1">
              <a:solidFill>
                <a:srgbClr val="CC0066"/>
              </a:solidFill>
              <a:ea typeface="楷体_GB2312"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文本框 69633"/>
          <p:cNvSpPr txBox="1">
            <a:spLocks noChangeArrowheads="1"/>
          </p:cNvSpPr>
          <p:nvPr/>
        </p:nvSpPr>
        <p:spPr bwMode="auto">
          <a:xfrm>
            <a:off x="228600" y="171450"/>
            <a:ext cx="28194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3200" b="1">
                <a:solidFill>
                  <a:srgbClr val="800000"/>
                </a:solidFill>
              </a:rPr>
              <a:t>二、全加器：</a:t>
            </a:r>
          </a:p>
        </p:txBody>
      </p:sp>
      <p:sp>
        <p:nvSpPr>
          <p:cNvPr id="31749" name="文本框 69634"/>
          <p:cNvSpPr txBox="1">
            <a:spLocks noChangeArrowheads="1"/>
          </p:cNvSpPr>
          <p:nvPr/>
        </p:nvSpPr>
        <p:spPr bwMode="auto">
          <a:xfrm>
            <a:off x="3886200" y="304800"/>
            <a:ext cx="4876800" cy="82232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b="1"/>
              <a:t>a</a:t>
            </a:r>
            <a:r>
              <a:rPr lang="en-US" altLang="zh-CN" b="1" baseline="-25000"/>
              <a:t>n</a:t>
            </a:r>
            <a:r>
              <a:rPr lang="en-US" altLang="zh-CN" b="1"/>
              <a:t>---</a:t>
            </a:r>
            <a:r>
              <a:rPr lang="zh-CN" altLang="en-US" b="1"/>
              <a:t>被加数；</a:t>
            </a:r>
            <a:r>
              <a:rPr lang="en-US" altLang="zh-CN" b="1"/>
              <a:t>b</a:t>
            </a:r>
            <a:r>
              <a:rPr lang="en-US" altLang="zh-CN" b="1" baseline="-25000"/>
              <a:t>n</a:t>
            </a:r>
            <a:r>
              <a:rPr lang="en-US" altLang="zh-CN" b="1"/>
              <a:t>---</a:t>
            </a:r>
            <a:r>
              <a:rPr lang="zh-CN" altLang="en-US" b="1"/>
              <a:t>加数；</a:t>
            </a:r>
            <a:r>
              <a:rPr lang="en-US" altLang="zh-CN" b="1"/>
              <a:t>c</a:t>
            </a:r>
            <a:r>
              <a:rPr lang="en-US" altLang="zh-CN" b="1" baseline="-25000"/>
              <a:t>n-1</a:t>
            </a:r>
            <a:r>
              <a:rPr lang="en-US" altLang="zh-CN" b="1"/>
              <a:t>---</a:t>
            </a:r>
            <a:r>
              <a:rPr lang="zh-CN" altLang="en-US" b="1"/>
              <a:t>低位的进位；</a:t>
            </a:r>
            <a:r>
              <a:rPr lang="en-US" altLang="zh-CN" b="1"/>
              <a:t>s</a:t>
            </a:r>
            <a:r>
              <a:rPr lang="en-US" altLang="zh-CN" b="1" baseline="-25000"/>
              <a:t>n</a:t>
            </a:r>
            <a:r>
              <a:rPr lang="en-US" altLang="zh-CN" b="1"/>
              <a:t>---</a:t>
            </a:r>
            <a:r>
              <a:rPr lang="zh-CN" altLang="en-US" b="1"/>
              <a:t>本位和；</a:t>
            </a:r>
            <a:r>
              <a:rPr lang="en-US" altLang="zh-CN" b="1"/>
              <a:t>c</a:t>
            </a:r>
            <a:r>
              <a:rPr lang="en-US" altLang="zh-CN" b="1" baseline="-25000"/>
              <a:t>n</a:t>
            </a:r>
            <a:r>
              <a:rPr lang="en-US" altLang="zh-CN" b="1"/>
              <a:t>---</a:t>
            </a:r>
            <a:r>
              <a:rPr lang="zh-CN" altLang="en-US" b="1"/>
              <a:t>进位。</a:t>
            </a:r>
          </a:p>
        </p:txBody>
      </p:sp>
      <p:grpSp>
        <p:nvGrpSpPr>
          <p:cNvPr id="31750" name="组合 69635"/>
          <p:cNvGrpSpPr>
            <a:grpSpLocks/>
          </p:cNvGrpSpPr>
          <p:nvPr/>
        </p:nvGrpSpPr>
        <p:grpSpPr bwMode="auto">
          <a:xfrm>
            <a:off x="304800" y="685800"/>
            <a:ext cx="3965575" cy="4343400"/>
            <a:chOff x="480" y="1068"/>
            <a:chExt cx="2498" cy="2870"/>
          </a:xfrm>
        </p:grpSpPr>
        <p:graphicFrame>
          <p:nvGraphicFramePr>
            <p:cNvPr id="31747" name="对象 69636"/>
            <p:cNvGraphicFramePr>
              <a:graphicFrameLocks/>
            </p:cNvGraphicFramePr>
            <p:nvPr/>
          </p:nvGraphicFramePr>
          <p:xfrm>
            <a:off x="480" y="1440"/>
            <a:ext cx="2498" cy="2498"/>
          </p:xfrm>
          <a:graphic>
            <a:graphicData uri="http://schemas.openxmlformats.org/presentationml/2006/ole">
              <mc:AlternateContent xmlns:mc="http://schemas.openxmlformats.org/markup-compatibility/2006">
                <mc:Choice xmlns:v="urn:schemas-microsoft-com:vml" Requires="v">
                  <p:oleObj spid="_x0000_s31828" r:id="rId3" imgW="4295775" imgH="4286250" progId="">
                    <p:embed/>
                  </p:oleObj>
                </mc:Choice>
                <mc:Fallback>
                  <p:oleObj r:id="rId3" imgW="4295775" imgH="4286250" progId="">
                    <p:embed/>
                    <p:pic>
                      <p:nvPicPr>
                        <p:cNvPr id="0"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1440"/>
                          <a:ext cx="2498" cy="2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831" name="矩形 69637"/>
            <p:cNvSpPr>
              <a:spLocks noChangeArrowheads="1"/>
            </p:cNvSpPr>
            <p:nvPr/>
          </p:nvSpPr>
          <p:spPr bwMode="auto">
            <a:xfrm>
              <a:off x="1289" y="1068"/>
              <a:ext cx="794" cy="343"/>
            </a:xfrm>
            <a:prstGeom prst="rect">
              <a:avLst/>
            </a:prstGeom>
            <a:noFill/>
            <a:ln w="38100">
              <a:noFill/>
              <a:miter lim="800000"/>
              <a:headEnd/>
              <a:tailEnd/>
            </a:ln>
          </p:spPr>
          <p:txBody>
            <a:bodyPr wrap="none">
              <a:spAutoFit/>
            </a:bodyPr>
            <a:lstStyle/>
            <a:p>
              <a:pPr algn="ctr">
                <a:spcBef>
                  <a:spcPct val="50000"/>
                </a:spcBef>
                <a:buFont typeface="Arial" pitchFamily="34" charset="0"/>
                <a:buNone/>
              </a:pPr>
              <a:r>
                <a:rPr lang="zh-CN" altLang="en-US" sz="2800" b="1"/>
                <a:t>真值表</a:t>
              </a:r>
            </a:p>
          </p:txBody>
        </p:sp>
      </p:grpSp>
      <p:graphicFrame>
        <p:nvGraphicFramePr>
          <p:cNvPr id="31746" name="对象 69638"/>
          <p:cNvGraphicFramePr>
            <a:graphicFrameLocks/>
          </p:cNvGraphicFramePr>
          <p:nvPr/>
        </p:nvGraphicFramePr>
        <p:xfrm>
          <a:off x="4343400" y="1143000"/>
          <a:ext cx="3733800" cy="1160463"/>
        </p:xfrm>
        <a:graphic>
          <a:graphicData uri="http://schemas.openxmlformats.org/presentationml/2006/ole">
            <mc:AlternateContent xmlns:mc="http://schemas.openxmlformats.org/markup-compatibility/2006">
              <mc:Choice xmlns:v="urn:schemas-microsoft-com:vml" Requires="v">
                <p:oleObj spid="_x0000_s31829" r:id="rId5" imgW="1473200" imgH="457200" progId="Equation.3">
                  <p:embed/>
                </p:oleObj>
              </mc:Choice>
              <mc:Fallback>
                <p:oleObj r:id="rId5" imgW="1473200" imgH="457200" progId="Equation.3">
                  <p:embed/>
                  <p:pic>
                    <p:nvPicPr>
                      <p:cNvPr id="0" name="Picture 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143000"/>
                        <a:ext cx="37338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1" name="文本框 69639"/>
          <p:cNvSpPr txBox="1">
            <a:spLocks noChangeArrowheads="1"/>
          </p:cNvSpPr>
          <p:nvPr/>
        </p:nvSpPr>
        <p:spPr bwMode="auto">
          <a:xfrm>
            <a:off x="4114800" y="2438400"/>
            <a:ext cx="1943100" cy="519113"/>
          </a:xfrm>
          <a:prstGeom prst="rect">
            <a:avLst/>
          </a:prstGeom>
          <a:noFill/>
          <a:ln w="38100">
            <a:noFill/>
            <a:miter lim="800000"/>
            <a:headEnd/>
            <a:tailEnd/>
          </a:ln>
        </p:spPr>
        <p:txBody>
          <a:bodyPr lIns="90000" tIns="46800" rIns="90000" bIns="46800">
            <a:spAutoFit/>
          </a:bodyPr>
          <a:lstStyle/>
          <a:p>
            <a:pPr algn="ctr">
              <a:spcBef>
                <a:spcPct val="50000"/>
              </a:spcBef>
              <a:buFont typeface="Arial" pitchFamily="34" charset="0"/>
              <a:buNone/>
            </a:pPr>
            <a:r>
              <a:rPr lang="zh-CN" altLang="en-US" sz="2800" b="1" u="sng">
                <a:solidFill>
                  <a:srgbClr val="CC0066"/>
                </a:solidFill>
                <a:ea typeface="楷体_GB2312" pitchFamily="49" charset="-122"/>
              </a:rPr>
              <a:t>逻辑图</a:t>
            </a:r>
            <a:endParaRPr lang="zh-CN" altLang="en-US" sz="2800" b="1">
              <a:solidFill>
                <a:srgbClr val="CC0066"/>
              </a:solidFill>
              <a:ea typeface="楷体_GB2312" pitchFamily="49" charset="-122"/>
            </a:endParaRPr>
          </a:p>
        </p:txBody>
      </p:sp>
      <p:sp>
        <p:nvSpPr>
          <p:cNvPr id="31752" name="文本框 69640"/>
          <p:cNvSpPr txBox="1">
            <a:spLocks noChangeArrowheads="1"/>
          </p:cNvSpPr>
          <p:nvPr/>
        </p:nvSpPr>
        <p:spPr bwMode="auto">
          <a:xfrm>
            <a:off x="6705600" y="2514600"/>
            <a:ext cx="1847850" cy="519113"/>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zh-CN" altLang="en-US" sz="2800" b="1" u="sng">
                <a:solidFill>
                  <a:srgbClr val="CC0066"/>
                </a:solidFill>
                <a:ea typeface="楷体_GB2312" pitchFamily="49" charset="-122"/>
              </a:rPr>
              <a:t>逻辑符号</a:t>
            </a:r>
          </a:p>
        </p:txBody>
      </p:sp>
      <p:grpSp>
        <p:nvGrpSpPr>
          <p:cNvPr id="31753" name="组合 69641"/>
          <p:cNvGrpSpPr>
            <a:grpSpLocks/>
          </p:cNvGrpSpPr>
          <p:nvPr/>
        </p:nvGrpSpPr>
        <p:grpSpPr bwMode="auto">
          <a:xfrm>
            <a:off x="4191000" y="3124200"/>
            <a:ext cx="2273300" cy="2989263"/>
            <a:chOff x="2640" y="1968"/>
            <a:chExt cx="1432" cy="1883"/>
          </a:xfrm>
        </p:grpSpPr>
        <p:sp>
          <p:nvSpPr>
            <p:cNvPr id="31802" name="矩形 69642"/>
            <p:cNvSpPr>
              <a:spLocks noChangeArrowheads="1"/>
            </p:cNvSpPr>
            <p:nvPr/>
          </p:nvSpPr>
          <p:spPr bwMode="auto">
            <a:xfrm>
              <a:off x="2640" y="2373"/>
              <a:ext cx="560" cy="405"/>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31803" name="文本框 69643"/>
            <p:cNvSpPr txBox="1">
              <a:spLocks noChangeArrowheads="1"/>
            </p:cNvSpPr>
            <p:nvPr/>
          </p:nvSpPr>
          <p:spPr bwMode="auto">
            <a:xfrm>
              <a:off x="3823" y="3618"/>
              <a:ext cx="249" cy="21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n-1</a:t>
              </a:r>
            </a:p>
          </p:txBody>
        </p:sp>
        <p:sp>
          <p:nvSpPr>
            <p:cNvPr id="31804" name="文本框 69644"/>
            <p:cNvSpPr txBox="1">
              <a:spLocks noChangeArrowheads="1"/>
            </p:cNvSpPr>
            <p:nvPr/>
          </p:nvSpPr>
          <p:spPr bwMode="auto">
            <a:xfrm>
              <a:off x="2784" y="2400"/>
              <a:ext cx="336" cy="19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a:t>≥1</a:t>
              </a:r>
            </a:p>
          </p:txBody>
        </p:sp>
        <p:sp>
          <p:nvSpPr>
            <p:cNvPr id="31805" name="文本框 69645"/>
            <p:cNvSpPr txBox="1">
              <a:spLocks noChangeArrowheads="1"/>
            </p:cNvSpPr>
            <p:nvPr/>
          </p:nvSpPr>
          <p:spPr bwMode="auto">
            <a:xfrm>
              <a:off x="3465" y="3633"/>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r>
                <a:rPr lang="en-US" altLang="zh-CN" sz="2000" baseline="-25000"/>
                <a:t>n</a:t>
              </a:r>
            </a:p>
          </p:txBody>
        </p:sp>
        <p:sp>
          <p:nvSpPr>
            <p:cNvPr id="31806" name="文本框 69646"/>
            <p:cNvSpPr txBox="1">
              <a:spLocks noChangeArrowheads="1"/>
            </p:cNvSpPr>
            <p:nvPr/>
          </p:nvSpPr>
          <p:spPr bwMode="auto">
            <a:xfrm>
              <a:off x="3185" y="3618"/>
              <a:ext cx="171" cy="217"/>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r>
                <a:rPr lang="en-US" altLang="zh-CN" sz="2000" baseline="-25000"/>
                <a:t>n</a:t>
              </a:r>
            </a:p>
          </p:txBody>
        </p:sp>
        <p:sp>
          <p:nvSpPr>
            <p:cNvPr id="31807" name="文本框 69647"/>
            <p:cNvSpPr txBox="1">
              <a:spLocks noChangeArrowheads="1"/>
            </p:cNvSpPr>
            <p:nvPr/>
          </p:nvSpPr>
          <p:spPr bwMode="auto">
            <a:xfrm>
              <a:off x="2858" y="1968"/>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a:t>
              </a:r>
            </a:p>
          </p:txBody>
        </p:sp>
        <p:sp>
          <p:nvSpPr>
            <p:cNvPr id="31808" name="文本框 69648"/>
            <p:cNvSpPr txBox="1">
              <a:spLocks noChangeArrowheads="1"/>
            </p:cNvSpPr>
            <p:nvPr/>
          </p:nvSpPr>
          <p:spPr bwMode="auto">
            <a:xfrm>
              <a:off x="3652" y="2015"/>
              <a:ext cx="171" cy="21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s</a:t>
              </a:r>
              <a:r>
                <a:rPr lang="en-US" altLang="zh-CN" sz="2000" baseline="-25000"/>
                <a:t>n</a:t>
              </a:r>
            </a:p>
          </p:txBody>
        </p:sp>
        <p:sp>
          <p:nvSpPr>
            <p:cNvPr id="31809" name="矩形 69649"/>
            <p:cNvSpPr>
              <a:spLocks noChangeArrowheads="1"/>
            </p:cNvSpPr>
            <p:nvPr/>
          </p:nvSpPr>
          <p:spPr bwMode="auto">
            <a:xfrm>
              <a:off x="3512" y="2497"/>
              <a:ext cx="438" cy="249"/>
            </a:xfrm>
            <a:prstGeom prst="rect">
              <a:avLst/>
            </a:prstGeom>
            <a:solidFill>
              <a:srgbClr val="FFFFFF"/>
            </a:solidFill>
            <a:ln w="9525">
              <a:solidFill>
                <a:srgbClr val="000000"/>
              </a:solidFill>
              <a:miter lim="800000"/>
              <a:headEnd/>
              <a:tailEnd/>
            </a:ln>
          </p:spPr>
          <p:txBody>
            <a:bodyPr tIns="0" bIns="36000"/>
            <a:lstStyle/>
            <a:p>
              <a:pPr algn="just" eaLnBrk="0" hangingPunct="0">
                <a:buFont typeface="Arial" pitchFamily="34" charset="0"/>
                <a:buNone/>
              </a:pPr>
              <a:endParaRPr lang="en-US" altLang="zh-CN" sz="1000"/>
            </a:p>
            <a:p>
              <a:pPr algn="just" eaLnBrk="0" hangingPunct="0">
                <a:buFont typeface="Arial" pitchFamily="34" charset="0"/>
                <a:buNone/>
              </a:pPr>
              <a:endParaRPr lang="en-US" altLang="zh-CN" sz="1000"/>
            </a:p>
          </p:txBody>
        </p:sp>
        <p:sp>
          <p:nvSpPr>
            <p:cNvPr id="31810" name="直接连接符 69650"/>
            <p:cNvSpPr>
              <a:spLocks noChangeShapeType="1"/>
            </p:cNvSpPr>
            <p:nvPr/>
          </p:nvSpPr>
          <p:spPr bwMode="auto">
            <a:xfrm>
              <a:off x="3574" y="2746"/>
              <a:ext cx="0" cy="109"/>
            </a:xfrm>
            <a:prstGeom prst="line">
              <a:avLst/>
            </a:prstGeom>
            <a:noFill/>
            <a:ln w="9525">
              <a:solidFill>
                <a:srgbClr val="000000"/>
              </a:solidFill>
              <a:round/>
              <a:headEnd/>
              <a:tailEnd/>
            </a:ln>
          </p:spPr>
          <p:txBody>
            <a:bodyPr/>
            <a:lstStyle/>
            <a:p>
              <a:endParaRPr lang="zh-CN" altLang="en-US"/>
            </a:p>
          </p:txBody>
        </p:sp>
        <p:sp>
          <p:nvSpPr>
            <p:cNvPr id="31811" name="直接连接符 69651"/>
            <p:cNvSpPr>
              <a:spLocks noChangeShapeType="1"/>
            </p:cNvSpPr>
            <p:nvPr/>
          </p:nvSpPr>
          <p:spPr bwMode="auto">
            <a:xfrm>
              <a:off x="3885" y="2746"/>
              <a:ext cx="0" cy="887"/>
            </a:xfrm>
            <a:prstGeom prst="line">
              <a:avLst/>
            </a:prstGeom>
            <a:noFill/>
            <a:ln w="9525">
              <a:solidFill>
                <a:srgbClr val="000000"/>
              </a:solidFill>
              <a:round/>
              <a:headEnd/>
              <a:tailEnd/>
            </a:ln>
          </p:spPr>
          <p:txBody>
            <a:bodyPr/>
            <a:lstStyle/>
            <a:p>
              <a:endParaRPr lang="zh-CN" altLang="en-US"/>
            </a:p>
          </p:txBody>
        </p:sp>
        <p:sp>
          <p:nvSpPr>
            <p:cNvPr id="31812" name="直接连接符 69652"/>
            <p:cNvSpPr>
              <a:spLocks noChangeShapeType="1"/>
            </p:cNvSpPr>
            <p:nvPr/>
          </p:nvSpPr>
          <p:spPr bwMode="auto">
            <a:xfrm flipV="1">
              <a:off x="3730" y="2217"/>
              <a:ext cx="0" cy="280"/>
            </a:xfrm>
            <a:prstGeom prst="line">
              <a:avLst/>
            </a:prstGeom>
            <a:noFill/>
            <a:ln w="9525">
              <a:solidFill>
                <a:srgbClr val="000000"/>
              </a:solidFill>
              <a:round/>
              <a:headEnd/>
              <a:tailEnd/>
            </a:ln>
          </p:spPr>
          <p:txBody>
            <a:bodyPr/>
            <a:lstStyle/>
            <a:p>
              <a:endParaRPr lang="zh-CN" altLang="en-US"/>
            </a:p>
          </p:txBody>
        </p:sp>
        <p:sp>
          <p:nvSpPr>
            <p:cNvPr id="31813" name="直接连接符 69653"/>
            <p:cNvSpPr>
              <a:spLocks noChangeShapeType="1"/>
            </p:cNvSpPr>
            <p:nvPr/>
          </p:nvSpPr>
          <p:spPr bwMode="auto">
            <a:xfrm flipV="1">
              <a:off x="2920" y="2170"/>
              <a:ext cx="0" cy="187"/>
            </a:xfrm>
            <a:prstGeom prst="line">
              <a:avLst/>
            </a:prstGeom>
            <a:noFill/>
            <a:ln w="9525">
              <a:solidFill>
                <a:srgbClr val="000000"/>
              </a:solidFill>
              <a:round/>
              <a:headEnd/>
              <a:tailEnd/>
            </a:ln>
          </p:spPr>
          <p:txBody>
            <a:bodyPr/>
            <a:lstStyle/>
            <a:p>
              <a:endParaRPr lang="zh-CN" altLang="en-US"/>
            </a:p>
          </p:txBody>
        </p:sp>
        <p:sp>
          <p:nvSpPr>
            <p:cNvPr id="31814" name="直接连接符 69654"/>
            <p:cNvSpPr>
              <a:spLocks noChangeShapeType="1"/>
            </p:cNvSpPr>
            <p:nvPr/>
          </p:nvSpPr>
          <p:spPr bwMode="auto">
            <a:xfrm>
              <a:off x="3138" y="2778"/>
              <a:ext cx="0" cy="78"/>
            </a:xfrm>
            <a:prstGeom prst="line">
              <a:avLst/>
            </a:prstGeom>
            <a:noFill/>
            <a:ln w="9525">
              <a:solidFill>
                <a:srgbClr val="000000"/>
              </a:solidFill>
              <a:round/>
              <a:headEnd/>
              <a:tailEnd/>
            </a:ln>
          </p:spPr>
          <p:txBody>
            <a:bodyPr/>
            <a:lstStyle/>
            <a:p>
              <a:endParaRPr lang="zh-CN" altLang="en-US"/>
            </a:p>
          </p:txBody>
        </p:sp>
        <p:sp>
          <p:nvSpPr>
            <p:cNvPr id="31815" name="直接连接符 69655"/>
            <p:cNvSpPr>
              <a:spLocks noChangeShapeType="1"/>
            </p:cNvSpPr>
            <p:nvPr/>
          </p:nvSpPr>
          <p:spPr bwMode="auto">
            <a:xfrm>
              <a:off x="3138" y="2856"/>
              <a:ext cx="16" cy="9"/>
            </a:xfrm>
            <a:prstGeom prst="line">
              <a:avLst/>
            </a:prstGeom>
            <a:noFill/>
            <a:ln w="9525">
              <a:solidFill>
                <a:srgbClr val="000000"/>
              </a:solidFill>
              <a:round/>
              <a:headEnd/>
              <a:tailEnd/>
            </a:ln>
          </p:spPr>
          <p:txBody>
            <a:bodyPr/>
            <a:lstStyle/>
            <a:p>
              <a:endParaRPr lang="zh-CN" altLang="en-US"/>
            </a:p>
          </p:txBody>
        </p:sp>
        <p:sp>
          <p:nvSpPr>
            <p:cNvPr id="31816" name="直接连接符 69656"/>
            <p:cNvSpPr>
              <a:spLocks noChangeShapeType="1"/>
            </p:cNvSpPr>
            <p:nvPr/>
          </p:nvSpPr>
          <p:spPr bwMode="auto">
            <a:xfrm>
              <a:off x="3154" y="2856"/>
              <a:ext cx="435" cy="0"/>
            </a:xfrm>
            <a:prstGeom prst="line">
              <a:avLst/>
            </a:prstGeom>
            <a:noFill/>
            <a:ln w="9525">
              <a:solidFill>
                <a:srgbClr val="000000"/>
              </a:solidFill>
              <a:round/>
              <a:headEnd/>
              <a:tailEnd/>
            </a:ln>
          </p:spPr>
          <p:txBody>
            <a:bodyPr/>
            <a:lstStyle/>
            <a:p>
              <a:endParaRPr lang="zh-CN" altLang="en-US"/>
            </a:p>
          </p:txBody>
        </p:sp>
        <p:sp>
          <p:nvSpPr>
            <p:cNvPr id="31817" name="直接连接符 69657"/>
            <p:cNvSpPr>
              <a:spLocks noChangeShapeType="1"/>
            </p:cNvSpPr>
            <p:nvPr/>
          </p:nvSpPr>
          <p:spPr bwMode="auto">
            <a:xfrm>
              <a:off x="2982" y="2778"/>
              <a:ext cx="0" cy="559"/>
            </a:xfrm>
            <a:prstGeom prst="line">
              <a:avLst/>
            </a:prstGeom>
            <a:noFill/>
            <a:ln w="9525">
              <a:solidFill>
                <a:srgbClr val="000000"/>
              </a:solidFill>
              <a:round/>
              <a:headEnd/>
              <a:tailEnd/>
            </a:ln>
          </p:spPr>
          <p:txBody>
            <a:bodyPr/>
            <a:lstStyle/>
            <a:p>
              <a:endParaRPr lang="zh-CN" altLang="en-US"/>
            </a:p>
          </p:txBody>
        </p:sp>
        <p:sp>
          <p:nvSpPr>
            <p:cNvPr id="31818" name="直接连接符 69658"/>
            <p:cNvSpPr>
              <a:spLocks noChangeShapeType="1"/>
            </p:cNvSpPr>
            <p:nvPr/>
          </p:nvSpPr>
          <p:spPr bwMode="auto">
            <a:xfrm>
              <a:off x="2858" y="3415"/>
              <a:ext cx="638" cy="0"/>
            </a:xfrm>
            <a:prstGeom prst="line">
              <a:avLst/>
            </a:prstGeom>
            <a:noFill/>
            <a:ln w="9525">
              <a:solidFill>
                <a:srgbClr val="000000"/>
              </a:solidFill>
              <a:round/>
              <a:headEnd/>
              <a:tailEnd/>
            </a:ln>
          </p:spPr>
          <p:txBody>
            <a:bodyPr/>
            <a:lstStyle/>
            <a:p>
              <a:endParaRPr lang="zh-CN" altLang="en-US"/>
            </a:p>
          </p:txBody>
        </p:sp>
        <p:sp>
          <p:nvSpPr>
            <p:cNvPr id="31819" name="矩形 69659"/>
            <p:cNvSpPr>
              <a:spLocks noChangeArrowheads="1"/>
            </p:cNvSpPr>
            <p:nvPr/>
          </p:nvSpPr>
          <p:spPr bwMode="auto">
            <a:xfrm>
              <a:off x="3138" y="2995"/>
              <a:ext cx="438" cy="249"/>
            </a:xfrm>
            <a:prstGeom prst="rect">
              <a:avLst/>
            </a:prstGeom>
            <a:solidFill>
              <a:srgbClr val="FFFFFF"/>
            </a:solidFill>
            <a:ln w="9525">
              <a:solidFill>
                <a:srgbClr val="000000"/>
              </a:solidFill>
              <a:miter lim="800000"/>
              <a:headEnd/>
              <a:tailEnd/>
            </a:ln>
          </p:spPr>
          <p:txBody>
            <a:bodyPr tIns="0" bIns="36000"/>
            <a:lstStyle/>
            <a:p>
              <a:pPr algn="just" eaLnBrk="0" hangingPunct="0">
                <a:buFont typeface="Arial" pitchFamily="34" charset="0"/>
                <a:buNone/>
              </a:pPr>
              <a:endParaRPr lang="en-US" altLang="zh-CN" sz="1000"/>
            </a:p>
            <a:p>
              <a:pPr algn="just" eaLnBrk="0" hangingPunct="0">
                <a:buFont typeface="Arial" pitchFamily="34" charset="0"/>
                <a:buNone/>
              </a:pPr>
              <a:endParaRPr lang="en-US" altLang="zh-CN" sz="1000"/>
            </a:p>
          </p:txBody>
        </p:sp>
        <p:sp>
          <p:nvSpPr>
            <p:cNvPr id="31820" name="直接连接符 69660"/>
            <p:cNvSpPr>
              <a:spLocks noChangeShapeType="1"/>
            </p:cNvSpPr>
            <p:nvPr/>
          </p:nvSpPr>
          <p:spPr bwMode="auto">
            <a:xfrm>
              <a:off x="3231" y="3260"/>
              <a:ext cx="0" cy="358"/>
            </a:xfrm>
            <a:prstGeom prst="line">
              <a:avLst/>
            </a:prstGeom>
            <a:noFill/>
            <a:ln w="9525">
              <a:solidFill>
                <a:srgbClr val="000000"/>
              </a:solidFill>
              <a:round/>
              <a:headEnd/>
              <a:tailEnd/>
            </a:ln>
          </p:spPr>
          <p:txBody>
            <a:bodyPr/>
            <a:lstStyle/>
            <a:p>
              <a:endParaRPr lang="zh-CN" altLang="en-US"/>
            </a:p>
          </p:txBody>
        </p:sp>
        <p:sp>
          <p:nvSpPr>
            <p:cNvPr id="31821" name="直接连接符 69661"/>
            <p:cNvSpPr>
              <a:spLocks noChangeShapeType="1"/>
            </p:cNvSpPr>
            <p:nvPr/>
          </p:nvSpPr>
          <p:spPr bwMode="auto">
            <a:xfrm>
              <a:off x="3496" y="3244"/>
              <a:ext cx="0" cy="358"/>
            </a:xfrm>
            <a:prstGeom prst="line">
              <a:avLst/>
            </a:prstGeom>
            <a:noFill/>
            <a:ln w="9525">
              <a:solidFill>
                <a:srgbClr val="000000"/>
              </a:solidFill>
              <a:round/>
              <a:headEnd/>
              <a:tailEnd/>
            </a:ln>
          </p:spPr>
          <p:txBody>
            <a:bodyPr/>
            <a:lstStyle/>
            <a:p>
              <a:endParaRPr lang="zh-CN" altLang="en-US"/>
            </a:p>
          </p:txBody>
        </p:sp>
        <p:sp>
          <p:nvSpPr>
            <p:cNvPr id="31822" name="直接连接符 69662"/>
            <p:cNvSpPr>
              <a:spLocks noChangeShapeType="1"/>
            </p:cNvSpPr>
            <p:nvPr/>
          </p:nvSpPr>
          <p:spPr bwMode="auto">
            <a:xfrm>
              <a:off x="2640" y="2575"/>
              <a:ext cx="560" cy="0"/>
            </a:xfrm>
            <a:prstGeom prst="line">
              <a:avLst/>
            </a:prstGeom>
            <a:noFill/>
            <a:ln w="9525">
              <a:solidFill>
                <a:srgbClr val="000000"/>
              </a:solidFill>
              <a:round/>
              <a:headEnd/>
              <a:tailEnd/>
            </a:ln>
          </p:spPr>
          <p:txBody>
            <a:bodyPr/>
            <a:lstStyle/>
            <a:p>
              <a:endParaRPr lang="zh-CN" altLang="en-US"/>
            </a:p>
          </p:txBody>
        </p:sp>
        <p:sp>
          <p:nvSpPr>
            <p:cNvPr id="31823" name="直接连接符 69663"/>
            <p:cNvSpPr>
              <a:spLocks noChangeShapeType="1"/>
            </p:cNvSpPr>
            <p:nvPr/>
          </p:nvSpPr>
          <p:spPr bwMode="auto">
            <a:xfrm flipV="1">
              <a:off x="2920" y="2575"/>
              <a:ext cx="0" cy="202"/>
            </a:xfrm>
            <a:prstGeom prst="line">
              <a:avLst/>
            </a:prstGeom>
            <a:noFill/>
            <a:ln w="9525">
              <a:solidFill>
                <a:srgbClr val="000000"/>
              </a:solidFill>
              <a:round/>
              <a:headEnd/>
              <a:tailEnd/>
            </a:ln>
          </p:spPr>
          <p:txBody>
            <a:bodyPr/>
            <a:lstStyle/>
            <a:p>
              <a:endParaRPr lang="zh-CN" altLang="en-US"/>
            </a:p>
          </p:txBody>
        </p:sp>
        <p:sp>
          <p:nvSpPr>
            <p:cNvPr id="31824" name="直接连接符 69664"/>
            <p:cNvSpPr>
              <a:spLocks noChangeShapeType="1"/>
            </p:cNvSpPr>
            <p:nvPr/>
          </p:nvSpPr>
          <p:spPr bwMode="auto">
            <a:xfrm>
              <a:off x="2982" y="3322"/>
              <a:ext cx="903" cy="0"/>
            </a:xfrm>
            <a:prstGeom prst="line">
              <a:avLst/>
            </a:prstGeom>
            <a:noFill/>
            <a:ln w="9525">
              <a:solidFill>
                <a:srgbClr val="000000"/>
              </a:solidFill>
              <a:round/>
              <a:headEnd/>
              <a:tailEnd/>
            </a:ln>
          </p:spPr>
          <p:txBody>
            <a:bodyPr/>
            <a:lstStyle/>
            <a:p>
              <a:endParaRPr lang="zh-CN" altLang="en-US"/>
            </a:p>
          </p:txBody>
        </p:sp>
        <p:sp>
          <p:nvSpPr>
            <p:cNvPr id="31825" name="直接连接符 69665"/>
            <p:cNvSpPr>
              <a:spLocks noChangeShapeType="1"/>
            </p:cNvSpPr>
            <p:nvPr/>
          </p:nvSpPr>
          <p:spPr bwMode="auto">
            <a:xfrm>
              <a:off x="2702" y="2777"/>
              <a:ext cx="0" cy="778"/>
            </a:xfrm>
            <a:prstGeom prst="line">
              <a:avLst/>
            </a:prstGeom>
            <a:noFill/>
            <a:ln w="9525">
              <a:solidFill>
                <a:srgbClr val="000000"/>
              </a:solidFill>
              <a:round/>
              <a:headEnd/>
              <a:tailEnd/>
            </a:ln>
          </p:spPr>
          <p:txBody>
            <a:bodyPr/>
            <a:lstStyle/>
            <a:p>
              <a:endParaRPr lang="zh-CN" altLang="en-US"/>
            </a:p>
          </p:txBody>
        </p:sp>
        <p:sp>
          <p:nvSpPr>
            <p:cNvPr id="31826" name="直接连接符 69666"/>
            <p:cNvSpPr>
              <a:spLocks noChangeShapeType="1"/>
            </p:cNvSpPr>
            <p:nvPr/>
          </p:nvSpPr>
          <p:spPr bwMode="auto">
            <a:xfrm>
              <a:off x="2702" y="3555"/>
              <a:ext cx="529" cy="0"/>
            </a:xfrm>
            <a:prstGeom prst="line">
              <a:avLst/>
            </a:prstGeom>
            <a:noFill/>
            <a:ln w="9525">
              <a:solidFill>
                <a:srgbClr val="000000"/>
              </a:solidFill>
              <a:round/>
              <a:headEnd/>
              <a:tailEnd/>
            </a:ln>
          </p:spPr>
          <p:txBody>
            <a:bodyPr/>
            <a:lstStyle/>
            <a:p>
              <a:endParaRPr lang="zh-CN" altLang="en-US"/>
            </a:p>
          </p:txBody>
        </p:sp>
        <p:sp>
          <p:nvSpPr>
            <p:cNvPr id="31827" name="直接连接符 69667"/>
            <p:cNvSpPr>
              <a:spLocks noChangeShapeType="1"/>
            </p:cNvSpPr>
            <p:nvPr/>
          </p:nvSpPr>
          <p:spPr bwMode="auto">
            <a:xfrm flipV="1">
              <a:off x="2858" y="2777"/>
              <a:ext cx="0" cy="638"/>
            </a:xfrm>
            <a:prstGeom prst="line">
              <a:avLst/>
            </a:prstGeom>
            <a:noFill/>
            <a:ln w="9525">
              <a:solidFill>
                <a:srgbClr val="000000"/>
              </a:solidFill>
              <a:round/>
              <a:headEnd/>
              <a:tailEnd/>
            </a:ln>
          </p:spPr>
          <p:txBody>
            <a:bodyPr/>
            <a:lstStyle/>
            <a:p>
              <a:endParaRPr lang="zh-CN" altLang="en-US"/>
            </a:p>
          </p:txBody>
        </p:sp>
        <p:sp>
          <p:nvSpPr>
            <p:cNvPr id="31828" name="直接连接符 69668"/>
            <p:cNvSpPr>
              <a:spLocks noChangeShapeType="1"/>
            </p:cNvSpPr>
            <p:nvPr/>
          </p:nvSpPr>
          <p:spPr bwMode="auto">
            <a:xfrm flipV="1">
              <a:off x="3372" y="2855"/>
              <a:ext cx="0" cy="140"/>
            </a:xfrm>
            <a:prstGeom prst="line">
              <a:avLst/>
            </a:prstGeom>
            <a:noFill/>
            <a:ln w="9525">
              <a:solidFill>
                <a:srgbClr val="000000"/>
              </a:solidFill>
              <a:round/>
              <a:headEnd/>
              <a:tailEnd/>
            </a:ln>
          </p:spPr>
          <p:txBody>
            <a:bodyPr/>
            <a:lstStyle/>
            <a:p>
              <a:endParaRPr lang="zh-CN" altLang="en-US"/>
            </a:p>
          </p:txBody>
        </p:sp>
        <p:sp>
          <p:nvSpPr>
            <p:cNvPr id="31829" name="文本框 69669"/>
            <p:cNvSpPr txBox="1">
              <a:spLocks noChangeArrowheads="1"/>
            </p:cNvSpPr>
            <p:nvPr/>
          </p:nvSpPr>
          <p:spPr bwMode="auto">
            <a:xfrm>
              <a:off x="3600" y="2496"/>
              <a:ext cx="288"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31830" name="文本框 69670"/>
            <p:cNvSpPr txBox="1">
              <a:spLocks noChangeArrowheads="1"/>
            </p:cNvSpPr>
            <p:nvPr/>
          </p:nvSpPr>
          <p:spPr bwMode="auto">
            <a:xfrm>
              <a:off x="3168" y="2976"/>
              <a:ext cx="288"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grpSp>
      <p:grpSp>
        <p:nvGrpSpPr>
          <p:cNvPr id="31754" name="组合 69671"/>
          <p:cNvGrpSpPr>
            <a:grpSpLocks/>
          </p:cNvGrpSpPr>
          <p:nvPr/>
        </p:nvGrpSpPr>
        <p:grpSpPr bwMode="auto">
          <a:xfrm>
            <a:off x="6629400" y="3429000"/>
            <a:ext cx="2209800" cy="2133600"/>
            <a:chOff x="7568" y="6672"/>
            <a:chExt cx="1700" cy="1620"/>
          </a:xfrm>
        </p:grpSpPr>
        <p:sp>
          <p:nvSpPr>
            <p:cNvPr id="31792" name="直接连接符 69672"/>
            <p:cNvSpPr>
              <a:spLocks noChangeShapeType="1"/>
            </p:cNvSpPr>
            <p:nvPr/>
          </p:nvSpPr>
          <p:spPr bwMode="auto">
            <a:xfrm>
              <a:off x="7788" y="7452"/>
              <a:ext cx="1160" cy="0"/>
            </a:xfrm>
            <a:prstGeom prst="line">
              <a:avLst/>
            </a:prstGeom>
            <a:noFill/>
            <a:ln w="9525">
              <a:solidFill>
                <a:srgbClr val="000000"/>
              </a:solidFill>
              <a:round/>
              <a:headEnd/>
              <a:tailEnd/>
            </a:ln>
          </p:spPr>
          <p:txBody>
            <a:bodyPr/>
            <a:lstStyle/>
            <a:p>
              <a:endParaRPr lang="zh-CN" altLang="en-US"/>
            </a:p>
          </p:txBody>
        </p:sp>
        <p:sp>
          <p:nvSpPr>
            <p:cNvPr id="31793" name="矩形 69673"/>
            <p:cNvSpPr>
              <a:spLocks noChangeArrowheads="1"/>
            </p:cNvSpPr>
            <p:nvPr/>
          </p:nvSpPr>
          <p:spPr bwMode="auto">
            <a:xfrm>
              <a:off x="8028" y="72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31794" name="直接连接符 69674"/>
            <p:cNvSpPr>
              <a:spLocks noChangeShapeType="1"/>
            </p:cNvSpPr>
            <p:nvPr/>
          </p:nvSpPr>
          <p:spPr bwMode="auto">
            <a:xfrm flipV="1">
              <a:off x="8388" y="6952"/>
              <a:ext cx="0" cy="280"/>
            </a:xfrm>
            <a:prstGeom prst="line">
              <a:avLst/>
            </a:prstGeom>
            <a:noFill/>
            <a:ln w="9525">
              <a:solidFill>
                <a:srgbClr val="000000"/>
              </a:solidFill>
              <a:round/>
              <a:headEnd/>
              <a:tailEnd/>
            </a:ln>
          </p:spPr>
          <p:txBody>
            <a:bodyPr/>
            <a:lstStyle/>
            <a:p>
              <a:endParaRPr lang="zh-CN" altLang="en-US"/>
            </a:p>
          </p:txBody>
        </p:sp>
        <p:sp>
          <p:nvSpPr>
            <p:cNvPr id="31795" name="直接连接符 69675"/>
            <p:cNvSpPr>
              <a:spLocks noChangeShapeType="1"/>
            </p:cNvSpPr>
            <p:nvPr/>
          </p:nvSpPr>
          <p:spPr bwMode="auto">
            <a:xfrm>
              <a:off x="8128" y="7672"/>
              <a:ext cx="0" cy="300"/>
            </a:xfrm>
            <a:prstGeom prst="line">
              <a:avLst/>
            </a:prstGeom>
            <a:noFill/>
            <a:ln w="9525">
              <a:solidFill>
                <a:srgbClr val="000000"/>
              </a:solidFill>
              <a:round/>
              <a:headEnd/>
              <a:tailEnd/>
            </a:ln>
          </p:spPr>
          <p:txBody>
            <a:bodyPr/>
            <a:lstStyle/>
            <a:p>
              <a:endParaRPr lang="zh-CN" altLang="en-US"/>
            </a:p>
          </p:txBody>
        </p:sp>
        <p:sp>
          <p:nvSpPr>
            <p:cNvPr id="31796" name="直接连接符 69676"/>
            <p:cNvSpPr>
              <a:spLocks noChangeShapeType="1"/>
            </p:cNvSpPr>
            <p:nvPr/>
          </p:nvSpPr>
          <p:spPr bwMode="auto">
            <a:xfrm>
              <a:off x="8648" y="7672"/>
              <a:ext cx="0" cy="300"/>
            </a:xfrm>
            <a:prstGeom prst="line">
              <a:avLst/>
            </a:prstGeom>
            <a:noFill/>
            <a:ln w="9525">
              <a:solidFill>
                <a:srgbClr val="000000"/>
              </a:solidFill>
              <a:round/>
              <a:headEnd/>
              <a:tailEnd/>
            </a:ln>
          </p:spPr>
          <p:txBody>
            <a:bodyPr/>
            <a:lstStyle/>
            <a:p>
              <a:endParaRPr lang="zh-CN" altLang="en-US"/>
            </a:p>
          </p:txBody>
        </p:sp>
        <p:sp>
          <p:nvSpPr>
            <p:cNvPr id="31797" name="文本框 69677"/>
            <p:cNvSpPr txBox="1">
              <a:spLocks noChangeArrowheads="1"/>
            </p:cNvSpPr>
            <p:nvPr/>
          </p:nvSpPr>
          <p:spPr bwMode="auto">
            <a:xfrm>
              <a:off x="8568" y="79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B</a:t>
              </a:r>
              <a:r>
                <a:rPr lang="en-US" altLang="zh-CN" sz="2000" baseline="-25000"/>
                <a:t>n</a:t>
              </a:r>
            </a:p>
          </p:txBody>
        </p:sp>
        <p:sp>
          <p:nvSpPr>
            <p:cNvPr id="31798" name="文本框 69678"/>
            <p:cNvSpPr txBox="1">
              <a:spLocks noChangeArrowheads="1"/>
            </p:cNvSpPr>
            <p:nvPr/>
          </p:nvSpPr>
          <p:spPr bwMode="auto">
            <a:xfrm>
              <a:off x="8068" y="80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A</a:t>
              </a:r>
              <a:r>
                <a:rPr lang="en-US" altLang="zh-CN" sz="2000" baseline="-25000"/>
                <a:t>n</a:t>
              </a:r>
            </a:p>
          </p:txBody>
        </p:sp>
        <p:sp>
          <p:nvSpPr>
            <p:cNvPr id="31799" name="文本框 69679"/>
            <p:cNvSpPr txBox="1">
              <a:spLocks noChangeArrowheads="1"/>
            </p:cNvSpPr>
            <p:nvPr/>
          </p:nvSpPr>
          <p:spPr bwMode="auto">
            <a:xfrm>
              <a:off x="7568" y="72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a:t>
              </a:r>
            </a:p>
          </p:txBody>
        </p:sp>
        <p:sp>
          <p:nvSpPr>
            <p:cNvPr id="31800" name="文本框 69680"/>
            <p:cNvSpPr txBox="1">
              <a:spLocks noChangeArrowheads="1"/>
            </p:cNvSpPr>
            <p:nvPr/>
          </p:nvSpPr>
          <p:spPr bwMode="auto">
            <a:xfrm>
              <a:off x="8288" y="66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S</a:t>
              </a:r>
              <a:r>
                <a:rPr lang="en-US" altLang="zh-CN" sz="2000" baseline="-25000"/>
                <a:t>n</a:t>
              </a:r>
            </a:p>
          </p:txBody>
        </p:sp>
        <p:sp>
          <p:nvSpPr>
            <p:cNvPr id="31801" name="文本框 69681"/>
            <p:cNvSpPr txBox="1">
              <a:spLocks noChangeArrowheads="1"/>
            </p:cNvSpPr>
            <p:nvPr/>
          </p:nvSpPr>
          <p:spPr bwMode="auto">
            <a:xfrm>
              <a:off x="8948" y="729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a:t>C</a:t>
              </a:r>
              <a:r>
                <a:rPr lang="en-US" altLang="zh-CN" sz="2000" baseline="-25000"/>
                <a:t>n-1</a:t>
              </a:r>
            </a:p>
          </p:txBody>
        </p:sp>
      </p:grpSp>
      <p:grpSp>
        <p:nvGrpSpPr>
          <p:cNvPr id="31755" name="组合 69682"/>
          <p:cNvGrpSpPr>
            <a:grpSpLocks/>
          </p:cNvGrpSpPr>
          <p:nvPr/>
        </p:nvGrpSpPr>
        <p:grpSpPr bwMode="auto">
          <a:xfrm>
            <a:off x="381000" y="4724400"/>
            <a:ext cx="3124200" cy="2057400"/>
            <a:chOff x="240" y="2976"/>
            <a:chExt cx="1968" cy="1296"/>
          </a:xfrm>
        </p:grpSpPr>
        <p:sp>
          <p:nvSpPr>
            <p:cNvPr id="31773" name="矩形 69683"/>
            <p:cNvSpPr>
              <a:spLocks noChangeArrowheads="1"/>
            </p:cNvSpPr>
            <p:nvPr/>
          </p:nvSpPr>
          <p:spPr bwMode="auto">
            <a:xfrm>
              <a:off x="1884" y="3624"/>
              <a:ext cx="324"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4" name="矩形 69684"/>
            <p:cNvSpPr>
              <a:spLocks noChangeArrowheads="1"/>
            </p:cNvSpPr>
            <p:nvPr/>
          </p:nvSpPr>
          <p:spPr bwMode="auto">
            <a:xfrm>
              <a:off x="146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5" name="矩形 69685"/>
            <p:cNvSpPr>
              <a:spLocks noChangeArrowheads="1"/>
            </p:cNvSpPr>
            <p:nvPr/>
          </p:nvSpPr>
          <p:spPr bwMode="auto">
            <a:xfrm>
              <a:off x="104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6" name="矩形 69686"/>
            <p:cNvSpPr>
              <a:spLocks noChangeArrowheads="1"/>
            </p:cNvSpPr>
            <p:nvPr/>
          </p:nvSpPr>
          <p:spPr bwMode="auto">
            <a:xfrm>
              <a:off x="624" y="362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7" name="矩形 69687"/>
            <p:cNvSpPr>
              <a:spLocks noChangeArrowheads="1"/>
            </p:cNvSpPr>
            <p:nvPr/>
          </p:nvSpPr>
          <p:spPr bwMode="auto">
            <a:xfrm>
              <a:off x="1884" y="3264"/>
              <a:ext cx="324"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8" name="矩形 69688"/>
            <p:cNvSpPr>
              <a:spLocks noChangeArrowheads="1"/>
            </p:cNvSpPr>
            <p:nvPr/>
          </p:nvSpPr>
          <p:spPr bwMode="auto">
            <a:xfrm>
              <a:off x="146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79" name="矩形 69689"/>
            <p:cNvSpPr>
              <a:spLocks noChangeArrowheads="1"/>
            </p:cNvSpPr>
            <p:nvPr/>
          </p:nvSpPr>
          <p:spPr bwMode="auto">
            <a:xfrm>
              <a:off x="104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80" name="矩形 69690"/>
            <p:cNvSpPr>
              <a:spLocks noChangeArrowheads="1"/>
            </p:cNvSpPr>
            <p:nvPr/>
          </p:nvSpPr>
          <p:spPr bwMode="auto">
            <a:xfrm>
              <a:off x="624" y="3264"/>
              <a:ext cx="420" cy="360"/>
            </a:xfrm>
            <a:prstGeom prst="rect">
              <a:avLst/>
            </a:prstGeom>
            <a:noFill/>
            <a:ln w="9525">
              <a:noFill/>
              <a:miter lim="800000"/>
              <a:headEnd/>
              <a:tailEnd/>
            </a:ln>
          </p:spPr>
          <p:txBody>
            <a:bodyPr anchor="ctr"/>
            <a:lstStyle/>
            <a:p>
              <a:pPr algn="ctr">
                <a:spcBef>
                  <a:spcPct val="20000"/>
                </a:spcBef>
                <a:buFont typeface="Arial" pitchFamily="34" charset="0"/>
                <a:buNone/>
              </a:pPr>
              <a:endParaRPr lang="zh-CN" altLang="zh-CN" sz="2800"/>
            </a:p>
          </p:txBody>
        </p:sp>
        <p:sp>
          <p:nvSpPr>
            <p:cNvPr id="31781" name="直接连接符 69691"/>
            <p:cNvSpPr>
              <a:spLocks noChangeShapeType="1"/>
            </p:cNvSpPr>
            <p:nvPr/>
          </p:nvSpPr>
          <p:spPr bwMode="auto">
            <a:xfrm>
              <a:off x="624" y="3264"/>
              <a:ext cx="1584" cy="0"/>
            </a:xfrm>
            <a:prstGeom prst="line">
              <a:avLst/>
            </a:prstGeom>
            <a:noFill/>
            <a:ln w="28575" cap="sq">
              <a:solidFill>
                <a:schemeClr val="tx1"/>
              </a:solidFill>
              <a:round/>
              <a:headEnd/>
              <a:tailEnd/>
            </a:ln>
          </p:spPr>
          <p:txBody>
            <a:bodyPr/>
            <a:lstStyle/>
            <a:p>
              <a:endParaRPr lang="zh-CN" altLang="en-US"/>
            </a:p>
          </p:txBody>
        </p:sp>
        <p:sp>
          <p:nvSpPr>
            <p:cNvPr id="31782" name="直接连接符 69692"/>
            <p:cNvSpPr>
              <a:spLocks noChangeShapeType="1"/>
            </p:cNvSpPr>
            <p:nvPr/>
          </p:nvSpPr>
          <p:spPr bwMode="auto">
            <a:xfrm>
              <a:off x="624" y="3624"/>
              <a:ext cx="1584" cy="0"/>
            </a:xfrm>
            <a:prstGeom prst="line">
              <a:avLst/>
            </a:prstGeom>
            <a:noFill/>
            <a:ln w="12700">
              <a:solidFill>
                <a:schemeClr val="tx1"/>
              </a:solidFill>
              <a:round/>
              <a:headEnd/>
              <a:tailEnd/>
            </a:ln>
          </p:spPr>
          <p:txBody>
            <a:bodyPr/>
            <a:lstStyle/>
            <a:p>
              <a:endParaRPr lang="zh-CN" altLang="en-US"/>
            </a:p>
          </p:txBody>
        </p:sp>
        <p:sp>
          <p:nvSpPr>
            <p:cNvPr id="31783" name="直接连接符 69693"/>
            <p:cNvSpPr>
              <a:spLocks noChangeShapeType="1"/>
            </p:cNvSpPr>
            <p:nvPr/>
          </p:nvSpPr>
          <p:spPr bwMode="auto">
            <a:xfrm>
              <a:off x="624" y="3984"/>
              <a:ext cx="1584" cy="0"/>
            </a:xfrm>
            <a:prstGeom prst="line">
              <a:avLst/>
            </a:prstGeom>
            <a:noFill/>
            <a:ln w="28575" cap="sq">
              <a:solidFill>
                <a:schemeClr val="tx1"/>
              </a:solidFill>
              <a:round/>
              <a:headEnd/>
              <a:tailEnd/>
            </a:ln>
          </p:spPr>
          <p:txBody>
            <a:bodyPr/>
            <a:lstStyle/>
            <a:p>
              <a:endParaRPr lang="zh-CN" altLang="en-US"/>
            </a:p>
          </p:txBody>
        </p:sp>
        <p:sp>
          <p:nvSpPr>
            <p:cNvPr id="31784" name="直接连接符 69694"/>
            <p:cNvSpPr>
              <a:spLocks noChangeShapeType="1"/>
            </p:cNvSpPr>
            <p:nvPr/>
          </p:nvSpPr>
          <p:spPr bwMode="auto">
            <a:xfrm>
              <a:off x="624" y="3264"/>
              <a:ext cx="0" cy="720"/>
            </a:xfrm>
            <a:prstGeom prst="line">
              <a:avLst/>
            </a:prstGeom>
            <a:noFill/>
            <a:ln w="28575" cap="sq">
              <a:solidFill>
                <a:schemeClr val="tx1"/>
              </a:solidFill>
              <a:round/>
              <a:headEnd/>
              <a:tailEnd/>
            </a:ln>
          </p:spPr>
          <p:txBody>
            <a:bodyPr/>
            <a:lstStyle/>
            <a:p>
              <a:endParaRPr lang="zh-CN" altLang="en-US"/>
            </a:p>
          </p:txBody>
        </p:sp>
        <p:sp>
          <p:nvSpPr>
            <p:cNvPr id="31785" name="直接连接符 69695"/>
            <p:cNvSpPr>
              <a:spLocks noChangeShapeType="1"/>
            </p:cNvSpPr>
            <p:nvPr/>
          </p:nvSpPr>
          <p:spPr bwMode="auto">
            <a:xfrm>
              <a:off x="1044" y="3264"/>
              <a:ext cx="0" cy="720"/>
            </a:xfrm>
            <a:prstGeom prst="line">
              <a:avLst/>
            </a:prstGeom>
            <a:noFill/>
            <a:ln w="12700">
              <a:solidFill>
                <a:schemeClr val="tx1"/>
              </a:solidFill>
              <a:round/>
              <a:headEnd/>
              <a:tailEnd/>
            </a:ln>
          </p:spPr>
          <p:txBody>
            <a:bodyPr/>
            <a:lstStyle/>
            <a:p>
              <a:endParaRPr lang="zh-CN" altLang="en-US"/>
            </a:p>
          </p:txBody>
        </p:sp>
        <p:sp>
          <p:nvSpPr>
            <p:cNvPr id="31786" name="直接连接符 69696"/>
            <p:cNvSpPr>
              <a:spLocks noChangeShapeType="1"/>
            </p:cNvSpPr>
            <p:nvPr/>
          </p:nvSpPr>
          <p:spPr bwMode="auto">
            <a:xfrm>
              <a:off x="1464" y="3264"/>
              <a:ext cx="0" cy="720"/>
            </a:xfrm>
            <a:prstGeom prst="line">
              <a:avLst/>
            </a:prstGeom>
            <a:noFill/>
            <a:ln w="12700">
              <a:solidFill>
                <a:schemeClr val="tx1"/>
              </a:solidFill>
              <a:round/>
              <a:headEnd/>
              <a:tailEnd/>
            </a:ln>
          </p:spPr>
          <p:txBody>
            <a:bodyPr/>
            <a:lstStyle/>
            <a:p>
              <a:endParaRPr lang="zh-CN" altLang="en-US"/>
            </a:p>
          </p:txBody>
        </p:sp>
        <p:sp>
          <p:nvSpPr>
            <p:cNvPr id="31787" name="直接连接符 69697"/>
            <p:cNvSpPr>
              <a:spLocks noChangeShapeType="1"/>
            </p:cNvSpPr>
            <p:nvPr/>
          </p:nvSpPr>
          <p:spPr bwMode="auto">
            <a:xfrm>
              <a:off x="1884" y="3264"/>
              <a:ext cx="0" cy="720"/>
            </a:xfrm>
            <a:prstGeom prst="line">
              <a:avLst/>
            </a:prstGeom>
            <a:noFill/>
            <a:ln w="12700">
              <a:solidFill>
                <a:schemeClr val="tx1"/>
              </a:solidFill>
              <a:round/>
              <a:headEnd/>
              <a:tailEnd/>
            </a:ln>
          </p:spPr>
          <p:txBody>
            <a:bodyPr/>
            <a:lstStyle/>
            <a:p>
              <a:endParaRPr lang="zh-CN" altLang="en-US"/>
            </a:p>
          </p:txBody>
        </p:sp>
        <p:sp>
          <p:nvSpPr>
            <p:cNvPr id="31788" name="直接连接符 69698"/>
            <p:cNvSpPr>
              <a:spLocks noChangeShapeType="1"/>
            </p:cNvSpPr>
            <p:nvPr/>
          </p:nvSpPr>
          <p:spPr bwMode="auto">
            <a:xfrm>
              <a:off x="2208" y="3264"/>
              <a:ext cx="0" cy="720"/>
            </a:xfrm>
            <a:prstGeom prst="line">
              <a:avLst/>
            </a:prstGeom>
            <a:noFill/>
            <a:ln w="28575" cap="sq">
              <a:solidFill>
                <a:schemeClr val="tx1"/>
              </a:solidFill>
              <a:round/>
              <a:headEnd/>
              <a:tailEnd/>
            </a:ln>
          </p:spPr>
          <p:txBody>
            <a:bodyPr/>
            <a:lstStyle/>
            <a:p>
              <a:endParaRPr lang="zh-CN" altLang="en-US"/>
            </a:p>
          </p:txBody>
        </p:sp>
        <p:sp>
          <p:nvSpPr>
            <p:cNvPr id="31789" name="文本框 69699"/>
            <p:cNvSpPr txBox="1">
              <a:spLocks noChangeArrowheads="1"/>
            </p:cNvSpPr>
            <p:nvPr/>
          </p:nvSpPr>
          <p:spPr bwMode="auto">
            <a:xfrm>
              <a:off x="240" y="3600"/>
              <a:ext cx="33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a</a:t>
              </a:r>
              <a:r>
                <a:rPr lang="en-US" altLang="zh-CN" baseline="-25000"/>
                <a:t>n</a:t>
              </a:r>
              <a:endParaRPr lang="en-US" altLang="zh-CN"/>
            </a:p>
          </p:txBody>
        </p:sp>
        <p:sp>
          <p:nvSpPr>
            <p:cNvPr id="31790" name="文本框 69700"/>
            <p:cNvSpPr txBox="1">
              <a:spLocks noChangeArrowheads="1"/>
            </p:cNvSpPr>
            <p:nvPr/>
          </p:nvSpPr>
          <p:spPr bwMode="auto">
            <a:xfrm>
              <a:off x="1296" y="3984"/>
              <a:ext cx="57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C</a:t>
              </a:r>
              <a:r>
                <a:rPr lang="en-US" altLang="zh-CN" baseline="-25000"/>
                <a:t>n-1</a:t>
              </a:r>
              <a:endParaRPr lang="en-US" altLang="zh-CN"/>
            </a:p>
          </p:txBody>
        </p:sp>
        <p:sp>
          <p:nvSpPr>
            <p:cNvPr id="31791" name="文本框 69701"/>
            <p:cNvSpPr txBox="1">
              <a:spLocks noChangeArrowheads="1"/>
            </p:cNvSpPr>
            <p:nvPr/>
          </p:nvSpPr>
          <p:spPr bwMode="auto">
            <a:xfrm>
              <a:off x="1728" y="2976"/>
              <a:ext cx="336" cy="288"/>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a:t>b</a:t>
              </a:r>
              <a:r>
                <a:rPr lang="en-US" altLang="zh-CN" baseline="-25000"/>
                <a:t>n</a:t>
              </a:r>
              <a:endParaRPr lang="en-US" altLang="zh-CN"/>
            </a:p>
          </p:txBody>
        </p:sp>
      </p:grpSp>
      <p:graphicFrame>
        <p:nvGraphicFramePr>
          <p:cNvPr id="69703" name="表格 69702"/>
          <p:cNvGraphicFramePr/>
          <p:nvPr/>
        </p:nvGraphicFramePr>
        <p:xfrm>
          <a:off x="990600" y="5181600"/>
          <a:ext cx="2514600" cy="1143000"/>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tblGrid>
              <a:tr h="5715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r>
                        <a:rPr lang="en-US" altLang="zh-CN"/>
                        <a:t>1</a:t>
                      </a:r>
                      <a:endParaRPr lang="zh-CN" altLang="en-US"/>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har char="•"/>
                        <a:defRPr sz="2800"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1800" b="0" i="0" u="none" kern="1200" baseline="0">
                          <a:solidFill>
                            <a:schemeClr val="tx1"/>
                          </a:solidFill>
                          <a:latin typeface="Times New Roman" panose="02020603050405020304" pitchFamily="18" charset="0"/>
                          <a:ea typeface="宋体" panose="02010600030101010101" pitchFamily="2" charset="-122"/>
                        </a:defRPr>
                      </a:lvl5pPr>
                    </a:lstStyle>
                    <a:p>
                      <a:pPr marL="0" lvl="0" indent="0" algn="ctr">
                        <a:buNone/>
                      </a:pPr>
                      <a:endParaRPr lang="zh-CN" altLang="en-US"/>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框 70657"/>
          <p:cNvSpPr txBox="1">
            <a:spLocks noChangeArrowheads="1"/>
          </p:cNvSpPr>
          <p:nvPr/>
        </p:nvSpPr>
        <p:spPr bwMode="auto">
          <a:xfrm>
            <a:off x="876300" y="342900"/>
            <a:ext cx="5461000" cy="579438"/>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 </a:t>
            </a:r>
            <a:r>
              <a:rPr lang="zh-CN" altLang="en-US" sz="3200" b="1" u="sng">
                <a:ea typeface="楷体_GB2312" pitchFamily="49" charset="-122"/>
              </a:rPr>
              <a:t>全加器</a:t>
            </a:r>
            <a:r>
              <a:rPr lang="en-US" altLang="zh-CN" sz="3200" b="1" u="sng">
                <a:solidFill>
                  <a:srgbClr val="CC0000"/>
                </a:solidFill>
                <a:ea typeface="楷体_GB2312" pitchFamily="49" charset="-122"/>
              </a:rPr>
              <a:t>SN74LS183</a:t>
            </a:r>
            <a:r>
              <a:rPr lang="zh-CN" altLang="en-US" sz="3200" b="1" u="sng">
                <a:ea typeface="楷体_GB2312" pitchFamily="49" charset="-122"/>
              </a:rPr>
              <a:t>的管脚图</a:t>
            </a:r>
            <a:endParaRPr lang="zh-CN" altLang="en-US" sz="3200" b="1">
              <a:ea typeface="楷体_GB2312" pitchFamily="49" charset="-122"/>
            </a:endParaRPr>
          </a:p>
        </p:txBody>
      </p:sp>
      <p:grpSp>
        <p:nvGrpSpPr>
          <p:cNvPr id="74755" name="组合 70658"/>
          <p:cNvGrpSpPr>
            <a:grpSpLocks/>
          </p:cNvGrpSpPr>
          <p:nvPr/>
        </p:nvGrpSpPr>
        <p:grpSpPr bwMode="auto">
          <a:xfrm>
            <a:off x="2057400" y="1173163"/>
            <a:ext cx="5448300" cy="4587875"/>
            <a:chOff x="1296" y="739"/>
            <a:chExt cx="3432" cy="2890"/>
          </a:xfrm>
        </p:grpSpPr>
        <p:grpSp>
          <p:nvGrpSpPr>
            <p:cNvPr id="74756" name="组合 70659"/>
            <p:cNvGrpSpPr>
              <a:grpSpLocks/>
            </p:cNvGrpSpPr>
            <p:nvPr/>
          </p:nvGrpSpPr>
          <p:grpSpPr bwMode="auto">
            <a:xfrm>
              <a:off x="1296" y="1128"/>
              <a:ext cx="3240" cy="2124"/>
              <a:chOff x="1548" y="1020"/>
              <a:chExt cx="3240" cy="2124"/>
            </a:xfrm>
          </p:grpSpPr>
          <p:sp>
            <p:nvSpPr>
              <p:cNvPr id="74772" name="矩形 70660"/>
              <p:cNvSpPr>
                <a:spLocks noChangeArrowheads="1"/>
              </p:cNvSpPr>
              <p:nvPr/>
            </p:nvSpPr>
            <p:spPr bwMode="auto">
              <a:xfrm>
                <a:off x="1548" y="1236"/>
                <a:ext cx="3240" cy="1692"/>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74773" name="矩形 70661"/>
              <p:cNvSpPr>
                <a:spLocks noChangeArrowheads="1"/>
              </p:cNvSpPr>
              <p:nvPr/>
            </p:nvSpPr>
            <p:spPr bwMode="auto">
              <a:xfrm>
                <a:off x="3936"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4" name="矩形 70662"/>
              <p:cNvSpPr>
                <a:spLocks noChangeArrowheads="1"/>
              </p:cNvSpPr>
              <p:nvPr/>
            </p:nvSpPr>
            <p:spPr bwMode="auto">
              <a:xfrm>
                <a:off x="1776"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5" name="矩形 70663"/>
              <p:cNvSpPr>
                <a:spLocks noChangeArrowheads="1"/>
              </p:cNvSpPr>
              <p:nvPr/>
            </p:nvSpPr>
            <p:spPr bwMode="auto">
              <a:xfrm>
                <a:off x="2208"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6" name="矩形 70664"/>
              <p:cNvSpPr>
                <a:spLocks noChangeArrowheads="1"/>
              </p:cNvSpPr>
              <p:nvPr/>
            </p:nvSpPr>
            <p:spPr bwMode="auto">
              <a:xfrm>
                <a:off x="2640"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7" name="矩形 70665"/>
              <p:cNvSpPr>
                <a:spLocks noChangeArrowheads="1"/>
              </p:cNvSpPr>
              <p:nvPr/>
            </p:nvSpPr>
            <p:spPr bwMode="auto">
              <a:xfrm>
                <a:off x="3072"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8" name="矩形 70666"/>
              <p:cNvSpPr>
                <a:spLocks noChangeArrowheads="1"/>
              </p:cNvSpPr>
              <p:nvPr/>
            </p:nvSpPr>
            <p:spPr bwMode="auto">
              <a:xfrm>
                <a:off x="3504"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79" name="矩形 70667"/>
              <p:cNvSpPr>
                <a:spLocks noChangeArrowheads="1"/>
              </p:cNvSpPr>
              <p:nvPr/>
            </p:nvSpPr>
            <p:spPr bwMode="auto">
              <a:xfrm>
                <a:off x="4368" y="102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0" name="矩形 70668"/>
              <p:cNvSpPr>
                <a:spLocks noChangeArrowheads="1"/>
              </p:cNvSpPr>
              <p:nvPr/>
            </p:nvSpPr>
            <p:spPr bwMode="auto">
              <a:xfrm>
                <a:off x="3936"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1" name="矩形 70669"/>
              <p:cNvSpPr>
                <a:spLocks noChangeArrowheads="1"/>
              </p:cNvSpPr>
              <p:nvPr/>
            </p:nvSpPr>
            <p:spPr bwMode="auto">
              <a:xfrm>
                <a:off x="1776"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2" name="矩形 70670"/>
              <p:cNvSpPr>
                <a:spLocks noChangeArrowheads="1"/>
              </p:cNvSpPr>
              <p:nvPr/>
            </p:nvSpPr>
            <p:spPr bwMode="auto">
              <a:xfrm>
                <a:off x="2208"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nvGrpSpPr>
              <p:cNvPr id="74783" name="组合 70671"/>
              <p:cNvGrpSpPr>
                <a:grpSpLocks/>
              </p:cNvGrpSpPr>
              <p:nvPr/>
            </p:nvGrpSpPr>
            <p:grpSpPr bwMode="auto">
              <a:xfrm>
                <a:off x="2640" y="2928"/>
                <a:ext cx="1080" cy="216"/>
                <a:chOff x="1404" y="840"/>
                <a:chExt cx="1080" cy="216"/>
              </a:xfrm>
            </p:grpSpPr>
            <p:sp>
              <p:nvSpPr>
                <p:cNvPr id="74786" name="矩形 70672"/>
                <p:cNvSpPr>
                  <a:spLocks noChangeArrowheads="1"/>
                </p:cNvSpPr>
                <p:nvPr/>
              </p:nvSpPr>
              <p:spPr bwMode="auto">
                <a:xfrm>
                  <a:off x="1404"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7" name="矩形 70673"/>
                <p:cNvSpPr>
                  <a:spLocks noChangeArrowheads="1"/>
                </p:cNvSpPr>
                <p:nvPr/>
              </p:nvSpPr>
              <p:spPr bwMode="auto">
                <a:xfrm>
                  <a:off x="1836"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8" name="矩形 70674"/>
                <p:cNvSpPr>
                  <a:spLocks noChangeArrowheads="1"/>
                </p:cNvSpPr>
                <p:nvPr/>
              </p:nvSpPr>
              <p:spPr bwMode="auto">
                <a:xfrm>
                  <a:off x="2268" y="840"/>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grpSp>
          <p:sp>
            <p:nvSpPr>
              <p:cNvPr id="74784" name="矩形 70675"/>
              <p:cNvSpPr>
                <a:spLocks noChangeArrowheads="1"/>
              </p:cNvSpPr>
              <p:nvPr/>
            </p:nvSpPr>
            <p:spPr bwMode="auto">
              <a:xfrm>
                <a:off x="4368" y="2928"/>
                <a:ext cx="216" cy="216"/>
              </a:xfrm>
              <a:prstGeom prst="rect">
                <a:avLst/>
              </a:prstGeom>
              <a:solidFill>
                <a:schemeClr val="bg1"/>
              </a:solidFill>
              <a:ln w="38100">
                <a:solidFill>
                  <a:schemeClr val="tx1"/>
                </a:solidFill>
                <a:miter lim="800000"/>
                <a:headEnd/>
                <a:tailEnd/>
              </a:ln>
            </p:spPr>
            <p:txBody>
              <a:bodyPr/>
              <a:lstStyle/>
              <a:p>
                <a:pPr>
                  <a:buFont typeface="Arial" pitchFamily="34" charset="0"/>
                  <a:buNone/>
                </a:pPr>
                <a:endParaRPr lang="zh-CN" altLang="en-US"/>
              </a:p>
            </p:txBody>
          </p:sp>
          <p:sp>
            <p:nvSpPr>
              <p:cNvPr id="74785" name="新月形 70676"/>
              <p:cNvSpPr>
                <a:spLocks noChangeArrowheads="1"/>
              </p:cNvSpPr>
              <p:nvPr/>
            </p:nvSpPr>
            <p:spPr bwMode="auto">
              <a:xfrm flipH="1">
                <a:off x="1564" y="1860"/>
                <a:ext cx="264" cy="444"/>
              </a:xfrm>
              <a:prstGeom prst="moon">
                <a:avLst>
                  <a:gd name="adj" fmla="val 0"/>
                </a:avLst>
              </a:prstGeom>
              <a:noFill/>
              <a:ln w="38100">
                <a:solidFill>
                  <a:schemeClr val="tx1"/>
                </a:solidFill>
                <a:miter lim="800000"/>
                <a:headEnd/>
                <a:tailEnd/>
              </a:ln>
            </p:spPr>
            <p:txBody>
              <a:bodyPr/>
              <a:lstStyle/>
              <a:p>
                <a:pPr>
                  <a:buFont typeface="Arial" pitchFamily="34" charset="0"/>
                  <a:buNone/>
                </a:pPr>
                <a:endParaRPr lang="zh-CN" altLang="en-US"/>
              </a:p>
            </p:txBody>
          </p:sp>
        </p:grpSp>
        <p:sp>
          <p:nvSpPr>
            <p:cNvPr id="74757" name="文本框 70677"/>
            <p:cNvSpPr txBox="1">
              <a:spLocks noChangeArrowheads="1"/>
            </p:cNvSpPr>
            <p:nvPr/>
          </p:nvSpPr>
          <p:spPr bwMode="auto">
            <a:xfrm>
              <a:off x="1536" y="2688"/>
              <a:ext cx="2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a:t>
              </a:r>
            </a:p>
          </p:txBody>
        </p:sp>
        <p:sp>
          <p:nvSpPr>
            <p:cNvPr id="74758" name="文本框 70678"/>
            <p:cNvSpPr txBox="1">
              <a:spLocks noChangeArrowheads="1"/>
            </p:cNvSpPr>
            <p:nvPr/>
          </p:nvSpPr>
          <p:spPr bwMode="auto">
            <a:xfrm>
              <a:off x="1452" y="1344"/>
              <a:ext cx="5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14</a:t>
              </a:r>
            </a:p>
          </p:txBody>
        </p:sp>
        <p:sp>
          <p:nvSpPr>
            <p:cNvPr id="74759" name="文本框 70679"/>
            <p:cNvSpPr txBox="1">
              <a:spLocks noChangeArrowheads="1"/>
            </p:cNvSpPr>
            <p:nvPr/>
          </p:nvSpPr>
          <p:spPr bwMode="auto">
            <a:xfrm>
              <a:off x="2436" y="1920"/>
              <a:ext cx="1272" cy="327"/>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2800" b="1">
                  <a:solidFill>
                    <a:srgbClr val="CC0000"/>
                  </a:solidFill>
                  <a:ea typeface="楷体_GB2312" pitchFamily="49" charset="-122"/>
                </a:rPr>
                <a:t>SN74LS183</a:t>
              </a:r>
            </a:p>
          </p:txBody>
        </p:sp>
        <p:sp>
          <p:nvSpPr>
            <p:cNvPr id="74760" name="文本框 70680"/>
            <p:cNvSpPr txBox="1">
              <a:spLocks noChangeArrowheads="1"/>
            </p:cNvSpPr>
            <p:nvPr/>
          </p:nvSpPr>
          <p:spPr bwMode="auto">
            <a:xfrm>
              <a:off x="1416" y="3240"/>
              <a:ext cx="48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1a</a:t>
              </a:r>
              <a:r>
                <a:rPr lang="en-US" altLang="zh-CN" sz="3200" b="1" baseline="-25000">
                  <a:ea typeface="楷体_GB2312" pitchFamily="49" charset="-122"/>
                </a:rPr>
                <a:t>n</a:t>
              </a:r>
              <a:endParaRPr lang="en-US" altLang="zh-CN" sz="3200" b="1">
                <a:ea typeface="楷体_GB2312" pitchFamily="49" charset="-122"/>
              </a:endParaRPr>
            </a:p>
          </p:txBody>
        </p:sp>
        <p:sp>
          <p:nvSpPr>
            <p:cNvPr id="74761" name="文本框 70681"/>
            <p:cNvSpPr txBox="1">
              <a:spLocks noChangeArrowheads="1"/>
            </p:cNvSpPr>
            <p:nvPr/>
          </p:nvSpPr>
          <p:spPr bwMode="auto">
            <a:xfrm>
              <a:off x="2208" y="3252"/>
              <a:ext cx="50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1b</a:t>
              </a:r>
              <a:r>
                <a:rPr lang="en-US" altLang="zh-CN" sz="3200" b="1" baseline="-25000">
                  <a:ea typeface="楷体_GB2312" pitchFamily="49" charset="-122"/>
                </a:rPr>
                <a:t>n</a:t>
              </a:r>
              <a:endParaRPr lang="en-US" altLang="zh-CN" sz="3200" b="1">
                <a:ea typeface="楷体_GB2312" pitchFamily="49" charset="-122"/>
              </a:endParaRPr>
            </a:p>
          </p:txBody>
        </p:sp>
        <p:sp>
          <p:nvSpPr>
            <p:cNvPr id="74762" name="文本框 70682"/>
            <p:cNvSpPr txBox="1">
              <a:spLocks noChangeArrowheads="1"/>
            </p:cNvSpPr>
            <p:nvPr/>
          </p:nvSpPr>
          <p:spPr bwMode="auto">
            <a:xfrm>
              <a:off x="2656" y="3264"/>
              <a:ext cx="68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1c</a:t>
              </a:r>
              <a:r>
                <a:rPr lang="en-US" altLang="zh-CN" sz="3200" b="1" baseline="-25000">
                  <a:ea typeface="楷体_GB2312" pitchFamily="49" charset="-122"/>
                </a:rPr>
                <a:t>n-1</a:t>
              </a:r>
              <a:endParaRPr lang="en-US" altLang="zh-CN" sz="3200" b="1">
                <a:ea typeface="楷体_GB2312" pitchFamily="49" charset="-122"/>
              </a:endParaRPr>
            </a:p>
          </p:txBody>
        </p:sp>
        <p:sp>
          <p:nvSpPr>
            <p:cNvPr id="74763" name="文本框 70683"/>
            <p:cNvSpPr txBox="1">
              <a:spLocks noChangeArrowheads="1"/>
            </p:cNvSpPr>
            <p:nvPr/>
          </p:nvSpPr>
          <p:spPr bwMode="auto">
            <a:xfrm>
              <a:off x="3132" y="3264"/>
              <a:ext cx="552"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1c</a:t>
              </a:r>
              <a:r>
                <a:rPr lang="en-US" altLang="zh-CN" sz="3200" b="1" baseline="-25000">
                  <a:ea typeface="楷体_GB2312" pitchFamily="49" charset="-122"/>
                </a:rPr>
                <a:t>n</a:t>
              </a:r>
              <a:endParaRPr lang="en-US" altLang="zh-CN" sz="3200" b="1">
                <a:ea typeface="楷体_GB2312" pitchFamily="49" charset="-122"/>
              </a:endParaRPr>
            </a:p>
          </p:txBody>
        </p:sp>
        <p:sp>
          <p:nvSpPr>
            <p:cNvPr id="74764" name="文本框 70684"/>
            <p:cNvSpPr txBox="1">
              <a:spLocks noChangeArrowheads="1"/>
            </p:cNvSpPr>
            <p:nvPr/>
          </p:nvSpPr>
          <p:spPr bwMode="auto">
            <a:xfrm>
              <a:off x="3600" y="3240"/>
              <a:ext cx="45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1s</a:t>
              </a:r>
              <a:r>
                <a:rPr lang="en-US" altLang="zh-CN" sz="3200" b="1" baseline="-25000">
                  <a:ea typeface="楷体_GB2312" pitchFamily="49" charset="-122"/>
                </a:rPr>
                <a:t>n</a:t>
              </a:r>
              <a:endParaRPr lang="en-US" altLang="zh-CN" sz="3200" b="1">
                <a:ea typeface="楷体_GB2312" pitchFamily="49" charset="-122"/>
              </a:endParaRPr>
            </a:p>
          </p:txBody>
        </p:sp>
        <p:sp>
          <p:nvSpPr>
            <p:cNvPr id="74765" name="文本框 70685"/>
            <p:cNvSpPr txBox="1">
              <a:spLocks noChangeArrowheads="1"/>
            </p:cNvSpPr>
            <p:nvPr/>
          </p:nvSpPr>
          <p:spPr bwMode="auto">
            <a:xfrm>
              <a:off x="2680" y="739"/>
              <a:ext cx="7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2c</a:t>
              </a:r>
              <a:r>
                <a:rPr lang="en-US" altLang="zh-CN" sz="3200" b="1" baseline="-25000">
                  <a:ea typeface="楷体_GB2312" pitchFamily="49" charset="-122"/>
                </a:rPr>
                <a:t>n-1</a:t>
              </a:r>
              <a:endParaRPr lang="en-US" altLang="zh-CN" sz="3200" b="1">
                <a:ea typeface="楷体_GB2312" pitchFamily="49" charset="-122"/>
              </a:endParaRPr>
            </a:p>
          </p:txBody>
        </p:sp>
        <p:sp>
          <p:nvSpPr>
            <p:cNvPr id="74766" name="文本框 70686"/>
            <p:cNvSpPr txBox="1">
              <a:spLocks noChangeArrowheads="1"/>
            </p:cNvSpPr>
            <p:nvPr/>
          </p:nvSpPr>
          <p:spPr bwMode="auto">
            <a:xfrm>
              <a:off x="3220" y="768"/>
              <a:ext cx="48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2c</a:t>
              </a:r>
              <a:r>
                <a:rPr lang="en-US" altLang="zh-CN" sz="3200" b="1" baseline="-25000">
                  <a:ea typeface="楷体_GB2312" pitchFamily="49" charset="-122"/>
                </a:rPr>
                <a:t>n</a:t>
              </a:r>
              <a:endParaRPr lang="en-US" altLang="zh-CN" sz="3200" b="1">
                <a:ea typeface="楷体_GB2312" pitchFamily="49" charset="-122"/>
              </a:endParaRPr>
            </a:p>
          </p:txBody>
        </p:sp>
        <p:sp>
          <p:nvSpPr>
            <p:cNvPr id="74767" name="文本框 70687"/>
            <p:cNvSpPr txBox="1">
              <a:spLocks noChangeArrowheads="1"/>
            </p:cNvSpPr>
            <p:nvPr/>
          </p:nvSpPr>
          <p:spPr bwMode="auto">
            <a:xfrm>
              <a:off x="4084" y="768"/>
              <a:ext cx="50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2s</a:t>
              </a:r>
              <a:r>
                <a:rPr lang="en-US" altLang="zh-CN" sz="3200" b="1" baseline="-25000">
                  <a:ea typeface="楷体_GB2312" pitchFamily="49" charset="-122"/>
                </a:rPr>
                <a:t>n</a:t>
              </a:r>
              <a:endParaRPr lang="en-US" altLang="zh-CN" sz="3200" b="1">
                <a:ea typeface="楷体_GB2312" pitchFamily="49" charset="-122"/>
              </a:endParaRPr>
            </a:p>
          </p:txBody>
        </p:sp>
        <p:sp>
          <p:nvSpPr>
            <p:cNvPr id="74768" name="文本框 70688"/>
            <p:cNvSpPr txBox="1">
              <a:spLocks noChangeArrowheads="1"/>
            </p:cNvSpPr>
            <p:nvPr/>
          </p:nvSpPr>
          <p:spPr bwMode="auto">
            <a:xfrm>
              <a:off x="1812" y="756"/>
              <a:ext cx="564"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2a</a:t>
              </a:r>
              <a:r>
                <a:rPr lang="en-US" altLang="zh-CN" sz="3200" b="1" baseline="-25000">
                  <a:ea typeface="楷体_GB2312" pitchFamily="49" charset="-122"/>
                </a:rPr>
                <a:t>n</a:t>
              </a:r>
              <a:endParaRPr lang="en-US" altLang="zh-CN" sz="3200" b="1">
                <a:ea typeface="楷体_GB2312" pitchFamily="49" charset="-122"/>
              </a:endParaRPr>
            </a:p>
          </p:txBody>
        </p:sp>
        <p:sp>
          <p:nvSpPr>
            <p:cNvPr id="74769" name="文本框 70689"/>
            <p:cNvSpPr txBox="1">
              <a:spLocks noChangeArrowheads="1"/>
            </p:cNvSpPr>
            <p:nvPr/>
          </p:nvSpPr>
          <p:spPr bwMode="auto">
            <a:xfrm>
              <a:off x="2304" y="756"/>
              <a:ext cx="516"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2b</a:t>
              </a:r>
              <a:r>
                <a:rPr lang="en-US" altLang="zh-CN" sz="3200" b="1" baseline="-25000">
                  <a:ea typeface="楷体_GB2312" pitchFamily="49" charset="-122"/>
                </a:rPr>
                <a:t>n</a:t>
              </a:r>
              <a:endParaRPr lang="en-US" altLang="zh-CN" sz="3200" b="1">
                <a:ea typeface="楷体_GB2312" pitchFamily="49" charset="-122"/>
              </a:endParaRPr>
            </a:p>
          </p:txBody>
        </p:sp>
        <p:sp>
          <p:nvSpPr>
            <p:cNvPr id="74770" name="文本框 70690"/>
            <p:cNvSpPr txBox="1">
              <a:spLocks noChangeArrowheads="1"/>
            </p:cNvSpPr>
            <p:nvPr/>
          </p:nvSpPr>
          <p:spPr bwMode="auto">
            <a:xfrm>
              <a:off x="1380" y="768"/>
              <a:ext cx="588"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U</a:t>
              </a:r>
              <a:r>
                <a:rPr lang="en-US" altLang="zh-CN" sz="3200" b="1" baseline="-25000">
                  <a:ea typeface="楷体_GB2312" pitchFamily="49" charset="-122"/>
                </a:rPr>
                <a:t>cc</a:t>
              </a:r>
              <a:endParaRPr lang="en-US" altLang="zh-CN" sz="3200" b="1">
                <a:ea typeface="楷体_GB2312" pitchFamily="49" charset="-122"/>
              </a:endParaRPr>
            </a:p>
          </p:txBody>
        </p:sp>
        <p:sp>
          <p:nvSpPr>
            <p:cNvPr id="74771" name="文本框 70691"/>
            <p:cNvSpPr txBox="1">
              <a:spLocks noChangeArrowheads="1"/>
            </p:cNvSpPr>
            <p:nvPr/>
          </p:nvSpPr>
          <p:spPr bwMode="auto">
            <a:xfrm>
              <a:off x="4008" y="3252"/>
              <a:ext cx="720" cy="365"/>
            </a:xfrm>
            <a:prstGeom prst="rect">
              <a:avLst/>
            </a:prstGeom>
            <a:noFill/>
            <a:ln w="38100">
              <a:noFill/>
              <a:miter lim="800000"/>
              <a:headEnd/>
              <a:tailEnd/>
            </a:ln>
          </p:spPr>
          <p:txBody>
            <a:bodyPr lIns="90000" tIns="46800" rIns="90000" bIns="46800">
              <a:spAutoFit/>
            </a:bodyPr>
            <a:lstStyle/>
            <a:p>
              <a:pPr>
                <a:spcBef>
                  <a:spcPct val="50000"/>
                </a:spcBef>
                <a:buFont typeface="Arial" pitchFamily="34" charset="0"/>
                <a:buNone/>
              </a:pPr>
              <a:r>
                <a:rPr lang="en-US" altLang="zh-CN" sz="3200" b="1">
                  <a:ea typeface="楷体_GB2312" pitchFamily="49" charset="-122"/>
                </a:rPr>
                <a:t>GND</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矩形 71681"/>
          <p:cNvSpPr>
            <a:spLocks noChangeArrowheads="1"/>
          </p:cNvSpPr>
          <p:nvPr/>
        </p:nvSpPr>
        <p:spPr bwMode="auto">
          <a:xfrm>
            <a:off x="1295400" y="1371600"/>
            <a:ext cx="5334000" cy="838200"/>
          </a:xfrm>
          <a:prstGeom prst="rect">
            <a:avLst/>
          </a:prstGeom>
          <a:solidFill>
            <a:schemeClr val="accent1"/>
          </a:solidFill>
          <a:ln w="9525">
            <a:solidFill>
              <a:schemeClr val="tx1"/>
            </a:solidFill>
            <a:miter lim="800000"/>
            <a:headEnd/>
            <a:tailEnd/>
          </a:ln>
        </p:spPr>
        <p:txBody>
          <a:bodyPr/>
          <a:lstStyle/>
          <a:p>
            <a:pPr>
              <a:buFont typeface="Arial" pitchFamily="34" charset="0"/>
              <a:buNone/>
            </a:pPr>
            <a:endParaRPr lang="zh-CN" altLang="en-US"/>
          </a:p>
        </p:txBody>
      </p:sp>
      <p:sp>
        <p:nvSpPr>
          <p:cNvPr id="75779" name="文本框 71682"/>
          <p:cNvSpPr txBox="1">
            <a:spLocks noChangeArrowheads="1"/>
          </p:cNvSpPr>
          <p:nvPr/>
        </p:nvSpPr>
        <p:spPr bwMode="auto">
          <a:xfrm>
            <a:off x="533400" y="304800"/>
            <a:ext cx="64770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t>四位串行加法器的结构及符号</a:t>
            </a:r>
            <a:r>
              <a:rPr lang="zh-CN" altLang="en-US"/>
              <a:t> </a:t>
            </a:r>
          </a:p>
        </p:txBody>
      </p:sp>
      <p:grpSp>
        <p:nvGrpSpPr>
          <p:cNvPr id="75780" name="组合 71683"/>
          <p:cNvGrpSpPr>
            <a:grpSpLocks/>
          </p:cNvGrpSpPr>
          <p:nvPr/>
        </p:nvGrpSpPr>
        <p:grpSpPr bwMode="auto">
          <a:xfrm>
            <a:off x="838200" y="990600"/>
            <a:ext cx="6435725" cy="1822450"/>
            <a:chOff x="2708" y="10172"/>
            <a:chExt cx="5720" cy="1620"/>
          </a:xfrm>
        </p:grpSpPr>
        <p:sp>
          <p:nvSpPr>
            <p:cNvPr id="75812" name="文本框 71684"/>
            <p:cNvSpPr txBox="1">
              <a:spLocks noChangeArrowheads="1"/>
            </p:cNvSpPr>
            <p:nvPr/>
          </p:nvSpPr>
          <p:spPr bwMode="auto">
            <a:xfrm>
              <a:off x="370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4</a:t>
              </a:r>
              <a:endParaRPr lang="en-US" altLang="zh-CN" sz="1800"/>
            </a:p>
          </p:txBody>
        </p:sp>
        <p:sp>
          <p:nvSpPr>
            <p:cNvPr id="75813" name="文本框 71685"/>
            <p:cNvSpPr txBox="1">
              <a:spLocks noChangeArrowheads="1"/>
            </p:cNvSpPr>
            <p:nvPr/>
          </p:nvSpPr>
          <p:spPr bwMode="auto">
            <a:xfrm>
              <a:off x="320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4</a:t>
              </a:r>
              <a:endParaRPr lang="en-US" altLang="zh-CN" sz="1800"/>
            </a:p>
          </p:txBody>
        </p:sp>
        <p:sp>
          <p:nvSpPr>
            <p:cNvPr id="75814" name="文本框 71686"/>
            <p:cNvSpPr txBox="1">
              <a:spLocks noChangeArrowheads="1"/>
            </p:cNvSpPr>
            <p:nvPr/>
          </p:nvSpPr>
          <p:spPr bwMode="auto">
            <a:xfrm>
              <a:off x="2708" y="107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5815" name="文本框 71687"/>
            <p:cNvSpPr txBox="1">
              <a:spLocks noChangeArrowheads="1"/>
            </p:cNvSpPr>
            <p:nvPr/>
          </p:nvSpPr>
          <p:spPr bwMode="auto">
            <a:xfrm>
              <a:off x="3468" y="101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4</a:t>
              </a:r>
            </a:p>
          </p:txBody>
        </p:sp>
        <p:sp>
          <p:nvSpPr>
            <p:cNvPr id="75816" name="直接连接符 71688"/>
            <p:cNvSpPr>
              <a:spLocks noChangeShapeType="1"/>
            </p:cNvSpPr>
            <p:nvPr/>
          </p:nvSpPr>
          <p:spPr bwMode="auto">
            <a:xfrm>
              <a:off x="2928" y="10952"/>
              <a:ext cx="5120" cy="0"/>
            </a:xfrm>
            <a:prstGeom prst="line">
              <a:avLst/>
            </a:prstGeom>
            <a:noFill/>
            <a:ln w="9525">
              <a:solidFill>
                <a:srgbClr val="000000"/>
              </a:solidFill>
              <a:round/>
              <a:headEnd/>
              <a:tailEnd/>
            </a:ln>
          </p:spPr>
          <p:txBody>
            <a:bodyPr/>
            <a:lstStyle/>
            <a:p>
              <a:endParaRPr lang="zh-CN" altLang="en-US"/>
            </a:p>
          </p:txBody>
        </p:sp>
        <p:grpSp>
          <p:nvGrpSpPr>
            <p:cNvPr id="75817" name="组合 71689"/>
            <p:cNvGrpSpPr>
              <a:grpSpLocks/>
            </p:cNvGrpSpPr>
            <p:nvPr/>
          </p:nvGrpSpPr>
          <p:grpSpPr bwMode="auto">
            <a:xfrm>
              <a:off x="4468" y="10452"/>
              <a:ext cx="700" cy="1020"/>
              <a:chOff x="4648" y="10452"/>
              <a:chExt cx="700" cy="1020"/>
            </a:xfrm>
          </p:grpSpPr>
          <p:sp>
            <p:nvSpPr>
              <p:cNvPr id="75846" name="矩形 71690"/>
              <p:cNvSpPr>
                <a:spLocks noChangeArrowheads="1"/>
              </p:cNvSpPr>
              <p:nvPr/>
            </p:nvSpPr>
            <p:spPr bwMode="auto">
              <a:xfrm>
                <a:off x="4648" y="107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47" name="直接连接符 71691"/>
              <p:cNvSpPr>
                <a:spLocks noChangeShapeType="1"/>
              </p:cNvSpPr>
              <p:nvPr/>
            </p:nvSpPr>
            <p:spPr bwMode="auto">
              <a:xfrm flipV="1">
                <a:off x="5008" y="10452"/>
                <a:ext cx="0" cy="280"/>
              </a:xfrm>
              <a:prstGeom prst="line">
                <a:avLst/>
              </a:prstGeom>
              <a:noFill/>
              <a:ln w="9525">
                <a:solidFill>
                  <a:srgbClr val="000000"/>
                </a:solidFill>
                <a:round/>
                <a:headEnd/>
                <a:tailEnd/>
              </a:ln>
            </p:spPr>
            <p:txBody>
              <a:bodyPr/>
              <a:lstStyle/>
              <a:p>
                <a:endParaRPr lang="zh-CN" altLang="en-US"/>
              </a:p>
            </p:txBody>
          </p:sp>
          <p:sp>
            <p:nvSpPr>
              <p:cNvPr id="75848" name="直接连接符 71692"/>
              <p:cNvSpPr>
                <a:spLocks noChangeShapeType="1"/>
              </p:cNvSpPr>
              <p:nvPr/>
            </p:nvSpPr>
            <p:spPr bwMode="auto">
              <a:xfrm>
                <a:off x="4748" y="11172"/>
                <a:ext cx="0" cy="300"/>
              </a:xfrm>
              <a:prstGeom prst="line">
                <a:avLst/>
              </a:prstGeom>
              <a:noFill/>
              <a:ln w="9525">
                <a:solidFill>
                  <a:srgbClr val="000000"/>
                </a:solidFill>
                <a:round/>
                <a:headEnd/>
                <a:tailEnd/>
              </a:ln>
            </p:spPr>
            <p:txBody>
              <a:bodyPr/>
              <a:lstStyle/>
              <a:p>
                <a:endParaRPr lang="zh-CN" altLang="en-US"/>
              </a:p>
            </p:txBody>
          </p:sp>
          <p:sp>
            <p:nvSpPr>
              <p:cNvPr id="75849" name="直接连接符 71693"/>
              <p:cNvSpPr>
                <a:spLocks noChangeShapeType="1"/>
              </p:cNvSpPr>
              <p:nvPr/>
            </p:nvSpPr>
            <p:spPr bwMode="auto">
              <a:xfrm>
                <a:off x="5268" y="11172"/>
                <a:ext cx="0" cy="300"/>
              </a:xfrm>
              <a:prstGeom prst="line">
                <a:avLst/>
              </a:prstGeom>
              <a:noFill/>
              <a:ln w="9525">
                <a:solidFill>
                  <a:srgbClr val="000000"/>
                </a:solidFill>
                <a:round/>
                <a:headEnd/>
                <a:tailEnd/>
              </a:ln>
            </p:spPr>
            <p:txBody>
              <a:bodyPr/>
              <a:lstStyle/>
              <a:p>
                <a:endParaRPr lang="zh-CN" altLang="en-US"/>
              </a:p>
            </p:txBody>
          </p:sp>
        </p:grpSp>
        <p:sp>
          <p:nvSpPr>
            <p:cNvPr id="75818" name="文本框 71694"/>
            <p:cNvSpPr txBox="1">
              <a:spLocks noChangeArrowheads="1"/>
            </p:cNvSpPr>
            <p:nvPr/>
          </p:nvSpPr>
          <p:spPr bwMode="auto">
            <a:xfrm>
              <a:off x="502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3</a:t>
              </a:r>
            </a:p>
          </p:txBody>
        </p:sp>
        <p:sp>
          <p:nvSpPr>
            <p:cNvPr id="75819" name="文本框 71695"/>
            <p:cNvSpPr txBox="1">
              <a:spLocks noChangeArrowheads="1"/>
            </p:cNvSpPr>
            <p:nvPr/>
          </p:nvSpPr>
          <p:spPr bwMode="auto">
            <a:xfrm>
              <a:off x="452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3</a:t>
              </a:r>
            </a:p>
          </p:txBody>
        </p:sp>
        <p:sp>
          <p:nvSpPr>
            <p:cNvPr id="75820" name="文本框 71696"/>
            <p:cNvSpPr txBox="1">
              <a:spLocks noChangeArrowheads="1"/>
            </p:cNvSpPr>
            <p:nvPr/>
          </p:nvSpPr>
          <p:spPr bwMode="auto">
            <a:xfrm>
              <a:off x="4088" y="106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endParaRPr lang="en-US" altLang="zh-CN" sz="1800"/>
            </a:p>
          </p:txBody>
        </p:sp>
        <p:sp>
          <p:nvSpPr>
            <p:cNvPr id="75821" name="文本框 71697"/>
            <p:cNvSpPr txBox="1">
              <a:spLocks noChangeArrowheads="1"/>
            </p:cNvSpPr>
            <p:nvPr/>
          </p:nvSpPr>
          <p:spPr bwMode="auto">
            <a:xfrm>
              <a:off x="4748" y="101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3</a:t>
              </a:r>
            </a:p>
          </p:txBody>
        </p:sp>
        <p:grpSp>
          <p:nvGrpSpPr>
            <p:cNvPr id="75822" name="组合 71698"/>
            <p:cNvGrpSpPr>
              <a:grpSpLocks/>
            </p:cNvGrpSpPr>
            <p:nvPr/>
          </p:nvGrpSpPr>
          <p:grpSpPr bwMode="auto">
            <a:xfrm>
              <a:off x="5788" y="10452"/>
              <a:ext cx="700" cy="1020"/>
              <a:chOff x="5908" y="10492"/>
              <a:chExt cx="700" cy="1020"/>
            </a:xfrm>
          </p:grpSpPr>
          <p:sp>
            <p:nvSpPr>
              <p:cNvPr id="75842" name="矩形 71699"/>
              <p:cNvSpPr>
                <a:spLocks noChangeArrowheads="1"/>
              </p:cNvSpPr>
              <p:nvPr/>
            </p:nvSpPr>
            <p:spPr bwMode="auto">
              <a:xfrm>
                <a:off x="5908" y="1077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43" name="直接连接符 71700"/>
              <p:cNvSpPr>
                <a:spLocks noChangeShapeType="1"/>
              </p:cNvSpPr>
              <p:nvPr/>
            </p:nvSpPr>
            <p:spPr bwMode="auto">
              <a:xfrm flipV="1">
                <a:off x="6268" y="10492"/>
                <a:ext cx="0" cy="280"/>
              </a:xfrm>
              <a:prstGeom prst="line">
                <a:avLst/>
              </a:prstGeom>
              <a:noFill/>
              <a:ln w="9525">
                <a:solidFill>
                  <a:srgbClr val="000000"/>
                </a:solidFill>
                <a:round/>
                <a:headEnd/>
                <a:tailEnd/>
              </a:ln>
            </p:spPr>
            <p:txBody>
              <a:bodyPr/>
              <a:lstStyle/>
              <a:p>
                <a:endParaRPr lang="zh-CN" altLang="en-US"/>
              </a:p>
            </p:txBody>
          </p:sp>
          <p:sp>
            <p:nvSpPr>
              <p:cNvPr id="75844" name="直接连接符 71701"/>
              <p:cNvSpPr>
                <a:spLocks noChangeShapeType="1"/>
              </p:cNvSpPr>
              <p:nvPr/>
            </p:nvSpPr>
            <p:spPr bwMode="auto">
              <a:xfrm>
                <a:off x="6008" y="11212"/>
                <a:ext cx="0" cy="300"/>
              </a:xfrm>
              <a:prstGeom prst="line">
                <a:avLst/>
              </a:prstGeom>
              <a:noFill/>
              <a:ln w="9525">
                <a:solidFill>
                  <a:srgbClr val="000000"/>
                </a:solidFill>
                <a:round/>
                <a:headEnd/>
                <a:tailEnd/>
              </a:ln>
            </p:spPr>
            <p:txBody>
              <a:bodyPr/>
              <a:lstStyle/>
              <a:p>
                <a:endParaRPr lang="zh-CN" altLang="en-US"/>
              </a:p>
            </p:txBody>
          </p:sp>
          <p:sp>
            <p:nvSpPr>
              <p:cNvPr id="75845" name="直接连接符 71702"/>
              <p:cNvSpPr>
                <a:spLocks noChangeShapeType="1"/>
              </p:cNvSpPr>
              <p:nvPr/>
            </p:nvSpPr>
            <p:spPr bwMode="auto">
              <a:xfrm>
                <a:off x="6528" y="11212"/>
                <a:ext cx="0" cy="300"/>
              </a:xfrm>
              <a:prstGeom prst="line">
                <a:avLst/>
              </a:prstGeom>
              <a:noFill/>
              <a:ln w="9525">
                <a:solidFill>
                  <a:srgbClr val="000000"/>
                </a:solidFill>
                <a:round/>
                <a:headEnd/>
                <a:tailEnd/>
              </a:ln>
            </p:spPr>
            <p:txBody>
              <a:bodyPr/>
              <a:lstStyle/>
              <a:p>
                <a:endParaRPr lang="zh-CN" altLang="en-US"/>
              </a:p>
            </p:txBody>
          </p:sp>
        </p:grpSp>
        <p:sp>
          <p:nvSpPr>
            <p:cNvPr id="75823" name="文本框 71703"/>
            <p:cNvSpPr txBox="1">
              <a:spLocks noChangeArrowheads="1"/>
            </p:cNvSpPr>
            <p:nvPr/>
          </p:nvSpPr>
          <p:spPr bwMode="auto">
            <a:xfrm>
              <a:off x="63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2</a:t>
              </a:r>
            </a:p>
          </p:txBody>
        </p:sp>
        <p:sp>
          <p:nvSpPr>
            <p:cNvPr id="75824" name="文本框 71704"/>
            <p:cNvSpPr txBox="1">
              <a:spLocks noChangeArrowheads="1"/>
            </p:cNvSpPr>
            <p:nvPr/>
          </p:nvSpPr>
          <p:spPr bwMode="auto">
            <a:xfrm>
              <a:off x="58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2</a:t>
              </a:r>
            </a:p>
          </p:txBody>
        </p:sp>
        <p:sp>
          <p:nvSpPr>
            <p:cNvPr id="75825" name="文本框 71705"/>
            <p:cNvSpPr txBox="1">
              <a:spLocks noChangeArrowheads="1"/>
            </p:cNvSpPr>
            <p:nvPr/>
          </p:nvSpPr>
          <p:spPr bwMode="auto">
            <a:xfrm>
              <a:off x="5408" y="106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endParaRPr lang="en-US" altLang="zh-CN" sz="1800"/>
            </a:p>
          </p:txBody>
        </p:sp>
        <p:sp>
          <p:nvSpPr>
            <p:cNvPr id="75826" name="文本框 71706"/>
            <p:cNvSpPr txBox="1">
              <a:spLocks noChangeArrowheads="1"/>
            </p:cNvSpPr>
            <p:nvPr/>
          </p:nvSpPr>
          <p:spPr bwMode="auto">
            <a:xfrm>
              <a:off x="6068" y="101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2</a:t>
              </a:r>
              <a:endParaRPr lang="en-US" altLang="zh-CN" sz="1800"/>
            </a:p>
          </p:txBody>
        </p:sp>
        <p:grpSp>
          <p:nvGrpSpPr>
            <p:cNvPr id="75827" name="组合 71707"/>
            <p:cNvGrpSpPr>
              <a:grpSpLocks/>
            </p:cNvGrpSpPr>
            <p:nvPr/>
          </p:nvGrpSpPr>
          <p:grpSpPr bwMode="auto">
            <a:xfrm>
              <a:off x="7028" y="10452"/>
              <a:ext cx="700" cy="1020"/>
              <a:chOff x="7288" y="10512"/>
              <a:chExt cx="700" cy="1020"/>
            </a:xfrm>
          </p:grpSpPr>
          <p:sp>
            <p:nvSpPr>
              <p:cNvPr id="75838" name="矩形 71708"/>
              <p:cNvSpPr>
                <a:spLocks noChangeArrowheads="1"/>
              </p:cNvSpPr>
              <p:nvPr/>
            </p:nvSpPr>
            <p:spPr bwMode="auto">
              <a:xfrm>
                <a:off x="7288" y="1079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39" name="直接连接符 71709"/>
              <p:cNvSpPr>
                <a:spLocks noChangeShapeType="1"/>
              </p:cNvSpPr>
              <p:nvPr/>
            </p:nvSpPr>
            <p:spPr bwMode="auto">
              <a:xfrm flipV="1">
                <a:off x="7648" y="10512"/>
                <a:ext cx="0" cy="280"/>
              </a:xfrm>
              <a:prstGeom prst="line">
                <a:avLst/>
              </a:prstGeom>
              <a:noFill/>
              <a:ln w="9525">
                <a:solidFill>
                  <a:srgbClr val="000000"/>
                </a:solidFill>
                <a:round/>
                <a:headEnd/>
                <a:tailEnd/>
              </a:ln>
            </p:spPr>
            <p:txBody>
              <a:bodyPr/>
              <a:lstStyle/>
              <a:p>
                <a:endParaRPr lang="zh-CN" altLang="en-US"/>
              </a:p>
            </p:txBody>
          </p:sp>
          <p:sp>
            <p:nvSpPr>
              <p:cNvPr id="75840" name="直接连接符 71710"/>
              <p:cNvSpPr>
                <a:spLocks noChangeShapeType="1"/>
              </p:cNvSpPr>
              <p:nvPr/>
            </p:nvSpPr>
            <p:spPr bwMode="auto">
              <a:xfrm>
                <a:off x="7388" y="11232"/>
                <a:ext cx="0" cy="300"/>
              </a:xfrm>
              <a:prstGeom prst="line">
                <a:avLst/>
              </a:prstGeom>
              <a:noFill/>
              <a:ln w="9525">
                <a:solidFill>
                  <a:srgbClr val="000000"/>
                </a:solidFill>
                <a:round/>
                <a:headEnd/>
                <a:tailEnd/>
              </a:ln>
            </p:spPr>
            <p:txBody>
              <a:bodyPr/>
              <a:lstStyle/>
              <a:p>
                <a:endParaRPr lang="zh-CN" altLang="en-US"/>
              </a:p>
            </p:txBody>
          </p:sp>
          <p:sp>
            <p:nvSpPr>
              <p:cNvPr id="75841" name="直接连接符 71711"/>
              <p:cNvSpPr>
                <a:spLocks noChangeShapeType="1"/>
              </p:cNvSpPr>
              <p:nvPr/>
            </p:nvSpPr>
            <p:spPr bwMode="auto">
              <a:xfrm>
                <a:off x="7908" y="11232"/>
                <a:ext cx="0" cy="300"/>
              </a:xfrm>
              <a:prstGeom prst="line">
                <a:avLst/>
              </a:prstGeom>
              <a:noFill/>
              <a:ln w="9525">
                <a:solidFill>
                  <a:srgbClr val="000000"/>
                </a:solidFill>
                <a:round/>
                <a:headEnd/>
                <a:tailEnd/>
              </a:ln>
            </p:spPr>
            <p:txBody>
              <a:bodyPr/>
              <a:lstStyle/>
              <a:p>
                <a:endParaRPr lang="zh-CN" altLang="en-US"/>
              </a:p>
            </p:txBody>
          </p:sp>
        </p:grpSp>
        <p:sp>
          <p:nvSpPr>
            <p:cNvPr id="75828" name="文本框 71712"/>
            <p:cNvSpPr txBox="1">
              <a:spLocks noChangeArrowheads="1"/>
            </p:cNvSpPr>
            <p:nvPr/>
          </p:nvSpPr>
          <p:spPr bwMode="auto">
            <a:xfrm>
              <a:off x="758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1</a:t>
              </a:r>
              <a:endParaRPr lang="en-US" altLang="zh-CN" sz="1800"/>
            </a:p>
          </p:txBody>
        </p:sp>
        <p:sp>
          <p:nvSpPr>
            <p:cNvPr id="75829" name="文本框 71713"/>
            <p:cNvSpPr txBox="1">
              <a:spLocks noChangeArrowheads="1"/>
            </p:cNvSpPr>
            <p:nvPr/>
          </p:nvSpPr>
          <p:spPr bwMode="auto">
            <a:xfrm>
              <a:off x="7068" y="115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1</a:t>
              </a:r>
              <a:endParaRPr lang="en-US" altLang="zh-CN" sz="1800"/>
            </a:p>
          </p:txBody>
        </p:sp>
        <p:sp>
          <p:nvSpPr>
            <p:cNvPr id="75830" name="文本框 71714"/>
            <p:cNvSpPr txBox="1">
              <a:spLocks noChangeArrowheads="1"/>
            </p:cNvSpPr>
            <p:nvPr/>
          </p:nvSpPr>
          <p:spPr bwMode="auto">
            <a:xfrm>
              <a:off x="6748" y="106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5831" name="文本框 71715"/>
            <p:cNvSpPr txBox="1">
              <a:spLocks noChangeArrowheads="1"/>
            </p:cNvSpPr>
            <p:nvPr/>
          </p:nvSpPr>
          <p:spPr bwMode="auto">
            <a:xfrm>
              <a:off x="7308" y="1017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75832" name="文本框 71716"/>
            <p:cNvSpPr txBox="1">
              <a:spLocks noChangeArrowheads="1"/>
            </p:cNvSpPr>
            <p:nvPr/>
          </p:nvSpPr>
          <p:spPr bwMode="auto">
            <a:xfrm>
              <a:off x="8108" y="1079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endParaRPr lang="en-US" altLang="zh-CN" sz="1800"/>
            </a:p>
          </p:txBody>
        </p:sp>
        <p:grpSp>
          <p:nvGrpSpPr>
            <p:cNvPr id="75833" name="组合 71717"/>
            <p:cNvGrpSpPr>
              <a:grpSpLocks/>
            </p:cNvGrpSpPr>
            <p:nvPr/>
          </p:nvGrpSpPr>
          <p:grpSpPr bwMode="auto">
            <a:xfrm>
              <a:off x="3208" y="10452"/>
              <a:ext cx="700" cy="1020"/>
              <a:chOff x="3208" y="10452"/>
              <a:chExt cx="700" cy="1020"/>
            </a:xfrm>
          </p:grpSpPr>
          <p:sp>
            <p:nvSpPr>
              <p:cNvPr id="75834" name="矩形 71718"/>
              <p:cNvSpPr>
                <a:spLocks noChangeArrowheads="1"/>
              </p:cNvSpPr>
              <p:nvPr/>
            </p:nvSpPr>
            <p:spPr bwMode="auto">
              <a:xfrm>
                <a:off x="3208" y="10732"/>
                <a:ext cx="700" cy="440"/>
              </a:xfrm>
              <a:prstGeom prst="rect">
                <a:avLst/>
              </a:prstGeom>
              <a:solidFill>
                <a:srgbClr val="FFFFFF"/>
              </a:solidFill>
              <a:ln w="9525">
                <a:solidFill>
                  <a:srgbClr val="000000"/>
                </a:solidFill>
                <a:miter lim="800000"/>
                <a:headEnd/>
                <a:tailEnd/>
              </a:ln>
            </p:spPr>
            <p:txBody>
              <a:bodyPr/>
              <a:lstStyle/>
              <a:p>
                <a:pPr algn="ctr" eaLnBrk="0" hangingPunct="0">
                  <a:buFont typeface="Arial" pitchFamily="34" charset="0"/>
                  <a:buNone/>
                </a:pPr>
                <a:r>
                  <a:rPr lang="en-US" altLang="zh-CN" b="1"/>
                  <a:t>FA</a:t>
                </a:r>
              </a:p>
            </p:txBody>
          </p:sp>
          <p:sp>
            <p:nvSpPr>
              <p:cNvPr id="75835" name="直接连接符 71719"/>
              <p:cNvSpPr>
                <a:spLocks noChangeShapeType="1"/>
              </p:cNvSpPr>
              <p:nvPr/>
            </p:nvSpPr>
            <p:spPr bwMode="auto">
              <a:xfrm flipV="1">
                <a:off x="3568" y="10452"/>
                <a:ext cx="0" cy="280"/>
              </a:xfrm>
              <a:prstGeom prst="line">
                <a:avLst/>
              </a:prstGeom>
              <a:noFill/>
              <a:ln w="9525">
                <a:solidFill>
                  <a:srgbClr val="000000"/>
                </a:solidFill>
                <a:round/>
                <a:headEnd/>
                <a:tailEnd/>
              </a:ln>
            </p:spPr>
            <p:txBody>
              <a:bodyPr/>
              <a:lstStyle/>
              <a:p>
                <a:endParaRPr lang="zh-CN" altLang="en-US"/>
              </a:p>
            </p:txBody>
          </p:sp>
          <p:sp>
            <p:nvSpPr>
              <p:cNvPr id="75836" name="直接连接符 71720"/>
              <p:cNvSpPr>
                <a:spLocks noChangeShapeType="1"/>
              </p:cNvSpPr>
              <p:nvPr/>
            </p:nvSpPr>
            <p:spPr bwMode="auto">
              <a:xfrm>
                <a:off x="3308" y="11172"/>
                <a:ext cx="0" cy="300"/>
              </a:xfrm>
              <a:prstGeom prst="line">
                <a:avLst/>
              </a:prstGeom>
              <a:noFill/>
              <a:ln w="9525">
                <a:solidFill>
                  <a:srgbClr val="000000"/>
                </a:solidFill>
                <a:round/>
                <a:headEnd/>
                <a:tailEnd/>
              </a:ln>
            </p:spPr>
            <p:txBody>
              <a:bodyPr/>
              <a:lstStyle/>
              <a:p>
                <a:endParaRPr lang="zh-CN" altLang="en-US"/>
              </a:p>
            </p:txBody>
          </p:sp>
          <p:sp>
            <p:nvSpPr>
              <p:cNvPr id="75837" name="直接连接符 71721"/>
              <p:cNvSpPr>
                <a:spLocks noChangeShapeType="1"/>
              </p:cNvSpPr>
              <p:nvPr/>
            </p:nvSpPr>
            <p:spPr bwMode="auto">
              <a:xfrm>
                <a:off x="3828" y="11172"/>
                <a:ext cx="0" cy="300"/>
              </a:xfrm>
              <a:prstGeom prst="line">
                <a:avLst/>
              </a:prstGeom>
              <a:noFill/>
              <a:ln w="9525">
                <a:solidFill>
                  <a:srgbClr val="000000"/>
                </a:solidFill>
                <a:round/>
                <a:headEnd/>
                <a:tailEnd/>
              </a:ln>
            </p:spPr>
            <p:txBody>
              <a:bodyPr/>
              <a:lstStyle/>
              <a:p>
                <a:endParaRPr lang="zh-CN" altLang="en-US"/>
              </a:p>
            </p:txBody>
          </p:sp>
        </p:grpSp>
      </p:grpSp>
      <p:grpSp>
        <p:nvGrpSpPr>
          <p:cNvPr id="75781" name="组合 71722"/>
          <p:cNvGrpSpPr>
            <a:grpSpLocks/>
          </p:cNvGrpSpPr>
          <p:nvPr/>
        </p:nvGrpSpPr>
        <p:grpSpPr bwMode="auto">
          <a:xfrm>
            <a:off x="838200" y="3276600"/>
            <a:ext cx="5130800" cy="2609850"/>
            <a:chOff x="3388" y="11692"/>
            <a:chExt cx="4560" cy="2320"/>
          </a:xfrm>
        </p:grpSpPr>
        <p:sp>
          <p:nvSpPr>
            <p:cNvPr id="75784" name="文本框 71723"/>
            <p:cNvSpPr txBox="1">
              <a:spLocks noChangeArrowheads="1"/>
            </p:cNvSpPr>
            <p:nvPr/>
          </p:nvSpPr>
          <p:spPr bwMode="auto">
            <a:xfrm>
              <a:off x="574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4</a:t>
              </a:r>
            </a:p>
          </p:txBody>
        </p:sp>
        <p:sp>
          <p:nvSpPr>
            <p:cNvPr id="75785" name="文本框 71724"/>
            <p:cNvSpPr txBox="1">
              <a:spLocks noChangeArrowheads="1"/>
            </p:cNvSpPr>
            <p:nvPr/>
          </p:nvSpPr>
          <p:spPr bwMode="auto">
            <a:xfrm>
              <a:off x="6348" y="116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1</a:t>
              </a:r>
              <a:endParaRPr lang="en-US" altLang="zh-CN" sz="1800"/>
            </a:p>
          </p:txBody>
        </p:sp>
        <p:sp>
          <p:nvSpPr>
            <p:cNvPr id="75786" name="文本框 71725"/>
            <p:cNvSpPr txBox="1">
              <a:spLocks noChangeArrowheads="1"/>
            </p:cNvSpPr>
            <p:nvPr/>
          </p:nvSpPr>
          <p:spPr bwMode="auto">
            <a:xfrm>
              <a:off x="3388" y="12672"/>
              <a:ext cx="26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endParaRPr lang="en-US" altLang="zh-CN" sz="1800"/>
            </a:p>
          </p:txBody>
        </p:sp>
        <p:sp>
          <p:nvSpPr>
            <p:cNvPr id="75787" name="文本框 71726"/>
            <p:cNvSpPr txBox="1">
              <a:spLocks noChangeArrowheads="1"/>
            </p:cNvSpPr>
            <p:nvPr/>
          </p:nvSpPr>
          <p:spPr bwMode="auto">
            <a:xfrm>
              <a:off x="7628" y="12712"/>
              <a:ext cx="3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endParaRPr lang="en-US" altLang="zh-CN" sz="1800"/>
            </a:p>
          </p:txBody>
        </p:sp>
        <p:sp>
          <p:nvSpPr>
            <p:cNvPr id="75788" name="直接连接符 71727"/>
            <p:cNvSpPr>
              <a:spLocks noChangeShapeType="1"/>
            </p:cNvSpPr>
            <p:nvPr/>
          </p:nvSpPr>
          <p:spPr bwMode="auto">
            <a:xfrm>
              <a:off x="3628" y="12832"/>
              <a:ext cx="3980" cy="0"/>
            </a:xfrm>
            <a:prstGeom prst="line">
              <a:avLst/>
            </a:prstGeom>
            <a:noFill/>
            <a:ln w="9525">
              <a:solidFill>
                <a:srgbClr val="000000"/>
              </a:solidFill>
              <a:round/>
              <a:headEnd/>
              <a:tailEnd/>
            </a:ln>
          </p:spPr>
          <p:txBody>
            <a:bodyPr/>
            <a:lstStyle/>
            <a:p>
              <a:endParaRPr lang="zh-CN" altLang="en-US"/>
            </a:p>
          </p:txBody>
        </p:sp>
        <p:sp>
          <p:nvSpPr>
            <p:cNvPr id="75789" name="矩形 71728"/>
            <p:cNvSpPr>
              <a:spLocks noChangeArrowheads="1"/>
            </p:cNvSpPr>
            <p:nvPr/>
          </p:nvSpPr>
          <p:spPr bwMode="auto">
            <a:xfrm>
              <a:off x="4008" y="12332"/>
              <a:ext cx="3260" cy="1000"/>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5790" name="直接连接符 71729"/>
            <p:cNvSpPr>
              <a:spLocks noChangeShapeType="1"/>
            </p:cNvSpPr>
            <p:nvPr/>
          </p:nvSpPr>
          <p:spPr bwMode="auto">
            <a:xfrm flipV="1">
              <a:off x="4968" y="11992"/>
              <a:ext cx="0" cy="360"/>
            </a:xfrm>
            <a:prstGeom prst="line">
              <a:avLst/>
            </a:prstGeom>
            <a:noFill/>
            <a:ln w="9525">
              <a:solidFill>
                <a:srgbClr val="000000"/>
              </a:solidFill>
              <a:round/>
              <a:headEnd/>
              <a:tailEnd/>
            </a:ln>
          </p:spPr>
          <p:txBody>
            <a:bodyPr/>
            <a:lstStyle/>
            <a:p>
              <a:endParaRPr lang="zh-CN" altLang="en-US"/>
            </a:p>
          </p:txBody>
        </p:sp>
        <p:sp>
          <p:nvSpPr>
            <p:cNvPr id="75791" name="直接连接符 71730"/>
            <p:cNvSpPr>
              <a:spLocks noChangeShapeType="1"/>
            </p:cNvSpPr>
            <p:nvPr/>
          </p:nvSpPr>
          <p:spPr bwMode="auto">
            <a:xfrm flipV="1">
              <a:off x="5968" y="11972"/>
              <a:ext cx="0" cy="360"/>
            </a:xfrm>
            <a:prstGeom prst="line">
              <a:avLst/>
            </a:prstGeom>
            <a:noFill/>
            <a:ln w="9525">
              <a:solidFill>
                <a:srgbClr val="000000"/>
              </a:solidFill>
              <a:round/>
              <a:headEnd/>
              <a:tailEnd/>
            </a:ln>
          </p:spPr>
          <p:txBody>
            <a:bodyPr/>
            <a:lstStyle/>
            <a:p>
              <a:endParaRPr lang="zh-CN" altLang="en-US"/>
            </a:p>
          </p:txBody>
        </p:sp>
        <p:sp>
          <p:nvSpPr>
            <p:cNvPr id="75792" name="直接连接符 71731"/>
            <p:cNvSpPr>
              <a:spLocks noChangeShapeType="1"/>
            </p:cNvSpPr>
            <p:nvPr/>
          </p:nvSpPr>
          <p:spPr bwMode="auto">
            <a:xfrm flipV="1">
              <a:off x="6468" y="11972"/>
              <a:ext cx="0" cy="360"/>
            </a:xfrm>
            <a:prstGeom prst="line">
              <a:avLst/>
            </a:prstGeom>
            <a:noFill/>
            <a:ln w="9525">
              <a:solidFill>
                <a:srgbClr val="000000"/>
              </a:solidFill>
              <a:round/>
              <a:headEnd/>
              <a:tailEnd/>
            </a:ln>
          </p:spPr>
          <p:txBody>
            <a:bodyPr/>
            <a:lstStyle/>
            <a:p>
              <a:endParaRPr lang="zh-CN" altLang="en-US"/>
            </a:p>
          </p:txBody>
        </p:sp>
        <p:sp>
          <p:nvSpPr>
            <p:cNvPr id="75793" name="直接连接符 71732"/>
            <p:cNvSpPr>
              <a:spLocks noChangeShapeType="1"/>
            </p:cNvSpPr>
            <p:nvPr/>
          </p:nvSpPr>
          <p:spPr bwMode="auto">
            <a:xfrm flipV="1">
              <a:off x="6948" y="13332"/>
              <a:ext cx="0" cy="360"/>
            </a:xfrm>
            <a:prstGeom prst="line">
              <a:avLst/>
            </a:prstGeom>
            <a:noFill/>
            <a:ln w="9525">
              <a:solidFill>
                <a:srgbClr val="000000"/>
              </a:solidFill>
              <a:round/>
              <a:headEnd/>
              <a:tailEnd/>
            </a:ln>
          </p:spPr>
          <p:txBody>
            <a:bodyPr/>
            <a:lstStyle/>
            <a:p>
              <a:endParaRPr lang="zh-CN" altLang="en-US"/>
            </a:p>
          </p:txBody>
        </p:sp>
        <p:sp>
          <p:nvSpPr>
            <p:cNvPr id="75794" name="直接连接符 71733"/>
            <p:cNvSpPr>
              <a:spLocks noChangeShapeType="1"/>
            </p:cNvSpPr>
            <p:nvPr/>
          </p:nvSpPr>
          <p:spPr bwMode="auto">
            <a:xfrm flipV="1">
              <a:off x="6588" y="13332"/>
              <a:ext cx="0" cy="360"/>
            </a:xfrm>
            <a:prstGeom prst="line">
              <a:avLst/>
            </a:prstGeom>
            <a:noFill/>
            <a:ln w="9525">
              <a:solidFill>
                <a:srgbClr val="000000"/>
              </a:solidFill>
              <a:round/>
              <a:headEnd/>
              <a:tailEnd/>
            </a:ln>
          </p:spPr>
          <p:txBody>
            <a:bodyPr/>
            <a:lstStyle/>
            <a:p>
              <a:endParaRPr lang="zh-CN" altLang="en-US"/>
            </a:p>
          </p:txBody>
        </p:sp>
        <p:sp>
          <p:nvSpPr>
            <p:cNvPr id="75795" name="直接连接符 71734"/>
            <p:cNvSpPr>
              <a:spLocks noChangeShapeType="1"/>
            </p:cNvSpPr>
            <p:nvPr/>
          </p:nvSpPr>
          <p:spPr bwMode="auto">
            <a:xfrm flipV="1">
              <a:off x="5048" y="13332"/>
              <a:ext cx="0" cy="360"/>
            </a:xfrm>
            <a:prstGeom prst="line">
              <a:avLst/>
            </a:prstGeom>
            <a:noFill/>
            <a:ln w="9525">
              <a:solidFill>
                <a:srgbClr val="000000"/>
              </a:solidFill>
              <a:round/>
              <a:headEnd/>
              <a:tailEnd/>
            </a:ln>
          </p:spPr>
          <p:txBody>
            <a:bodyPr/>
            <a:lstStyle/>
            <a:p>
              <a:endParaRPr lang="zh-CN" altLang="en-US"/>
            </a:p>
          </p:txBody>
        </p:sp>
        <p:sp>
          <p:nvSpPr>
            <p:cNvPr id="75796" name="直接连接符 71735"/>
            <p:cNvSpPr>
              <a:spLocks noChangeShapeType="1"/>
            </p:cNvSpPr>
            <p:nvPr/>
          </p:nvSpPr>
          <p:spPr bwMode="auto">
            <a:xfrm flipV="1">
              <a:off x="5408" y="13332"/>
              <a:ext cx="0" cy="360"/>
            </a:xfrm>
            <a:prstGeom prst="line">
              <a:avLst/>
            </a:prstGeom>
            <a:noFill/>
            <a:ln w="9525">
              <a:solidFill>
                <a:srgbClr val="000000"/>
              </a:solidFill>
              <a:round/>
              <a:headEnd/>
              <a:tailEnd/>
            </a:ln>
          </p:spPr>
          <p:txBody>
            <a:bodyPr/>
            <a:lstStyle/>
            <a:p>
              <a:endParaRPr lang="zh-CN" altLang="en-US"/>
            </a:p>
          </p:txBody>
        </p:sp>
        <p:sp>
          <p:nvSpPr>
            <p:cNvPr id="75797" name="直接连接符 71736"/>
            <p:cNvSpPr>
              <a:spLocks noChangeShapeType="1"/>
            </p:cNvSpPr>
            <p:nvPr/>
          </p:nvSpPr>
          <p:spPr bwMode="auto">
            <a:xfrm flipV="1">
              <a:off x="6208" y="13332"/>
              <a:ext cx="0" cy="360"/>
            </a:xfrm>
            <a:prstGeom prst="line">
              <a:avLst/>
            </a:prstGeom>
            <a:noFill/>
            <a:ln w="9525">
              <a:solidFill>
                <a:srgbClr val="000000"/>
              </a:solidFill>
              <a:round/>
              <a:headEnd/>
              <a:tailEnd/>
            </a:ln>
          </p:spPr>
          <p:txBody>
            <a:bodyPr/>
            <a:lstStyle/>
            <a:p>
              <a:endParaRPr lang="zh-CN" altLang="en-US"/>
            </a:p>
          </p:txBody>
        </p:sp>
        <p:sp>
          <p:nvSpPr>
            <p:cNvPr id="75798" name="直接连接符 71737"/>
            <p:cNvSpPr>
              <a:spLocks noChangeShapeType="1"/>
            </p:cNvSpPr>
            <p:nvPr/>
          </p:nvSpPr>
          <p:spPr bwMode="auto">
            <a:xfrm flipV="1">
              <a:off x="5808" y="13332"/>
              <a:ext cx="0" cy="360"/>
            </a:xfrm>
            <a:prstGeom prst="line">
              <a:avLst/>
            </a:prstGeom>
            <a:noFill/>
            <a:ln w="9525">
              <a:solidFill>
                <a:srgbClr val="000000"/>
              </a:solidFill>
              <a:round/>
              <a:headEnd/>
              <a:tailEnd/>
            </a:ln>
          </p:spPr>
          <p:txBody>
            <a:bodyPr/>
            <a:lstStyle/>
            <a:p>
              <a:endParaRPr lang="zh-CN" altLang="en-US"/>
            </a:p>
          </p:txBody>
        </p:sp>
        <p:sp>
          <p:nvSpPr>
            <p:cNvPr id="75799" name="直接连接符 71738"/>
            <p:cNvSpPr>
              <a:spLocks noChangeShapeType="1"/>
            </p:cNvSpPr>
            <p:nvPr/>
          </p:nvSpPr>
          <p:spPr bwMode="auto">
            <a:xfrm flipV="1">
              <a:off x="4708" y="13332"/>
              <a:ext cx="0" cy="360"/>
            </a:xfrm>
            <a:prstGeom prst="line">
              <a:avLst/>
            </a:prstGeom>
            <a:noFill/>
            <a:ln w="9525">
              <a:solidFill>
                <a:srgbClr val="000000"/>
              </a:solidFill>
              <a:round/>
              <a:headEnd/>
              <a:tailEnd/>
            </a:ln>
          </p:spPr>
          <p:txBody>
            <a:bodyPr/>
            <a:lstStyle/>
            <a:p>
              <a:endParaRPr lang="zh-CN" altLang="en-US"/>
            </a:p>
          </p:txBody>
        </p:sp>
        <p:sp>
          <p:nvSpPr>
            <p:cNvPr id="75800" name="直接连接符 71739"/>
            <p:cNvSpPr>
              <a:spLocks noChangeShapeType="1"/>
            </p:cNvSpPr>
            <p:nvPr/>
          </p:nvSpPr>
          <p:spPr bwMode="auto">
            <a:xfrm flipV="1">
              <a:off x="4368" y="13332"/>
              <a:ext cx="0" cy="360"/>
            </a:xfrm>
            <a:prstGeom prst="line">
              <a:avLst/>
            </a:prstGeom>
            <a:noFill/>
            <a:ln w="9525">
              <a:solidFill>
                <a:srgbClr val="000000"/>
              </a:solidFill>
              <a:round/>
              <a:headEnd/>
              <a:tailEnd/>
            </a:ln>
          </p:spPr>
          <p:txBody>
            <a:bodyPr/>
            <a:lstStyle/>
            <a:p>
              <a:endParaRPr lang="zh-CN" altLang="en-US"/>
            </a:p>
          </p:txBody>
        </p:sp>
        <p:sp>
          <p:nvSpPr>
            <p:cNvPr id="75801" name="直接连接符 71740"/>
            <p:cNvSpPr>
              <a:spLocks noChangeShapeType="1"/>
            </p:cNvSpPr>
            <p:nvPr/>
          </p:nvSpPr>
          <p:spPr bwMode="auto">
            <a:xfrm flipV="1">
              <a:off x="5468" y="11972"/>
              <a:ext cx="0" cy="360"/>
            </a:xfrm>
            <a:prstGeom prst="line">
              <a:avLst/>
            </a:prstGeom>
            <a:noFill/>
            <a:ln w="9525">
              <a:solidFill>
                <a:srgbClr val="000000"/>
              </a:solidFill>
              <a:round/>
              <a:headEnd/>
              <a:tailEnd/>
            </a:ln>
          </p:spPr>
          <p:txBody>
            <a:bodyPr/>
            <a:lstStyle/>
            <a:p>
              <a:endParaRPr lang="zh-CN" altLang="en-US"/>
            </a:p>
          </p:txBody>
        </p:sp>
        <p:sp>
          <p:nvSpPr>
            <p:cNvPr id="75802" name="文本框 71741"/>
            <p:cNvSpPr txBox="1">
              <a:spLocks noChangeArrowheads="1"/>
            </p:cNvSpPr>
            <p:nvPr/>
          </p:nvSpPr>
          <p:spPr bwMode="auto">
            <a:xfrm>
              <a:off x="588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2</a:t>
              </a:r>
              <a:endParaRPr lang="en-US" altLang="zh-CN" sz="1800"/>
            </a:p>
          </p:txBody>
        </p:sp>
        <p:sp>
          <p:nvSpPr>
            <p:cNvPr id="75803" name="文本框 71742"/>
            <p:cNvSpPr txBox="1">
              <a:spLocks noChangeArrowheads="1"/>
            </p:cNvSpPr>
            <p:nvPr/>
          </p:nvSpPr>
          <p:spPr bwMode="auto">
            <a:xfrm>
              <a:off x="538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3</a:t>
              </a:r>
              <a:endParaRPr lang="en-US" altLang="zh-CN" sz="1800"/>
            </a:p>
          </p:txBody>
        </p:sp>
        <p:sp>
          <p:nvSpPr>
            <p:cNvPr id="75804" name="文本框 71743"/>
            <p:cNvSpPr txBox="1">
              <a:spLocks noChangeArrowheads="1"/>
            </p:cNvSpPr>
            <p:nvPr/>
          </p:nvSpPr>
          <p:spPr bwMode="auto">
            <a:xfrm>
              <a:off x="4868" y="11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S</a:t>
              </a:r>
              <a:r>
                <a:rPr lang="en-US" altLang="zh-CN" sz="1800" baseline="-25000"/>
                <a:t>4</a:t>
              </a:r>
              <a:endParaRPr lang="en-US" altLang="zh-CN" sz="1800"/>
            </a:p>
          </p:txBody>
        </p:sp>
        <p:sp>
          <p:nvSpPr>
            <p:cNvPr id="75805" name="文本框 71744"/>
            <p:cNvSpPr txBox="1">
              <a:spLocks noChangeArrowheads="1"/>
            </p:cNvSpPr>
            <p:nvPr/>
          </p:nvSpPr>
          <p:spPr bwMode="auto">
            <a:xfrm>
              <a:off x="532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1</a:t>
              </a:r>
            </a:p>
          </p:txBody>
        </p:sp>
        <p:sp>
          <p:nvSpPr>
            <p:cNvPr id="75806" name="文本框 71745"/>
            <p:cNvSpPr txBox="1">
              <a:spLocks noChangeArrowheads="1"/>
            </p:cNvSpPr>
            <p:nvPr/>
          </p:nvSpPr>
          <p:spPr bwMode="auto">
            <a:xfrm>
              <a:off x="614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3</a:t>
              </a:r>
            </a:p>
          </p:txBody>
        </p:sp>
        <p:sp>
          <p:nvSpPr>
            <p:cNvPr id="75807" name="文本框 71746"/>
            <p:cNvSpPr txBox="1">
              <a:spLocks noChangeArrowheads="1"/>
            </p:cNvSpPr>
            <p:nvPr/>
          </p:nvSpPr>
          <p:spPr bwMode="auto">
            <a:xfrm>
              <a:off x="6528" y="137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2</a:t>
              </a:r>
            </a:p>
          </p:txBody>
        </p:sp>
        <p:sp>
          <p:nvSpPr>
            <p:cNvPr id="75808" name="文本框 71747"/>
            <p:cNvSpPr txBox="1">
              <a:spLocks noChangeArrowheads="1"/>
            </p:cNvSpPr>
            <p:nvPr/>
          </p:nvSpPr>
          <p:spPr bwMode="auto">
            <a:xfrm>
              <a:off x="6868" y="1373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B</a:t>
              </a:r>
              <a:r>
                <a:rPr lang="en-US" altLang="zh-CN" sz="1800" baseline="-25000"/>
                <a:t>1</a:t>
              </a:r>
            </a:p>
          </p:txBody>
        </p:sp>
        <p:sp>
          <p:nvSpPr>
            <p:cNvPr id="75809" name="文本框 71748"/>
            <p:cNvSpPr txBox="1">
              <a:spLocks noChangeArrowheads="1"/>
            </p:cNvSpPr>
            <p:nvPr/>
          </p:nvSpPr>
          <p:spPr bwMode="auto">
            <a:xfrm>
              <a:off x="4268" y="1369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4</a:t>
              </a:r>
            </a:p>
          </p:txBody>
        </p:sp>
        <p:sp>
          <p:nvSpPr>
            <p:cNvPr id="75810" name="文本框 71749"/>
            <p:cNvSpPr txBox="1">
              <a:spLocks noChangeArrowheads="1"/>
            </p:cNvSpPr>
            <p:nvPr/>
          </p:nvSpPr>
          <p:spPr bwMode="auto">
            <a:xfrm>
              <a:off x="462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3</a:t>
              </a:r>
            </a:p>
          </p:txBody>
        </p:sp>
        <p:sp>
          <p:nvSpPr>
            <p:cNvPr id="75811" name="文本框 71750"/>
            <p:cNvSpPr txBox="1">
              <a:spLocks noChangeArrowheads="1"/>
            </p:cNvSpPr>
            <p:nvPr/>
          </p:nvSpPr>
          <p:spPr bwMode="auto">
            <a:xfrm>
              <a:off x="4968" y="13712"/>
              <a:ext cx="220" cy="280"/>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A</a:t>
              </a:r>
              <a:r>
                <a:rPr lang="en-US" altLang="zh-CN" sz="1800" baseline="-25000"/>
                <a:t>2</a:t>
              </a:r>
            </a:p>
          </p:txBody>
        </p:sp>
      </p:grpSp>
      <p:sp>
        <p:nvSpPr>
          <p:cNvPr id="75782" name="文本框 71751"/>
          <p:cNvSpPr txBox="1">
            <a:spLocks noChangeArrowheads="1"/>
          </p:cNvSpPr>
          <p:nvPr/>
        </p:nvSpPr>
        <p:spPr bwMode="auto">
          <a:xfrm>
            <a:off x="6096000" y="3200400"/>
            <a:ext cx="2590800" cy="2282825"/>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进位按逐级串行传输方式进行，由于各个进位的产生依赖于低位的进位，因此，运算速度慢。</a:t>
            </a:r>
            <a:r>
              <a:rPr lang="zh-CN" altLang="en-US">
                <a:solidFill>
                  <a:srgbClr val="FF0000"/>
                </a:solidFill>
              </a:rPr>
              <a:t> </a:t>
            </a:r>
          </a:p>
        </p:txBody>
      </p:sp>
      <p:sp>
        <p:nvSpPr>
          <p:cNvPr id="75783" name="圆角矩形标注 71752"/>
          <p:cNvSpPr>
            <a:spLocks noChangeArrowheads="1"/>
          </p:cNvSpPr>
          <p:nvPr/>
        </p:nvSpPr>
        <p:spPr bwMode="auto">
          <a:xfrm>
            <a:off x="5334000" y="103188"/>
            <a:ext cx="1987550" cy="658812"/>
          </a:xfrm>
          <a:prstGeom prst="wedgeRoundRectCallout">
            <a:avLst>
              <a:gd name="adj1" fmla="val -45685"/>
              <a:gd name="adj2" fmla="val 164458"/>
              <a:gd name="adj3" fmla="val 16667"/>
            </a:avLst>
          </a:prstGeom>
          <a:solidFill>
            <a:srgbClr val="99FF99"/>
          </a:solidFill>
          <a:ln w="38100">
            <a:solidFill>
              <a:schemeClr val="tx1"/>
            </a:solidFill>
            <a:miter lim="800000"/>
            <a:headEnd/>
            <a:tailEnd/>
          </a:ln>
        </p:spPr>
        <p:txBody>
          <a:bodyPr wrap="none" lIns="90000" tIns="46800" rIns="90000" bIns="46800" anchor="ctr">
            <a:spAutoFit/>
          </a:bodyPr>
          <a:lstStyle/>
          <a:p>
            <a:pPr algn="ctr">
              <a:spcBef>
                <a:spcPct val="50000"/>
              </a:spcBef>
              <a:buFont typeface="Arial" pitchFamily="34" charset="0"/>
              <a:buNone/>
            </a:pPr>
            <a:r>
              <a:rPr lang="zh-CN" altLang="en-US" sz="3200" b="1">
                <a:ea typeface="楷体_GB2312" pitchFamily="49" charset="-122"/>
              </a:rPr>
              <a:t>串行进位</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文本框 72705"/>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sp>
        <p:nvSpPr>
          <p:cNvPr id="76803" name="矩形 72706"/>
          <p:cNvSpPr>
            <a:spLocks noChangeArrowheads="1"/>
          </p:cNvSpPr>
          <p:nvPr/>
        </p:nvSpPr>
        <p:spPr bwMode="auto">
          <a:xfrm>
            <a:off x="457200" y="838200"/>
            <a:ext cx="7772400" cy="457200"/>
          </a:xfrm>
          <a:prstGeom prst="rect">
            <a:avLst/>
          </a:prstGeom>
          <a:noFill/>
          <a:ln w="9525">
            <a:noFill/>
            <a:miter lim="800000"/>
            <a:headEnd/>
            <a:tailEnd/>
          </a:ln>
        </p:spPr>
        <p:txBody>
          <a:bodyPr>
            <a:spAutoFit/>
          </a:bodyPr>
          <a:lstStyle/>
          <a:p>
            <a:pPr algn="just">
              <a:buFont typeface="Arial" pitchFamily="34" charset="0"/>
              <a:buNone/>
            </a:pPr>
            <a:r>
              <a:rPr lang="en-US" altLang="zh-CN" b="1"/>
              <a:t>∵C</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)C</a:t>
            </a:r>
            <a:r>
              <a:rPr lang="en-US" altLang="zh-CN" b="1" baseline="-30000"/>
              <a:t>i-1</a:t>
            </a:r>
            <a:r>
              <a:rPr lang="en-US" altLang="zh-CN" b="1"/>
              <a:t>+A</a:t>
            </a:r>
            <a:r>
              <a:rPr lang="en-US" altLang="zh-CN" b="1" baseline="-30000"/>
              <a:t>i</a:t>
            </a:r>
            <a:r>
              <a:rPr lang="en-US" altLang="zh-CN" b="1"/>
              <a:t>B</a:t>
            </a:r>
            <a:r>
              <a:rPr lang="en-US" altLang="zh-CN" b="1" baseline="-30000"/>
              <a:t>i                        </a:t>
            </a:r>
            <a:r>
              <a:rPr lang="zh-CN" altLang="en-US" b="1"/>
              <a:t>令</a:t>
            </a:r>
            <a:r>
              <a:rPr lang="en-US" altLang="zh-CN" b="1"/>
              <a:t>P</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     G</a:t>
            </a:r>
            <a:r>
              <a:rPr lang="en-US" altLang="zh-CN" b="1" baseline="-30000"/>
              <a:t>i</a:t>
            </a:r>
            <a:r>
              <a:rPr lang="en-US" altLang="zh-CN" b="1"/>
              <a:t>=A</a:t>
            </a:r>
            <a:r>
              <a:rPr lang="en-US" altLang="zh-CN" b="1" baseline="-30000"/>
              <a:t>i</a:t>
            </a:r>
            <a:r>
              <a:rPr lang="en-US" altLang="zh-CN" b="1"/>
              <a:t>B</a:t>
            </a:r>
            <a:r>
              <a:rPr lang="en-US" altLang="zh-CN" b="1" baseline="-30000"/>
              <a:t>i</a:t>
            </a:r>
            <a:r>
              <a:rPr lang="en-US" altLang="zh-CN" b="1"/>
              <a:t> </a:t>
            </a:r>
          </a:p>
        </p:txBody>
      </p:sp>
      <p:sp>
        <p:nvSpPr>
          <p:cNvPr id="76804" name="文本框 72707"/>
          <p:cNvSpPr txBox="1">
            <a:spLocks noChangeArrowheads="1"/>
          </p:cNvSpPr>
          <p:nvPr/>
        </p:nvSpPr>
        <p:spPr bwMode="auto">
          <a:xfrm>
            <a:off x="304800" y="1447800"/>
            <a:ext cx="8534400" cy="5021263"/>
          </a:xfrm>
          <a:prstGeom prst="rect">
            <a:avLst/>
          </a:prstGeom>
          <a:noFill/>
          <a:ln w="9525">
            <a:noFill/>
            <a:miter lim="800000"/>
            <a:headEnd/>
            <a:tailEnd/>
          </a:ln>
        </p:spPr>
        <p:txBody>
          <a:bodyPr>
            <a:spAutoFit/>
          </a:bodyPr>
          <a:lstStyle/>
          <a:p>
            <a:pPr algn="just">
              <a:spcBef>
                <a:spcPct val="50000"/>
              </a:spcBef>
              <a:buFont typeface="Arial" pitchFamily="34" charset="0"/>
              <a:buNone/>
            </a:pPr>
            <a:r>
              <a:rPr lang="zh-CN" altLang="en-US" b="1"/>
              <a:t>则</a:t>
            </a:r>
            <a:r>
              <a:rPr lang="en-US" altLang="zh-CN" b="1"/>
              <a:t>C</a:t>
            </a:r>
            <a:r>
              <a:rPr lang="en-US" altLang="zh-CN" b="1" baseline="-30000"/>
              <a:t>i</a:t>
            </a:r>
            <a:r>
              <a:rPr lang="en-US" altLang="zh-CN" b="1"/>
              <a:t>=P</a:t>
            </a:r>
            <a:r>
              <a:rPr lang="en-US" altLang="zh-CN" b="1" baseline="-30000"/>
              <a:t>i</a:t>
            </a:r>
            <a:r>
              <a:rPr lang="en-US" altLang="zh-CN" b="1"/>
              <a:t>C</a:t>
            </a:r>
            <a:r>
              <a:rPr lang="en-US" altLang="zh-CN" b="1" baseline="-30000"/>
              <a:t>i-1</a:t>
            </a:r>
            <a:r>
              <a:rPr lang="en-US" altLang="zh-CN" b="1"/>
              <a:t>+G</a:t>
            </a:r>
            <a:r>
              <a:rPr lang="en-US" altLang="zh-CN" b="1" baseline="-30000"/>
              <a:t>i</a:t>
            </a:r>
            <a:r>
              <a:rPr lang="en-US" altLang="zh-CN" b="1"/>
              <a:t>          </a:t>
            </a:r>
            <a:r>
              <a:rPr lang="zh-CN" altLang="en-US" b="1"/>
              <a:t>当</a:t>
            </a:r>
            <a:r>
              <a:rPr lang="en-US" altLang="zh-CN" b="1"/>
              <a:t>i=1</a:t>
            </a:r>
            <a:r>
              <a:rPr lang="zh-CN" altLang="en-US" b="1"/>
              <a:t>，</a:t>
            </a:r>
            <a:r>
              <a:rPr lang="en-US" altLang="zh-CN" b="1"/>
              <a:t>2</a:t>
            </a:r>
            <a:r>
              <a:rPr lang="zh-CN" altLang="en-US" b="1"/>
              <a:t>，</a:t>
            </a:r>
            <a:r>
              <a:rPr lang="en-US" altLang="zh-CN" b="1"/>
              <a:t>3</a:t>
            </a:r>
            <a:r>
              <a:rPr lang="zh-CN" altLang="en-US" b="1"/>
              <a:t>，</a:t>
            </a:r>
            <a:r>
              <a:rPr lang="en-US" altLang="zh-CN" b="1"/>
              <a:t>4</a:t>
            </a:r>
            <a:r>
              <a:rPr lang="zh-CN" altLang="en-US" b="1"/>
              <a:t>时进位输出为</a:t>
            </a:r>
          </a:p>
          <a:p>
            <a:pPr algn="just">
              <a:spcBef>
                <a:spcPct val="50000"/>
              </a:spcBef>
              <a:buFont typeface="Arial" pitchFamily="34" charset="0"/>
              <a:buNone/>
            </a:pPr>
            <a:r>
              <a:rPr lang="zh-CN" altLang="en-US" b="1"/>
              <a:t>      </a:t>
            </a:r>
            <a:r>
              <a:rPr lang="en-US" altLang="zh-CN" b="1"/>
              <a:t>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r>
              <a:rPr lang="zh-CN" altLang="en-US" b="1"/>
              <a:t>，</a:t>
            </a:r>
            <a:r>
              <a:rPr lang="en-US" altLang="zh-CN" b="1"/>
              <a:t>C</a:t>
            </a:r>
            <a:r>
              <a:rPr lang="en-US" altLang="zh-CN" b="1" baseline="-30000"/>
              <a:t>2</a:t>
            </a:r>
            <a:r>
              <a:rPr lang="en-US" altLang="zh-CN" b="1"/>
              <a:t>=P</a:t>
            </a:r>
            <a:r>
              <a:rPr lang="en-US" altLang="zh-CN" b="1" baseline="-30000"/>
              <a:t>2</a:t>
            </a:r>
            <a:r>
              <a:rPr lang="en-US" altLang="zh-CN" b="1"/>
              <a:t>C</a:t>
            </a:r>
            <a:r>
              <a:rPr lang="en-US" altLang="zh-CN" b="1" baseline="-30000"/>
              <a:t>1</a:t>
            </a:r>
            <a:r>
              <a:rPr lang="en-US" altLang="zh-CN" b="1"/>
              <a:t>+G</a:t>
            </a:r>
            <a:r>
              <a:rPr lang="en-US" altLang="zh-CN" b="1" baseline="-30000"/>
              <a:t>2</a:t>
            </a:r>
            <a:r>
              <a:rPr lang="zh-CN" altLang="en-US" b="1"/>
              <a:t>，</a:t>
            </a:r>
            <a:r>
              <a:rPr lang="en-US" altLang="zh-CN" b="1"/>
              <a:t>C</a:t>
            </a:r>
            <a:r>
              <a:rPr lang="en-US" altLang="zh-CN" b="1" baseline="-30000"/>
              <a:t>3</a:t>
            </a:r>
            <a:r>
              <a:rPr lang="en-US" altLang="zh-CN" b="1"/>
              <a:t>=P</a:t>
            </a:r>
            <a:r>
              <a:rPr lang="en-US" altLang="zh-CN" b="1" baseline="-30000"/>
              <a:t>3</a:t>
            </a:r>
            <a:r>
              <a:rPr lang="en-US" altLang="zh-CN" b="1"/>
              <a:t>C</a:t>
            </a:r>
            <a:r>
              <a:rPr lang="en-US" altLang="zh-CN" b="1" baseline="-30000"/>
              <a:t>2</a:t>
            </a:r>
            <a:r>
              <a:rPr lang="en-US" altLang="zh-CN" b="1"/>
              <a:t>+G</a:t>
            </a:r>
            <a:r>
              <a:rPr lang="en-US" altLang="zh-CN" b="1" baseline="-30000"/>
              <a:t>3</a:t>
            </a:r>
            <a:r>
              <a:rPr lang="zh-CN" altLang="en-US" b="1"/>
              <a:t>，</a:t>
            </a:r>
            <a:r>
              <a:rPr lang="en-US" altLang="zh-CN" b="1"/>
              <a:t>C</a:t>
            </a:r>
            <a:r>
              <a:rPr lang="en-US" altLang="zh-CN" b="1" baseline="-30000"/>
              <a:t>4</a:t>
            </a:r>
            <a:r>
              <a:rPr lang="en-US" altLang="zh-CN" b="1"/>
              <a:t>=P</a:t>
            </a:r>
            <a:r>
              <a:rPr lang="en-US" altLang="zh-CN" b="1" baseline="-30000"/>
              <a:t>4</a:t>
            </a:r>
            <a:r>
              <a:rPr lang="en-US" altLang="zh-CN" b="1"/>
              <a:t>C</a:t>
            </a:r>
            <a:r>
              <a:rPr lang="en-US" altLang="zh-CN" b="1" baseline="-30000"/>
              <a:t>3</a:t>
            </a:r>
            <a:r>
              <a:rPr lang="en-US" altLang="zh-CN" b="1"/>
              <a:t>+G</a:t>
            </a:r>
            <a:r>
              <a:rPr lang="en-US" altLang="zh-CN" b="1" baseline="-30000"/>
              <a:t>4</a:t>
            </a:r>
            <a:r>
              <a:rPr lang="zh-CN" altLang="en-US" b="1"/>
              <a:t>，</a:t>
            </a:r>
          </a:p>
          <a:p>
            <a:pPr algn="just">
              <a:spcBef>
                <a:spcPct val="50000"/>
              </a:spcBef>
              <a:buFont typeface="Arial" pitchFamily="34" charset="0"/>
              <a:buNone/>
            </a:pPr>
            <a:r>
              <a:rPr lang="zh-CN" altLang="en-US" b="1"/>
              <a:t>上述表达式经代入整理后得：</a:t>
            </a:r>
          </a:p>
          <a:p>
            <a:pPr algn="just">
              <a:spcBef>
                <a:spcPct val="50000"/>
              </a:spcBef>
              <a:buFont typeface="Arial" pitchFamily="34" charset="0"/>
              <a:buNone/>
            </a:pPr>
            <a:r>
              <a:rPr lang="zh-CN" altLang="en-US" b="1"/>
              <a:t>      </a:t>
            </a:r>
            <a:r>
              <a:rPr lang="en-US" altLang="zh-CN" b="1"/>
              <a:t>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endParaRPr lang="en-US" altLang="zh-CN" b="1"/>
          </a:p>
          <a:p>
            <a:pPr algn="just">
              <a:spcBef>
                <a:spcPct val="50000"/>
              </a:spcBef>
              <a:buFont typeface="Arial" pitchFamily="34" charset="0"/>
              <a:buNone/>
            </a:pPr>
            <a:r>
              <a:rPr lang="en-US" altLang="zh-CN" b="1"/>
              <a:t>      C</a:t>
            </a:r>
            <a:r>
              <a:rPr lang="en-US" altLang="zh-CN" b="1" baseline="-30000"/>
              <a:t>2</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2</a:t>
            </a:r>
            <a:r>
              <a:rPr lang="en-US" altLang="zh-CN" b="1"/>
              <a:t>G</a:t>
            </a:r>
            <a:r>
              <a:rPr lang="en-US" altLang="zh-CN" b="1" baseline="-30000"/>
              <a:t>1</a:t>
            </a:r>
            <a:r>
              <a:rPr lang="en-US" altLang="zh-CN" b="1"/>
              <a:t>+G</a:t>
            </a:r>
            <a:r>
              <a:rPr lang="en-US" altLang="zh-CN" b="1" baseline="-30000"/>
              <a:t>2</a:t>
            </a:r>
            <a:endParaRPr lang="en-US" altLang="zh-CN" b="1"/>
          </a:p>
          <a:p>
            <a:pPr algn="just">
              <a:spcBef>
                <a:spcPct val="50000"/>
              </a:spcBef>
              <a:buFont typeface="Arial" pitchFamily="34" charset="0"/>
              <a:buNone/>
            </a:pPr>
            <a:r>
              <a:rPr lang="en-US" altLang="zh-CN" b="1"/>
              <a:t>      C</a:t>
            </a:r>
            <a:r>
              <a:rPr lang="en-US" altLang="zh-CN" b="1" baseline="-30000"/>
              <a:t>3</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3</a:t>
            </a:r>
            <a:r>
              <a:rPr lang="en-US" altLang="zh-CN" b="1"/>
              <a:t>G</a:t>
            </a:r>
            <a:r>
              <a:rPr lang="en-US" altLang="zh-CN" b="1" baseline="-30000"/>
              <a:t>2</a:t>
            </a:r>
            <a:r>
              <a:rPr lang="en-US" altLang="zh-CN" b="1"/>
              <a:t>+G</a:t>
            </a:r>
            <a:r>
              <a:rPr lang="en-US" altLang="zh-CN" b="1" baseline="-30000"/>
              <a:t>3</a:t>
            </a:r>
            <a:endParaRPr lang="en-US" altLang="zh-CN" b="1"/>
          </a:p>
          <a:p>
            <a:pPr algn="just">
              <a:spcBef>
                <a:spcPct val="50000"/>
              </a:spcBef>
              <a:buFont typeface="Arial" pitchFamily="34" charset="0"/>
              <a:buNone/>
            </a:pPr>
            <a:r>
              <a:rPr lang="en-US" altLang="zh-CN" b="1"/>
              <a:t>      C</a:t>
            </a:r>
            <a:r>
              <a:rPr lang="en-US" altLang="zh-CN" b="1" baseline="-30000"/>
              <a:t>4</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4</a:t>
            </a:r>
            <a:r>
              <a:rPr lang="en-US" altLang="zh-CN" b="1"/>
              <a:t>P</a:t>
            </a:r>
            <a:r>
              <a:rPr lang="en-US" altLang="zh-CN" b="1" baseline="-30000"/>
              <a:t>3</a:t>
            </a:r>
            <a:r>
              <a:rPr lang="en-US" altLang="zh-CN" b="1"/>
              <a:t>G</a:t>
            </a:r>
            <a:r>
              <a:rPr lang="en-US" altLang="zh-CN" b="1" baseline="-30000"/>
              <a:t>2</a:t>
            </a:r>
            <a:r>
              <a:rPr lang="en-US" altLang="zh-CN" b="1"/>
              <a:t>+P</a:t>
            </a:r>
            <a:r>
              <a:rPr lang="en-US" altLang="zh-CN" b="1" baseline="-30000"/>
              <a:t>4</a:t>
            </a:r>
            <a:r>
              <a:rPr lang="en-US" altLang="zh-CN" b="1"/>
              <a:t>G</a:t>
            </a:r>
            <a:r>
              <a:rPr lang="en-US" altLang="zh-CN" b="1" baseline="-30000"/>
              <a:t>3</a:t>
            </a:r>
            <a:r>
              <a:rPr lang="en-US" altLang="zh-CN" b="1"/>
              <a:t>+G</a:t>
            </a:r>
            <a:r>
              <a:rPr lang="en-US" altLang="zh-CN" b="1" baseline="-30000"/>
              <a:t>4</a:t>
            </a:r>
            <a:endParaRPr lang="en-US" altLang="zh-CN" b="1"/>
          </a:p>
          <a:p>
            <a:pPr>
              <a:spcBef>
                <a:spcPct val="50000"/>
              </a:spcBef>
              <a:buFont typeface="Arial" pitchFamily="34" charset="0"/>
              <a:buNone/>
            </a:pPr>
            <a:r>
              <a:rPr lang="zh-CN" altLang="en-US" b="1"/>
              <a:t>可见，各位进位输出，都不依赖低位的进位，仅取决于</a:t>
            </a:r>
            <a:r>
              <a:rPr lang="en-US" altLang="zh-CN" b="1"/>
              <a:t>A</a:t>
            </a:r>
            <a:r>
              <a:rPr lang="en-US" altLang="zh-CN" b="1" baseline="-30000"/>
              <a:t>i</a:t>
            </a:r>
            <a:r>
              <a:rPr lang="zh-CN" altLang="en-US" b="1"/>
              <a:t>、</a:t>
            </a:r>
            <a:r>
              <a:rPr lang="en-US" altLang="zh-CN" b="1"/>
              <a:t>B</a:t>
            </a:r>
            <a:r>
              <a:rPr lang="en-US" altLang="zh-CN" b="1" baseline="-30000"/>
              <a:t>i</a:t>
            </a:r>
            <a:r>
              <a:rPr lang="zh-CN" altLang="en-US" b="1"/>
              <a:t>和</a:t>
            </a:r>
            <a:r>
              <a:rPr lang="en-US" altLang="zh-CN" b="1"/>
              <a:t>C</a:t>
            </a:r>
            <a:r>
              <a:rPr lang="en-US" altLang="zh-CN" b="1" baseline="-30000"/>
              <a:t>0</a:t>
            </a:r>
            <a:r>
              <a:rPr lang="zh-CN" altLang="en-US" b="1"/>
              <a:t>，一般情况下</a:t>
            </a:r>
            <a:r>
              <a:rPr lang="en-US" altLang="zh-CN" b="1"/>
              <a:t>C</a:t>
            </a:r>
            <a:r>
              <a:rPr lang="en-US" altLang="zh-CN" b="1" baseline="-30000"/>
              <a:t>0</a:t>
            </a:r>
            <a:r>
              <a:rPr lang="zh-CN" altLang="en-US" b="1"/>
              <a:t>在运算前已预置，使得各位的进位能同时产生，从而提高了运算速度。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文本框 73729"/>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sp>
        <p:nvSpPr>
          <p:cNvPr id="77827" name="文本框 73730"/>
          <p:cNvSpPr txBox="1">
            <a:spLocks noChangeArrowheads="1"/>
          </p:cNvSpPr>
          <p:nvPr/>
        </p:nvSpPr>
        <p:spPr bwMode="auto">
          <a:xfrm>
            <a:off x="304800" y="838200"/>
            <a:ext cx="8534400" cy="2100263"/>
          </a:xfrm>
          <a:prstGeom prst="rect">
            <a:avLst/>
          </a:prstGeom>
          <a:noFill/>
          <a:ln w="9525">
            <a:noFill/>
            <a:miter lim="800000"/>
            <a:headEnd/>
            <a:tailEnd/>
          </a:ln>
        </p:spPr>
        <p:txBody>
          <a:bodyPr>
            <a:spAutoFit/>
          </a:bodyPr>
          <a:lstStyle/>
          <a:p>
            <a:pPr algn="just">
              <a:spcBef>
                <a:spcPct val="50000"/>
              </a:spcBef>
              <a:buFont typeface="Arial" pitchFamily="34" charset="0"/>
              <a:buNone/>
            </a:pPr>
            <a:r>
              <a:rPr lang="en-US" altLang="zh-CN" b="1"/>
              <a:t>      C</a:t>
            </a:r>
            <a:r>
              <a:rPr lang="en-US" altLang="zh-CN" b="1" baseline="-30000"/>
              <a:t>1</a:t>
            </a:r>
            <a:r>
              <a:rPr lang="en-US" altLang="zh-CN" b="1"/>
              <a:t>=P</a:t>
            </a:r>
            <a:r>
              <a:rPr lang="en-US" altLang="zh-CN" b="1" baseline="-30000"/>
              <a:t>1</a:t>
            </a:r>
            <a:r>
              <a:rPr lang="en-US" altLang="zh-CN" b="1"/>
              <a:t>C</a:t>
            </a:r>
            <a:r>
              <a:rPr lang="en-US" altLang="zh-CN" b="1" baseline="-30000"/>
              <a:t>0</a:t>
            </a:r>
            <a:r>
              <a:rPr lang="en-US" altLang="zh-CN" b="1"/>
              <a:t>+G</a:t>
            </a:r>
            <a:r>
              <a:rPr lang="en-US" altLang="zh-CN" b="1" baseline="-30000"/>
              <a:t>1</a:t>
            </a:r>
            <a:endParaRPr lang="en-US" altLang="zh-CN" b="1"/>
          </a:p>
          <a:p>
            <a:pPr algn="just">
              <a:spcBef>
                <a:spcPct val="50000"/>
              </a:spcBef>
              <a:buFont typeface="Arial" pitchFamily="34" charset="0"/>
              <a:buNone/>
            </a:pPr>
            <a:r>
              <a:rPr lang="en-US" altLang="zh-CN" b="1"/>
              <a:t>      C</a:t>
            </a:r>
            <a:r>
              <a:rPr lang="en-US" altLang="zh-CN" b="1" baseline="-30000"/>
              <a:t>2</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2</a:t>
            </a:r>
            <a:r>
              <a:rPr lang="en-US" altLang="zh-CN" b="1"/>
              <a:t>G</a:t>
            </a:r>
            <a:r>
              <a:rPr lang="en-US" altLang="zh-CN" b="1" baseline="-30000"/>
              <a:t>1</a:t>
            </a:r>
            <a:r>
              <a:rPr lang="en-US" altLang="zh-CN" b="1"/>
              <a:t>+G</a:t>
            </a:r>
            <a:r>
              <a:rPr lang="en-US" altLang="zh-CN" b="1" baseline="-30000"/>
              <a:t>2</a:t>
            </a:r>
            <a:endParaRPr lang="en-US" altLang="zh-CN" b="1"/>
          </a:p>
          <a:p>
            <a:pPr algn="just">
              <a:spcBef>
                <a:spcPct val="50000"/>
              </a:spcBef>
              <a:buFont typeface="Arial" pitchFamily="34" charset="0"/>
              <a:buNone/>
            </a:pPr>
            <a:r>
              <a:rPr lang="en-US" altLang="zh-CN" b="1"/>
              <a:t>      C</a:t>
            </a:r>
            <a:r>
              <a:rPr lang="en-US" altLang="zh-CN" b="1" baseline="-30000"/>
              <a:t>3</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3</a:t>
            </a:r>
            <a:r>
              <a:rPr lang="en-US" altLang="zh-CN" b="1"/>
              <a:t>G</a:t>
            </a:r>
            <a:r>
              <a:rPr lang="en-US" altLang="zh-CN" b="1" baseline="-30000"/>
              <a:t>2</a:t>
            </a:r>
            <a:r>
              <a:rPr lang="en-US" altLang="zh-CN" b="1"/>
              <a:t>+G</a:t>
            </a:r>
            <a:r>
              <a:rPr lang="en-US" altLang="zh-CN" b="1" baseline="-30000"/>
              <a:t>3</a:t>
            </a:r>
            <a:endParaRPr lang="en-US" altLang="zh-CN" b="1"/>
          </a:p>
          <a:p>
            <a:pPr algn="just">
              <a:spcBef>
                <a:spcPct val="50000"/>
              </a:spcBef>
              <a:buFont typeface="Arial" pitchFamily="34" charset="0"/>
              <a:buNone/>
            </a:pPr>
            <a:r>
              <a:rPr lang="en-US" altLang="zh-CN" b="1"/>
              <a:t>      C</a:t>
            </a:r>
            <a:r>
              <a:rPr lang="en-US" altLang="zh-CN" b="1" baseline="-30000"/>
              <a:t>4</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P</a:t>
            </a:r>
            <a:r>
              <a:rPr lang="en-US" altLang="zh-CN" b="1" baseline="-30000"/>
              <a:t>1</a:t>
            </a:r>
            <a:r>
              <a:rPr lang="en-US" altLang="zh-CN" b="1"/>
              <a:t>C</a:t>
            </a:r>
            <a:r>
              <a:rPr lang="en-US" altLang="zh-CN" b="1" baseline="-30000"/>
              <a:t>0</a:t>
            </a:r>
            <a:r>
              <a:rPr lang="en-US" altLang="zh-CN" b="1"/>
              <a:t>+P</a:t>
            </a:r>
            <a:r>
              <a:rPr lang="en-US" altLang="zh-CN" b="1" baseline="-30000"/>
              <a:t>4</a:t>
            </a:r>
            <a:r>
              <a:rPr lang="en-US" altLang="zh-CN" b="1"/>
              <a:t>P</a:t>
            </a:r>
            <a:r>
              <a:rPr lang="en-US" altLang="zh-CN" b="1" baseline="-30000"/>
              <a:t>3</a:t>
            </a:r>
            <a:r>
              <a:rPr lang="en-US" altLang="zh-CN" b="1"/>
              <a:t>P</a:t>
            </a:r>
            <a:r>
              <a:rPr lang="en-US" altLang="zh-CN" b="1" baseline="-30000"/>
              <a:t>2</a:t>
            </a:r>
            <a:r>
              <a:rPr lang="en-US" altLang="zh-CN" b="1"/>
              <a:t>G</a:t>
            </a:r>
            <a:r>
              <a:rPr lang="en-US" altLang="zh-CN" b="1" baseline="-30000"/>
              <a:t>1</a:t>
            </a:r>
            <a:r>
              <a:rPr lang="en-US" altLang="zh-CN" b="1"/>
              <a:t>+P</a:t>
            </a:r>
            <a:r>
              <a:rPr lang="en-US" altLang="zh-CN" b="1" baseline="-30000"/>
              <a:t>4</a:t>
            </a:r>
            <a:r>
              <a:rPr lang="en-US" altLang="zh-CN" b="1"/>
              <a:t>P</a:t>
            </a:r>
            <a:r>
              <a:rPr lang="en-US" altLang="zh-CN" b="1" baseline="-30000"/>
              <a:t>3</a:t>
            </a:r>
            <a:r>
              <a:rPr lang="en-US" altLang="zh-CN" b="1"/>
              <a:t>G</a:t>
            </a:r>
            <a:r>
              <a:rPr lang="en-US" altLang="zh-CN" b="1" baseline="-30000"/>
              <a:t>2</a:t>
            </a:r>
            <a:r>
              <a:rPr lang="en-US" altLang="zh-CN" b="1"/>
              <a:t>+P</a:t>
            </a:r>
            <a:r>
              <a:rPr lang="en-US" altLang="zh-CN" b="1" baseline="-30000"/>
              <a:t>4</a:t>
            </a:r>
            <a:r>
              <a:rPr lang="en-US" altLang="zh-CN" b="1"/>
              <a:t>G</a:t>
            </a:r>
            <a:r>
              <a:rPr lang="en-US" altLang="zh-CN" b="1" baseline="-30000"/>
              <a:t>3</a:t>
            </a:r>
            <a:r>
              <a:rPr lang="en-US" altLang="zh-CN" b="1"/>
              <a:t>+G</a:t>
            </a:r>
            <a:r>
              <a:rPr lang="en-US" altLang="zh-CN" b="1" baseline="-30000"/>
              <a:t>4</a:t>
            </a:r>
            <a:endParaRPr lang="en-US" altLang="zh-CN" b="1"/>
          </a:p>
        </p:txBody>
      </p:sp>
      <p:grpSp>
        <p:nvGrpSpPr>
          <p:cNvPr id="77828" name="组合 73731"/>
          <p:cNvGrpSpPr>
            <a:grpSpLocks/>
          </p:cNvGrpSpPr>
          <p:nvPr/>
        </p:nvGrpSpPr>
        <p:grpSpPr bwMode="auto">
          <a:xfrm>
            <a:off x="381000" y="3048000"/>
            <a:ext cx="8458200" cy="3378200"/>
            <a:chOff x="240" y="1920"/>
            <a:chExt cx="5328" cy="2128"/>
          </a:xfrm>
        </p:grpSpPr>
        <p:sp>
          <p:nvSpPr>
            <p:cNvPr id="77830" name="文本框 73732"/>
            <p:cNvSpPr txBox="1">
              <a:spLocks noChangeArrowheads="1"/>
            </p:cNvSpPr>
            <p:nvPr/>
          </p:nvSpPr>
          <p:spPr bwMode="auto">
            <a:xfrm>
              <a:off x="1237" y="3825"/>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4</a:t>
              </a:r>
            </a:p>
          </p:txBody>
        </p:sp>
        <p:sp>
          <p:nvSpPr>
            <p:cNvPr id="77831" name="矩形 73733"/>
            <p:cNvSpPr>
              <a:spLocks noChangeArrowheads="1"/>
            </p:cNvSpPr>
            <p:nvPr/>
          </p:nvSpPr>
          <p:spPr bwMode="auto">
            <a:xfrm>
              <a:off x="1133"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2" name="矩形 73734"/>
            <p:cNvSpPr>
              <a:spLocks noChangeArrowheads="1"/>
            </p:cNvSpPr>
            <p:nvPr/>
          </p:nvSpPr>
          <p:spPr bwMode="auto">
            <a:xfrm>
              <a:off x="240"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3" name="矩形 73735"/>
            <p:cNvSpPr>
              <a:spLocks noChangeArrowheads="1"/>
            </p:cNvSpPr>
            <p:nvPr/>
          </p:nvSpPr>
          <p:spPr bwMode="auto">
            <a:xfrm>
              <a:off x="70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4" name="矩形 73736"/>
            <p:cNvSpPr>
              <a:spLocks noChangeArrowheads="1"/>
            </p:cNvSpPr>
            <p:nvPr/>
          </p:nvSpPr>
          <p:spPr bwMode="auto">
            <a:xfrm>
              <a:off x="1416"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5" name="矩形 73737"/>
            <p:cNvSpPr>
              <a:spLocks noChangeArrowheads="1"/>
            </p:cNvSpPr>
            <p:nvPr/>
          </p:nvSpPr>
          <p:spPr bwMode="auto">
            <a:xfrm>
              <a:off x="1877"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6" name="矩形 73738"/>
            <p:cNvSpPr>
              <a:spLocks noChangeArrowheads="1"/>
            </p:cNvSpPr>
            <p:nvPr/>
          </p:nvSpPr>
          <p:spPr bwMode="auto">
            <a:xfrm>
              <a:off x="2353"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7" name="矩形 73739"/>
            <p:cNvSpPr>
              <a:spLocks noChangeArrowheads="1"/>
            </p:cNvSpPr>
            <p:nvPr/>
          </p:nvSpPr>
          <p:spPr bwMode="auto">
            <a:xfrm>
              <a:off x="2785"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8" name="矩形 73740"/>
            <p:cNvSpPr>
              <a:spLocks noChangeArrowheads="1"/>
            </p:cNvSpPr>
            <p:nvPr/>
          </p:nvSpPr>
          <p:spPr bwMode="auto">
            <a:xfrm>
              <a:off x="3246"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39" name="矩形 73741"/>
            <p:cNvSpPr>
              <a:spLocks noChangeArrowheads="1"/>
            </p:cNvSpPr>
            <p:nvPr/>
          </p:nvSpPr>
          <p:spPr bwMode="auto">
            <a:xfrm>
              <a:off x="3990"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0" name="矩形 73742"/>
            <p:cNvSpPr>
              <a:spLocks noChangeArrowheads="1"/>
            </p:cNvSpPr>
            <p:nvPr/>
          </p:nvSpPr>
          <p:spPr bwMode="auto">
            <a:xfrm>
              <a:off x="451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1" name="矩形 73743"/>
            <p:cNvSpPr>
              <a:spLocks noChangeArrowheads="1"/>
            </p:cNvSpPr>
            <p:nvPr/>
          </p:nvSpPr>
          <p:spPr bwMode="auto">
            <a:xfrm>
              <a:off x="5002"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2" name="矩形 73744"/>
            <p:cNvSpPr>
              <a:spLocks noChangeArrowheads="1"/>
            </p:cNvSpPr>
            <p:nvPr/>
          </p:nvSpPr>
          <p:spPr bwMode="auto">
            <a:xfrm>
              <a:off x="2785"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3" name="矩形 73745"/>
            <p:cNvSpPr>
              <a:spLocks noChangeArrowheads="1"/>
            </p:cNvSpPr>
            <p:nvPr/>
          </p:nvSpPr>
          <p:spPr bwMode="auto">
            <a:xfrm>
              <a:off x="4243" y="2284"/>
              <a:ext cx="328"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844" name="直接连接符 73746"/>
            <p:cNvSpPr>
              <a:spLocks noChangeShapeType="1"/>
            </p:cNvSpPr>
            <p:nvPr/>
          </p:nvSpPr>
          <p:spPr bwMode="auto">
            <a:xfrm>
              <a:off x="1297" y="2452"/>
              <a:ext cx="0" cy="1379"/>
            </a:xfrm>
            <a:prstGeom prst="line">
              <a:avLst/>
            </a:prstGeom>
            <a:noFill/>
            <a:ln w="9525">
              <a:solidFill>
                <a:srgbClr val="000000"/>
              </a:solidFill>
              <a:round/>
              <a:headEnd/>
              <a:tailEnd/>
            </a:ln>
          </p:spPr>
          <p:txBody>
            <a:bodyPr/>
            <a:lstStyle/>
            <a:p>
              <a:endParaRPr lang="zh-CN" altLang="en-US"/>
            </a:p>
          </p:txBody>
        </p:sp>
        <p:sp>
          <p:nvSpPr>
            <p:cNvPr id="77845" name="直接连接符 73747"/>
            <p:cNvSpPr>
              <a:spLocks noChangeShapeType="1"/>
            </p:cNvSpPr>
            <p:nvPr/>
          </p:nvSpPr>
          <p:spPr bwMode="auto">
            <a:xfrm>
              <a:off x="5464" y="2560"/>
              <a:ext cx="0" cy="1283"/>
            </a:xfrm>
            <a:prstGeom prst="line">
              <a:avLst/>
            </a:prstGeom>
            <a:noFill/>
            <a:ln w="9525">
              <a:solidFill>
                <a:srgbClr val="000000"/>
              </a:solidFill>
              <a:round/>
              <a:headEnd/>
              <a:tailEnd/>
            </a:ln>
          </p:spPr>
          <p:txBody>
            <a:bodyPr/>
            <a:lstStyle/>
            <a:p>
              <a:endParaRPr lang="zh-CN" altLang="en-US"/>
            </a:p>
          </p:txBody>
        </p:sp>
        <p:sp>
          <p:nvSpPr>
            <p:cNvPr id="77846" name="直接连接符 73748"/>
            <p:cNvSpPr>
              <a:spLocks noChangeShapeType="1"/>
            </p:cNvSpPr>
            <p:nvPr/>
          </p:nvSpPr>
          <p:spPr bwMode="auto">
            <a:xfrm flipH="1">
              <a:off x="5345" y="2572"/>
              <a:ext cx="119" cy="0"/>
            </a:xfrm>
            <a:prstGeom prst="line">
              <a:avLst/>
            </a:prstGeom>
            <a:noFill/>
            <a:ln w="9525">
              <a:solidFill>
                <a:srgbClr val="000000"/>
              </a:solidFill>
              <a:round/>
              <a:headEnd/>
              <a:tailEnd/>
            </a:ln>
          </p:spPr>
          <p:txBody>
            <a:bodyPr/>
            <a:lstStyle/>
            <a:p>
              <a:endParaRPr lang="zh-CN" altLang="en-US"/>
            </a:p>
          </p:txBody>
        </p:sp>
        <p:sp>
          <p:nvSpPr>
            <p:cNvPr id="77847" name="直接连接符 73749"/>
            <p:cNvSpPr>
              <a:spLocks noChangeShapeType="1"/>
            </p:cNvSpPr>
            <p:nvPr/>
          </p:nvSpPr>
          <p:spPr bwMode="auto">
            <a:xfrm flipV="1">
              <a:off x="5360" y="2440"/>
              <a:ext cx="0" cy="132"/>
            </a:xfrm>
            <a:prstGeom prst="line">
              <a:avLst/>
            </a:prstGeom>
            <a:noFill/>
            <a:ln w="9525">
              <a:solidFill>
                <a:srgbClr val="000000"/>
              </a:solidFill>
              <a:round/>
              <a:headEnd/>
              <a:tailEnd/>
            </a:ln>
          </p:spPr>
          <p:txBody>
            <a:bodyPr/>
            <a:lstStyle/>
            <a:p>
              <a:endParaRPr lang="zh-CN" altLang="en-US"/>
            </a:p>
          </p:txBody>
        </p:sp>
        <p:sp>
          <p:nvSpPr>
            <p:cNvPr id="77848" name="直接连接符 73750"/>
            <p:cNvSpPr>
              <a:spLocks noChangeShapeType="1"/>
            </p:cNvSpPr>
            <p:nvPr/>
          </p:nvSpPr>
          <p:spPr bwMode="auto">
            <a:xfrm flipV="1">
              <a:off x="5166" y="2452"/>
              <a:ext cx="0" cy="443"/>
            </a:xfrm>
            <a:prstGeom prst="line">
              <a:avLst/>
            </a:prstGeom>
            <a:noFill/>
            <a:ln w="9525">
              <a:solidFill>
                <a:srgbClr val="000000"/>
              </a:solidFill>
              <a:round/>
              <a:headEnd/>
              <a:tailEnd/>
            </a:ln>
          </p:spPr>
          <p:txBody>
            <a:bodyPr/>
            <a:lstStyle/>
            <a:p>
              <a:endParaRPr lang="zh-CN" altLang="en-US"/>
            </a:p>
          </p:txBody>
        </p:sp>
        <p:sp>
          <p:nvSpPr>
            <p:cNvPr id="77849" name="直接连接符 73751"/>
            <p:cNvSpPr>
              <a:spLocks noChangeShapeType="1"/>
            </p:cNvSpPr>
            <p:nvPr/>
          </p:nvSpPr>
          <p:spPr bwMode="auto">
            <a:xfrm>
              <a:off x="5255" y="3064"/>
              <a:ext cx="0" cy="767"/>
            </a:xfrm>
            <a:prstGeom prst="line">
              <a:avLst/>
            </a:prstGeom>
            <a:noFill/>
            <a:ln w="9525">
              <a:solidFill>
                <a:srgbClr val="000000"/>
              </a:solidFill>
              <a:round/>
              <a:headEnd/>
              <a:tailEnd/>
            </a:ln>
          </p:spPr>
          <p:txBody>
            <a:bodyPr/>
            <a:lstStyle/>
            <a:p>
              <a:endParaRPr lang="zh-CN" altLang="en-US"/>
            </a:p>
          </p:txBody>
        </p:sp>
        <p:sp>
          <p:nvSpPr>
            <p:cNvPr id="77850" name="直接连接符 73752"/>
            <p:cNvSpPr>
              <a:spLocks noChangeShapeType="1"/>
            </p:cNvSpPr>
            <p:nvPr/>
          </p:nvSpPr>
          <p:spPr bwMode="auto">
            <a:xfrm>
              <a:off x="5062" y="3064"/>
              <a:ext cx="0" cy="791"/>
            </a:xfrm>
            <a:prstGeom prst="line">
              <a:avLst/>
            </a:prstGeom>
            <a:noFill/>
            <a:ln w="9525">
              <a:solidFill>
                <a:srgbClr val="000000"/>
              </a:solidFill>
              <a:round/>
              <a:headEnd/>
              <a:tailEnd/>
            </a:ln>
          </p:spPr>
          <p:txBody>
            <a:bodyPr/>
            <a:lstStyle/>
            <a:p>
              <a:endParaRPr lang="zh-CN" altLang="en-US"/>
            </a:p>
          </p:txBody>
        </p:sp>
        <p:sp>
          <p:nvSpPr>
            <p:cNvPr id="77851" name="直接连接符 73753"/>
            <p:cNvSpPr>
              <a:spLocks noChangeShapeType="1"/>
            </p:cNvSpPr>
            <p:nvPr/>
          </p:nvSpPr>
          <p:spPr bwMode="auto">
            <a:xfrm>
              <a:off x="4764" y="3064"/>
              <a:ext cx="0" cy="779"/>
            </a:xfrm>
            <a:prstGeom prst="line">
              <a:avLst/>
            </a:prstGeom>
            <a:noFill/>
            <a:ln w="9525">
              <a:solidFill>
                <a:srgbClr val="000000"/>
              </a:solidFill>
              <a:round/>
              <a:headEnd/>
              <a:tailEnd/>
            </a:ln>
          </p:spPr>
          <p:txBody>
            <a:bodyPr/>
            <a:lstStyle/>
            <a:p>
              <a:endParaRPr lang="zh-CN" altLang="en-US"/>
            </a:p>
          </p:txBody>
        </p:sp>
        <p:sp>
          <p:nvSpPr>
            <p:cNvPr id="77852" name="直接连接符 73754"/>
            <p:cNvSpPr>
              <a:spLocks noChangeShapeType="1"/>
            </p:cNvSpPr>
            <p:nvPr/>
          </p:nvSpPr>
          <p:spPr bwMode="auto">
            <a:xfrm>
              <a:off x="4392" y="2452"/>
              <a:ext cx="0" cy="1379"/>
            </a:xfrm>
            <a:prstGeom prst="line">
              <a:avLst/>
            </a:prstGeom>
            <a:noFill/>
            <a:ln w="9525">
              <a:solidFill>
                <a:srgbClr val="000000"/>
              </a:solidFill>
              <a:round/>
              <a:headEnd/>
              <a:tailEnd/>
            </a:ln>
          </p:spPr>
          <p:txBody>
            <a:bodyPr/>
            <a:lstStyle/>
            <a:p>
              <a:endParaRPr lang="zh-CN" altLang="en-US"/>
            </a:p>
          </p:txBody>
        </p:sp>
        <p:sp>
          <p:nvSpPr>
            <p:cNvPr id="77853" name="直接连接符 73755"/>
            <p:cNvSpPr>
              <a:spLocks noChangeShapeType="1"/>
            </p:cNvSpPr>
            <p:nvPr/>
          </p:nvSpPr>
          <p:spPr bwMode="auto">
            <a:xfrm>
              <a:off x="3068" y="2452"/>
              <a:ext cx="0" cy="120"/>
            </a:xfrm>
            <a:prstGeom prst="line">
              <a:avLst/>
            </a:prstGeom>
            <a:noFill/>
            <a:ln w="9525">
              <a:solidFill>
                <a:srgbClr val="000000"/>
              </a:solidFill>
              <a:round/>
              <a:headEnd/>
              <a:tailEnd/>
            </a:ln>
          </p:spPr>
          <p:txBody>
            <a:bodyPr/>
            <a:lstStyle/>
            <a:p>
              <a:endParaRPr lang="zh-CN" altLang="en-US"/>
            </a:p>
          </p:txBody>
        </p:sp>
        <p:sp>
          <p:nvSpPr>
            <p:cNvPr id="77854" name="直接连接符 73756"/>
            <p:cNvSpPr>
              <a:spLocks noChangeShapeType="1"/>
            </p:cNvSpPr>
            <p:nvPr/>
          </p:nvSpPr>
          <p:spPr bwMode="auto">
            <a:xfrm>
              <a:off x="3053" y="2572"/>
              <a:ext cx="714" cy="0"/>
            </a:xfrm>
            <a:prstGeom prst="line">
              <a:avLst/>
            </a:prstGeom>
            <a:noFill/>
            <a:ln w="9525">
              <a:solidFill>
                <a:srgbClr val="000000"/>
              </a:solidFill>
              <a:round/>
              <a:headEnd/>
              <a:tailEnd/>
            </a:ln>
          </p:spPr>
          <p:txBody>
            <a:bodyPr/>
            <a:lstStyle/>
            <a:p>
              <a:endParaRPr lang="zh-CN" altLang="en-US"/>
            </a:p>
          </p:txBody>
        </p:sp>
        <p:sp>
          <p:nvSpPr>
            <p:cNvPr id="77855" name="直接连接符 73757"/>
            <p:cNvSpPr>
              <a:spLocks noChangeShapeType="1"/>
            </p:cNvSpPr>
            <p:nvPr/>
          </p:nvSpPr>
          <p:spPr bwMode="auto">
            <a:xfrm>
              <a:off x="3767" y="2572"/>
              <a:ext cx="0" cy="1259"/>
            </a:xfrm>
            <a:prstGeom prst="line">
              <a:avLst/>
            </a:prstGeom>
            <a:noFill/>
            <a:ln w="9525">
              <a:solidFill>
                <a:srgbClr val="000000"/>
              </a:solidFill>
              <a:round/>
              <a:headEnd/>
              <a:tailEnd/>
            </a:ln>
          </p:spPr>
          <p:txBody>
            <a:bodyPr/>
            <a:lstStyle/>
            <a:p>
              <a:endParaRPr lang="zh-CN" altLang="en-US"/>
            </a:p>
          </p:txBody>
        </p:sp>
        <p:sp>
          <p:nvSpPr>
            <p:cNvPr id="77856" name="直接连接符 73758"/>
            <p:cNvSpPr>
              <a:spLocks noChangeShapeType="1"/>
            </p:cNvSpPr>
            <p:nvPr/>
          </p:nvSpPr>
          <p:spPr bwMode="auto">
            <a:xfrm>
              <a:off x="3008" y="2452"/>
              <a:ext cx="0" cy="216"/>
            </a:xfrm>
            <a:prstGeom prst="line">
              <a:avLst/>
            </a:prstGeom>
            <a:noFill/>
            <a:ln w="9525">
              <a:solidFill>
                <a:srgbClr val="000000"/>
              </a:solidFill>
              <a:round/>
              <a:headEnd/>
              <a:tailEnd/>
            </a:ln>
          </p:spPr>
          <p:txBody>
            <a:bodyPr/>
            <a:lstStyle/>
            <a:p>
              <a:endParaRPr lang="zh-CN" altLang="en-US"/>
            </a:p>
          </p:txBody>
        </p:sp>
        <p:sp>
          <p:nvSpPr>
            <p:cNvPr id="77857" name="直接连接符 73759"/>
            <p:cNvSpPr>
              <a:spLocks noChangeShapeType="1"/>
            </p:cNvSpPr>
            <p:nvPr/>
          </p:nvSpPr>
          <p:spPr bwMode="auto">
            <a:xfrm>
              <a:off x="3008" y="2668"/>
              <a:ext cx="402" cy="0"/>
            </a:xfrm>
            <a:prstGeom prst="line">
              <a:avLst/>
            </a:prstGeom>
            <a:noFill/>
            <a:ln w="9525">
              <a:solidFill>
                <a:srgbClr val="000000"/>
              </a:solidFill>
              <a:round/>
              <a:headEnd/>
              <a:tailEnd/>
            </a:ln>
          </p:spPr>
          <p:txBody>
            <a:bodyPr/>
            <a:lstStyle/>
            <a:p>
              <a:endParaRPr lang="zh-CN" altLang="en-US"/>
            </a:p>
          </p:txBody>
        </p:sp>
        <p:sp>
          <p:nvSpPr>
            <p:cNvPr id="77858" name="直接连接符 73760"/>
            <p:cNvSpPr>
              <a:spLocks noChangeShapeType="1"/>
            </p:cNvSpPr>
            <p:nvPr/>
          </p:nvSpPr>
          <p:spPr bwMode="auto">
            <a:xfrm>
              <a:off x="3410" y="2668"/>
              <a:ext cx="0" cy="239"/>
            </a:xfrm>
            <a:prstGeom prst="line">
              <a:avLst/>
            </a:prstGeom>
            <a:noFill/>
            <a:ln w="9525">
              <a:solidFill>
                <a:srgbClr val="000000"/>
              </a:solidFill>
              <a:round/>
              <a:headEnd/>
              <a:tailEnd/>
            </a:ln>
          </p:spPr>
          <p:txBody>
            <a:bodyPr/>
            <a:lstStyle/>
            <a:p>
              <a:endParaRPr lang="zh-CN" altLang="en-US"/>
            </a:p>
          </p:txBody>
        </p:sp>
        <p:sp>
          <p:nvSpPr>
            <p:cNvPr id="77859" name="直接连接符 73761"/>
            <p:cNvSpPr>
              <a:spLocks noChangeShapeType="1"/>
            </p:cNvSpPr>
            <p:nvPr/>
          </p:nvSpPr>
          <p:spPr bwMode="auto">
            <a:xfrm>
              <a:off x="2919" y="2452"/>
              <a:ext cx="0" cy="443"/>
            </a:xfrm>
            <a:prstGeom prst="line">
              <a:avLst/>
            </a:prstGeom>
            <a:noFill/>
            <a:ln w="9525">
              <a:solidFill>
                <a:srgbClr val="000000"/>
              </a:solidFill>
              <a:round/>
              <a:headEnd/>
              <a:tailEnd/>
            </a:ln>
          </p:spPr>
          <p:txBody>
            <a:bodyPr/>
            <a:lstStyle/>
            <a:p>
              <a:endParaRPr lang="zh-CN" altLang="en-US"/>
            </a:p>
          </p:txBody>
        </p:sp>
        <p:sp>
          <p:nvSpPr>
            <p:cNvPr id="77860" name="直接连接符 73762"/>
            <p:cNvSpPr>
              <a:spLocks noChangeShapeType="1"/>
            </p:cNvSpPr>
            <p:nvPr/>
          </p:nvSpPr>
          <p:spPr bwMode="auto">
            <a:xfrm>
              <a:off x="2830" y="2452"/>
              <a:ext cx="0" cy="108"/>
            </a:xfrm>
            <a:prstGeom prst="line">
              <a:avLst/>
            </a:prstGeom>
            <a:noFill/>
            <a:ln w="9525">
              <a:solidFill>
                <a:srgbClr val="000000"/>
              </a:solidFill>
              <a:round/>
              <a:headEnd/>
              <a:tailEnd/>
            </a:ln>
          </p:spPr>
          <p:txBody>
            <a:bodyPr/>
            <a:lstStyle/>
            <a:p>
              <a:endParaRPr lang="zh-CN" altLang="en-US"/>
            </a:p>
          </p:txBody>
        </p:sp>
        <p:sp>
          <p:nvSpPr>
            <p:cNvPr id="77861" name="直接连接符 73763"/>
            <p:cNvSpPr>
              <a:spLocks noChangeShapeType="1"/>
            </p:cNvSpPr>
            <p:nvPr/>
          </p:nvSpPr>
          <p:spPr bwMode="auto">
            <a:xfrm flipH="1">
              <a:off x="2517" y="2560"/>
              <a:ext cx="313" cy="0"/>
            </a:xfrm>
            <a:prstGeom prst="line">
              <a:avLst/>
            </a:prstGeom>
            <a:noFill/>
            <a:ln w="9525">
              <a:solidFill>
                <a:srgbClr val="000000"/>
              </a:solidFill>
              <a:round/>
              <a:headEnd/>
              <a:tailEnd/>
            </a:ln>
          </p:spPr>
          <p:txBody>
            <a:bodyPr/>
            <a:lstStyle/>
            <a:p>
              <a:endParaRPr lang="zh-CN" altLang="en-US"/>
            </a:p>
          </p:txBody>
        </p:sp>
        <p:sp>
          <p:nvSpPr>
            <p:cNvPr id="77862" name="直接连接符 73764"/>
            <p:cNvSpPr>
              <a:spLocks noChangeShapeType="1"/>
            </p:cNvSpPr>
            <p:nvPr/>
          </p:nvSpPr>
          <p:spPr bwMode="auto">
            <a:xfrm>
              <a:off x="2517" y="2548"/>
              <a:ext cx="0" cy="347"/>
            </a:xfrm>
            <a:prstGeom prst="line">
              <a:avLst/>
            </a:prstGeom>
            <a:noFill/>
            <a:ln w="9525">
              <a:solidFill>
                <a:srgbClr val="000000"/>
              </a:solidFill>
              <a:round/>
              <a:headEnd/>
              <a:tailEnd/>
            </a:ln>
          </p:spPr>
          <p:txBody>
            <a:bodyPr/>
            <a:lstStyle/>
            <a:p>
              <a:endParaRPr lang="zh-CN" altLang="en-US"/>
            </a:p>
          </p:txBody>
        </p:sp>
        <p:sp>
          <p:nvSpPr>
            <p:cNvPr id="77863" name="直接连接符 73765"/>
            <p:cNvSpPr>
              <a:spLocks noChangeShapeType="1"/>
            </p:cNvSpPr>
            <p:nvPr/>
          </p:nvSpPr>
          <p:spPr bwMode="auto">
            <a:xfrm>
              <a:off x="1431" y="2452"/>
              <a:ext cx="0" cy="144"/>
            </a:xfrm>
            <a:prstGeom prst="line">
              <a:avLst/>
            </a:prstGeom>
            <a:noFill/>
            <a:ln w="9525">
              <a:solidFill>
                <a:srgbClr val="000000"/>
              </a:solidFill>
              <a:round/>
              <a:headEnd/>
              <a:tailEnd/>
            </a:ln>
          </p:spPr>
          <p:txBody>
            <a:bodyPr/>
            <a:lstStyle/>
            <a:p>
              <a:endParaRPr lang="zh-CN" altLang="en-US"/>
            </a:p>
          </p:txBody>
        </p:sp>
        <p:sp>
          <p:nvSpPr>
            <p:cNvPr id="77864" name="直接连接符 73766"/>
            <p:cNvSpPr>
              <a:spLocks noChangeShapeType="1"/>
            </p:cNvSpPr>
            <p:nvPr/>
          </p:nvSpPr>
          <p:spPr bwMode="auto">
            <a:xfrm>
              <a:off x="1431" y="2596"/>
              <a:ext cx="625" cy="0"/>
            </a:xfrm>
            <a:prstGeom prst="line">
              <a:avLst/>
            </a:prstGeom>
            <a:noFill/>
            <a:ln w="9525">
              <a:solidFill>
                <a:srgbClr val="000000"/>
              </a:solidFill>
              <a:round/>
              <a:headEnd/>
              <a:tailEnd/>
            </a:ln>
          </p:spPr>
          <p:txBody>
            <a:bodyPr/>
            <a:lstStyle/>
            <a:p>
              <a:endParaRPr lang="zh-CN" altLang="en-US"/>
            </a:p>
          </p:txBody>
        </p:sp>
        <p:sp>
          <p:nvSpPr>
            <p:cNvPr id="77865" name="直接连接符 73767"/>
            <p:cNvSpPr>
              <a:spLocks noChangeShapeType="1"/>
            </p:cNvSpPr>
            <p:nvPr/>
          </p:nvSpPr>
          <p:spPr bwMode="auto">
            <a:xfrm>
              <a:off x="2056" y="2596"/>
              <a:ext cx="0" cy="299"/>
            </a:xfrm>
            <a:prstGeom prst="line">
              <a:avLst/>
            </a:prstGeom>
            <a:noFill/>
            <a:ln w="9525">
              <a:solidFill>
                <a:srgbClr val="000000"/>
              </a:solidFill>
              <a:round/>
              <a:headEnd/>
              <a:tailEnd/>
            </a:ln>
          </p:spPr>
          <p:txBody>
            <a:bodyPr/>
            <a:lstStyle/>
            <a:p>
              <a:endParaRPr lang="zh-CN" altLang="en-US"/>
            </a:p>
          </p:txBody>
        </p:sp>
        <p:sp>
          <p:nvSpPr>
            <p:cNvPr id="77866" name="直接连接符 73768"/>
            <p:cNvSpPr>
              <a:spLocks noChangeShapeType="1"/>
            </p:cNvSpPr>
            <p:nvPr/>
          </p:nvSpPr>
          <p:spPr bwMode="auto">
            <a:xfrm>
              <a:off x="1356" y="2452"/>
              <a:ext cx="0" cy="228"/>
            </a:xfrm>
            <a:prstGeom prst="line">
              <a:avLst/>
            </a:prstGeom>
            <a:noFill/>
            <a:ln w="9525">
              <a:solidFill>
                <a:srgbClr val="000000"/>
              </a:solidFill>
              <a:round/>
              <a:headEnd/>
              <a:tailEnd/>
            </a:ln>
          </p:spPr>
          <p:txBody>
            <a:bodyPr/>
            <a:lstStyle/>
            <a:p>
              <a:endParaRPr lang="zh-CN" altLang="en-US"/>
            </a:p>
          </p:txBody>
        </p:sp>
        <p:sp>
          <p:nvSpPr>
            <p:cNvPr id="77867" name="直接连接符 73769"/>
            <p:cNvSpPr>
              <a:spLocks noChangeShapeType="1"/>
            </p:cNvSpPr>
            <p:nvPr/>
          </p:nvSpPr>
          <p:spPr bwMode="auto">
            <a:xfrm>
              <a:off x="1356" y="2680"/>
              <a:ext cx="223" cy="0"/>
            </a:xfrm>
            <a:prstGeom prst="line">
              <a:avLst/>
            </a:prstGeom>
            <a:noFill/>
            <a:ln w="9525">
              <a:solidFill>
                <a:srgbClr val="000000"/>
              </a:solidFill>
              <a:round/>
              <a:headEnd/>
              <a:tailEnd/>
            </a:ln>
          </p:spPr>
          <p:txBody>
            <a:bodyPr/>
            <a:lstStyle/>
            <a:p>
              <a:endParaRPr lang="zh-CN" altLang="en-US"/>
            </a:p>
          </p:txBody>
        </p:sp>
        <p:sp>
          <p:nvSpPr>
            <p:cNvPr id="77868" name="直接连接符 73770"/>
            <p:cNvSpPr>
              <a:spLocks noChangeShapeType="1"/>
            </p:cNvSpPr>
            <p:nvPr/>
          </p:nvSpPr>
          <p:spPr bwMode="auto">
            <a:xfrm>
              <a:off x="1579" y="2692"/>
              <a:ext cx="0" cy="203"/>
            </a:xfrm>
            <a:prstGeom prst="line">
              <a:avLst/>
            </a:prstGeom>
            <a:noFill/>
            <a:ln w="9525">
              <a:solidFill>
                <a:srgbClr val="000000"/>
              </a:solidFill>
              <a:round/>
              <a:headEnd/>
              <a:tailEnd/>
            </a:ln>
          </p:spPr>
          <p:txBody>
            <a:bodyPr/>
            <a:lstStyle/>
            <a:p>
              <a:endParaRPr lang="zh-CN" altLang="en-US"/>
            </a:p>
          </p:txBody>
        </p:sp>
        <p:sp>
          <p:nvSpPr>
            <p:cNvPr id="77869" name="直接连接符 73771"/>
            <p:cNvSpPr>
              <a:spLocks noChangeShapeType="1"/>
            </p:cNvSpPr>
            <p:nvPr/>
          </p:nvSpPr>
          <p:spPr bwMode="auto">
            <a:xfrm>
              <a:off x="1237" y="2452"/>
              <a:ext cx="0" cy="228"/>
            </a:xfrm>
            <a:prstGeom prst="line">
              <a:avLst/>
            </a:prstGeom>
            <a:noFill/>
            <a:ln w="9525">
              <a:solidFill>
                <a:srgbClr val="000000"/>
              </a:solidFill>
              <a:round/>
              <a:headEnd/>
              <a:tailEnd/>
            </a:ln>
          </p:spPr>
          <p:txBody>
            <a:bodyPr/>
            <a:lstStyle/>
            <a:p>
              <a:endParaRPr lang="zh-CN" altLang="en-US"/>
            </a:p>
          </p:txBody>
        </p:sp>
        <p:sp>
          <p:nvSpPr>
            <p:cNvPr id="77870" name="直接连接符 73772"/>
            <p:cNvSpPr>
              <a:spLocks noChangeShapeType="1"/>
            </p:cNvSpPr>
            <p:nvPr/>
          </p:nvSpPr>
          <p:spPr bwMode="auto">
            <a:xfrm flipH="1">
              <a:off x="850" y="2680"/>
              <a:ext cx="372" cy="0"/>
            </a:xfrm>
            <a:prstGeom prst="line">
              <a:avLst/>
            </a:prstGeom>
            <a:noFill/>
            <a:ln w="9525">
              <a:solidFill>
                <a:srgbClr val="000000"/>
              </a:solidFill>
              <a:round/>
              <a:headEnd/>
              <a:tailEnd/>
            </a:ln>
          </p:spPr>
          <p:txBody>
            <a:bodyPr/>
            <a:lstStyle/>
            <a:p>
              <a:endParaRPr lang="zh-CN" altLang="en-US"/>
            </a:p>
          </p:txBody>
        </p:sp>
        <p:sp>
          <p:nvSpPr>
            <p:cNvPr id="77871" name="直接连接符 73773"/>
            <p:cNvSpPr>
              <a:spLocks noChangeShapeType="1"/>
            </p:cNvSpPr>
            <p:nvPr/>
          </p:nvSpPr>
          <p:spPr bwMode="auto">
            <a:xfrm>
              <a:off x="850" y="2680"/>
              <a:ext cx="0" cy="227"/>
            </a:xfrm>
            <a:prstGeom prst="line">
              <a:avLst/>
            </a:prstGeom>
            <a:noFill/>
            <a:ln w="9525">
              <a:solidFill>
                <a:srgbClr val="000000"/>
              </a:solidFill>
              <a:round/>
              <a:headEnd/>
              <a:tailEnd/>
            </a:ln>
          </p:spPr>
          <p:txBody>
            <a:bodyPr/>
            <a:lstStyle/>
            <a:p>
              <a:endParaRPr lang="zh-CN" altLang="en-US"/>
            </a:p>
          </p:txBody>
        </p:sp>
        <p:sp>
          <p:nvSpPr>
            <p:cNvPr id="77872" name="直接连接符 73774"/>
            <p:cNvSpPr>
              <a:spLocks noChangeShapeType="1"/>
            </p:cNvSpPr>
            <p:nvPr/>
          </p:nvSpPr>
          <p:spPr bwMode="auto">
            <a:xfrm>
              <a:off x="1178" y="2452"/>
              <a:ext cx="0" cy="144"/>
            </a:xfrm>
            <a:prstGeom prst="line">
              <a:avLst/>
            </a:prstGeom>
            <a:noFill/>
            <a:ln w="9525">
              <a:solidFill>
                <a:srgbClr val="000000"/>
              </a:solidFill>
              <a:round/>
              <a:headEnd/>
              <a:tailEnd/>
            </a:ln>
          </p:spPr>
          <p:txBody>
            <a:bodyPr/>
            <a:lstStyle/>
            <a:p>
              <a:endParaRPr lang="zh-CN" altLang="en-US"/>
            </a:p>
          </p:txBody>
        </p:sp>
        <p:sp>
          <p:nvSpPr>
            <p:cNvPr id="77873" name="直接连接符 73775"/>
            <p:cNvSpPr>
              <a:spLocks noChangeShapeType="1"/>
            </p:cNvSpPr>
            <p:nvPr/>
          </p:nvSpPr>
          <p:spPr bwMode="auto">
            <a:xfrm flipH="1">
              <a:off x="433" y="2584"/>
              <a:ext cx="745" cy="0"/>
            </a:xfrm>
            <a:prstGeom prst="line">
              <a:avLst/>
            </a:prstGeom>
            <a:noFill/>
            <a:ln w="9525">
              <a:solidFill>
                <a:srgbClr val="000000"/>
              </a:solidFill>
              <a:round/>
              <a:headEnd/>
              <a:tailEnd/>
            </a:ln>
          </p:spPr>
          <p:txBody>
            <a:bodyPr/>
            <a:lstStyle/>
            <a:p>
              <a:endParaRPr lang="zh-CN" altLang="en-US"/>
            </a:p>
          </p:txBody>
        </p:sp>
        <p:sp>
          <p:nvSpPr>
            <p:cNvPr id="77874" name="直接连接符 73776"/>
            <p:cNvSpPr>
              <a:spLocks noChangeShapeType="1"/>
            </p:cNvSpPr>
            <p:nvPr/>
          </p:nvSpPr>
          <p:spPr bwMode="auto">
            <a:xfrm>
              <a:off x="433" y="2572"/>
              <a:ext cx="0" cy="335"/>
            </a:xfrm>
            <a:prstGeom prst="line">
              <a:avLst/>
            </a:prstGeom>
            <a:noFill/>
            <a:ln w="9525">
              <a:solidFill>
                <a:srgbClr val="000000"/>
              </a:solidFill>
              <a:round/>
              <a:headEnd/>
              <a:tailEnd/>
            </a:ln>
          </p:spPr>
          <p:txBody>
            <a:bodyPr/>
            <a:lstStyle/>
            <a:p>
              <a:endParaRPr lang="zh-CN" altLang="en-US"/>
            </a:p>
          </p:txBody>
        </p:sp>
        <p:sp>
          <p:nvSpPr>
            <p:cNvPr id="77875" name="直接连接符 73777"/>
            <p:cNvSpPr>
              <a:spLocks noChangeShapeType="1"/>
            </p:cNvSpPr>
            <p:nvPr/>
          </p:nvSpPr>
          <p:spPr bwMode="auto">
            <a:xfrm>
              <a:off x="1937" y="3064"/>
              <a:ext cx="0" cy="767"/>
            </a:xfrm>
            <a:prstGeom prst="line">
              <a:avLst/>
            </a:prstGeom>
            <a:noFill/>
            <a:ln w="9525">
              <a:solidFill>
                <a:srgbClr val="000000"/>
              </a:solidFill>
              <a:round/>
              <a:headEnd/>
              <a:tailEnd/>
            </a:ln>
          </p:spPr>
          <p:txBody>
            <a:bodyPr/>
            <a:lstStyle/>
            <a:p>
              <a:endParaRPr lang="zh-CN" altLang="en-US"/>
            </a:p>
          </p:txBody>
        </p:sp>
        <p:sp>
          <p:nvSpPr>
            <p:cNvPr id="77876" name="直接连接符 73778"/>
            <p:cNvSpPr>
              <a:spLocks noChangeShapeType="1"/>
            </p:cNvSpPr>
            <p:nvPr/>
          </p:nvSpPr>
          <p:spPr bwMode="auto">
            <a:xfrm>
              <a:off x="3499" y="3064"/>
              <a:ext cx="0" cy="767"/>
            </a:xfrm>
            <a:prstGeom prst="line">
              <a:avLst/>
            </a:prstGeom>
            <a:noFill/>
            <a:ln w="9525">
              <a:solidFill>
                <a:srgbClr val="000000"/>
              </a:solidFill>
              <a:round/>
              <a:headEnd/>
              <a:tailEnd/>
            </a:ln>
          </p:spPr>
          <p:txBody>
            <a:bodyPr/>
            <a:lstStyle/>
            <a:p>
              <a:endParaRPr lang="zh-CN" altLang="en-US"/>
            </a:p>
          </p:txBody>
        </p:sp>
        <p:sp>
          <p:nvSpPr>
            <p:cNvPr id="77877" name="直接连接符 73779"/>
            <p:cNvSpPr>
              <a:spLocks noChangeShapeType="1"/>
            </p:cNvSpPr>
            <p:nvPr/>
          </p:nvSpPr>
          <p:spPr bwMode="auto">
            <a:xfrm flipH="1">
              <a:off x="2115" y="3172"/>
              <a:ext cx="1652" cy="0"/>
            </a:xfrm>
            <a:prstGeom prst="line">
              <a:avLst/>
            </a:prstGeom>
            <a:noFill/>
            <a:ln w="9525">
              <a:solidFill>
                <a:srgbClr val="000000"/>
              </a:solidFill>
              <a:round/>
              <a:headEnd/>
              <a:tailEnd/>
            </a:ln>
          </p:spPr>
          <p:txBody>
            <a:bodyPr/>
            <a:lstStyle/>
            <a:p>
              <a:endParaRPr lang="zh-CN" altLang="en-US"/>
            </a:p>
          </p:txBody>
        </p:sp>
        <p:sp>
          <p:nvSpPr>
            <p:cNvPr id="77878" name="直接连接符 73780"/>
            <p:cNvSpPr>
              <a:spLocks noChangeShapeType="1"/>
            </p:cNvSpPr>
            <p:nvPr/>
          </p:nvSpPr>
          <p:spPr bwMode="auto">
            <a:xfrm flipV="1">
              <a:off x="2130" y="3064"/>
              <a:ext cx="0" cy="108"/>
            </a:xfrm>
            <a:prstGeom prst="line">
              <a:avLst/>
            </a:prstGeom>
            <a:noFill/>
            <a:ln w="9525">
              <a:solidFill>
                <a:srgbClr val="000000"/>
              </a:solidFill>
              <a:round/>
              <a:headEnd/>
              <a:tailEnd/>
            </a:ln>
          </p:spPr>
          <p:txBody>
            <a:bodyPr/>
            <a:lstStyle/>
            <a:p>
              <a:endParaRPr lang="zh-CN" altLang="en-US"/>
            </a:p>
          </p:txBody>
        </p:sp>
        <p:sp>
          <p:nvSpPr>
            <p:cNvPr id="77879" name="直接连接符 73781"/>
            <p:cNvSpPr>
              <a:spLocks noChangeShapeType="1"/>
            </p:cNvSpPr>
            <p:nvPr/>
          </p:nvSpPr>
          <p:spPr bwMode="auto">
            <a:xfrm flipH="1">
              <a:off x="1669" y="3243"/>
              <a:ext cx="2723" cy="0"/>
            </a:xfrm>
            <a:prstGeom prst="line">
              <a:avLst/>
            </a:prstGeom>
            <a:noFill/>
            <a:ln w="9525">
              <a:solidFill>
                <a:srgbClr val="000000"/>
              </a:solidFill>
              <a:round/>
              <a:headEnd/>
              <a:tailEnd/>
            </a:ln>
          </p:spPr>
          <p:txBody>
            <a:bodyPr/>
            <a:lstStyle/>
            <a:p>
              <a:endParaRPr lang="zh-CN" altLang="en-US"/>
            </a:p>
          </p:txBody>
        </p:sp>
        <p:sp>
          <p:nvSpPr>
            <p:cNvPr id="77880" name="直接连接符 73782"/>
            <p:cNvSpPr>
              <a:spLocks noChangeShapeType="1"/>
            </p:cNvSpPr>
            <p:nvPr/>
          </p:nvSpPr>
          <p:spPr bwMode="auto">
            <a:xfrm flipV="1">
              <a:off x="1669" y="3064"/>
              <a:ext cx="0" cy="179"/>
            </a:xfrm>
            <a:prstGeom prst="line">
              <a:avLst/>
            </a:prstGeom>
            <a:noFill/>
            <a:ln w="9525">
              <a:solidFill>
                <a:srgbClr val="000000"/>
              </a:solidFill>
              <a:round/>
              <a:headEnd/>
              <a:tailEnd/>
            </a:ln>
          </p:spPr>
          <p:txBody>
            <a:bodyPr/>
            <a:lstStyle/>
            <a:p>
              <a:endParaRPr lang="zh-CN" altLang="en-US"/>
            </a:p>
          </p:txBody>
        </p:sp>
        <p:sp>
          <p:nvSpPr>
            <p:cNvPr id="77881" name="直接连接符 73783"/>
            <p:cNvSpPr>
              <a:spLocks noChangeShapeType="1"/>
            </p:cNvSpPr>
            <p:nvPr/>
          </p:nvSpPr>
          <p:spPr bwMode="auto">
            <a:xfrm flipH="1">
              <a:off x="984" y="3303"/>
              <a:ext cx="4495" cy="0"/>
            </a:xfrm>
            <a:prstGeom prst="line">
              <a:avLst/>
            </a:prstGeom>
            <a:noFill/>
            <a:ln w="9525">
              <a:solidFill>
                <a:srgbClr val="000000"/>
              </a:solidFill>
              <a:round/>
              <a:headEnd/>
              <a:tailEnd/>
            </a:ln>
          </p:spPr>
          <p:txBody>
            <a:bodyPr/>
            <a:lstStyle/>
            <a:p>
              <a:endParaRPr lang="zh-CN" altLang="en-US"/>
            </a:p>
          </p:txBody>
        </p:sp>
        <p:sp>
          <p:nvSpPr>
            <p:cNvPr id="77882" name="直接连接符 73784"/>
            <p:cNvSpPr>
              <a:spLocks noChangeShapeType="1"/>
            </p:cNvSpPr>
            <p:nvPr/>
          </p:nvSpPr>
          <p:spPr bwMode="auto">
            <a:xfrm flipV="1">
              <a:off x="984" y="3064"/>
              <a:ext cx="0" cy="251"/>
            </a:xfrm>
            <a:prstGeom prst="line">
              <a:avLst/>
            </a:prstGeom>
            <a:noFill/>
            <a:ln w="9525">
              <a:solidFill>
                <a:srgbClr val="000000"/>
              </a:solidFill>
              <a:round/>
              <a:headEnd/>
              <a:tailEnd/>
            </a:ln>
          </p:spPr>
          <p:txBody>
            <a:bodyPr/>
            <a:lstStyle/>
            <a:p>
              <a:endParaRPr lang="zh-CN" altLang="en-US"/>
            </a:p>
          </p:txBody>
        </p:sp>
        <p:sp>
          <p:nvSpPr>
            <p:cNvPr id="77883" name="直接连接符 73785"/>
            <p:cNvSpPr>
              <a:spLocks noChangeShapeType="1"/>
            </p:cNvSpPr>
            <p:nvPr/>
          </p:nvSpPr>
          <p:spPr bwMode="auto">
            <a:xfrm flipH="1">
              <a:off x="523" y="3387"/>
              <a:ext cx="4539" cy="0"/>
            </a:xfrm>
            <a:prstGeom prst="line">
              <a:avLst/>
            </a:prstGeom>
            <a:noFill/>
            <a:ln w="9525">
              <a:solidFill>
                <a:srgbClr val="000000"/>
              </a:solidFill>
              <a:round/>
              <a:headEnd/>
              <a:tailEnd/>
            </a:ln>
          </p:spPr>
          <p:txBody>
            <a:bodyPr/>
            <a:lstStyle/>
            <a:p>
              <a:endParaRPr lang="zh-CN" altLang="en-US"/>
            </a:p>
          </p:txBody>
        </p:sp>
        <p:sp>
          <p:nvSpPr>
            <p:cNvPr id="77884" name="直接连接符 73786"/>
            <p:cNvSpPr>
              <a:spLocks noChangeShapeType="1"/>
            </p:cNvSpPr>
            <p:nvPr/>
          </p:nvSpPr>
          <p:spPr bwMode="auto">
            <a:xfrm flipV="1">
              <a:off x="538" y="3064"/>
              <a:ext cx="0" cy="323"/>
            </a:xfrm>
            <a:prstGeom prst="line">
              <a:avLst/>
            </a:prstGeom>
            <a:noFill/>
            <a:ln w="9525">
              <a:solidFill>
                <a:srgbClr val="000000"/>
              </a:solidFill>
              <a:round/>
              <a:headEnd/>
              <a:tailEnd/>
            </a:ln>
          </p:spPr>
          <p:txBody>
            <a:bodyPr/>
            <a:lstStyle/>
            <a:p>
              <a:endParaRPr lang="zh-CN" altLang="en-US"/>
            </a:p>
          </p:txBody>
        </p:sp>
        <p:sp>
          <p:nvSpPr>
            <p:cNvPr id="77885" name="直接连接符 73787"/>
            <p:cNvSpPr>
              <a:spLocks noChangeShapeType="1"/>
            </p:cNvSpPr>
            <p:nvPr/>
          </p:nvSpPr>
          <p:spPr bwMode="auto">
            <a:xfrm flipH="1">
              <a:off x="463" y="3459"/>
              <a:ext cx="1474" cy="0"/>
            </a:xfrm>
            <a:prstGeom prst="line">
              <a:avLst/>
            </a:prstGeom>
            <a:noFill/>
            <a:ln w="9525">
              <a:solidFill>
                <a:srgbClr val="000000"/>
              </a:solidFill>
              <a:round/>
              <a:headEnd/>
              <a:tailEnd/>
            </a:ln>
          </p:spPr>
          <p:txBody>
            <a:bodyPr/>
            <a:lstStyle/>
            <a:p>
              <a:endParaRPr lang="zh-CN" altLang="en-US"/>
            </a:p>
          </p:txBody>
        </p:sp>
        <p:sp>
          <p:nvSpPr>
            <p:cNvPr id="77886" name="直接连接符 73788"/>
            <p:cNvSpPr>
              <a:spLocks noChangeShapeType="1"/>
            </p:cNvSpPr>
            <p:nvPr/>
          </p:nvSpPr>
          <p:spPr bwMode="auto">
            <a:xfrm flipV="1">
              <a:off x="463" y="3064"/>
              <a:ext cx="0" cy="395"/>
            </a:xfrm>
            <a:prstGeom prst="line">
              <a:avLst/>
            </a:prstGeom>
            <a:noFill/>
            <a:ln w="9525">
              <a:solidFill>
                <a:srgbClr val="000000"/>
              </a:solidFill>
              <a:round/>
              <a:headEnd/>
              <a:tailEnd/>
            </a:ln>
          </p:spPr>
          <p:txBody>
            <a:bodyPr/>
            <a:lstStyle/>
            <a:p>
              <a:endParaRPr lang="zh-CN" altLang="en-US"/>
            </a:p>
          </p:txBody>
        </p:sp>
        <p:sp>
          <p:nvSpPr>
            <p:cNvPr id="77887" name="直接连接符 73789"/>
            <p:cNvSpPr>
              <a:spLocks noChangeShapeType="1"/>
            </p:cNvSpPr>
            <p:nvPr/>
          </p:nvSpPr>
          <p:spPr bwMode="auto">
            <a:xfrm flipH="1">
              <a:off x="389" y="3543"/>
              <a:ext cx="3110" cy="0"/>
            </a:xfrm>
            <a:prstGeom prst="line">
              <a:avLst/>
            </a:prstGeom>
            <a:noFill/>
            <a:ln w="9525">
              <a:solidFill>
                <a:srgbClr val="000000"/>
              </a:solidFill>
              <a:round/>
              <a:headEnd/>
              <a:tailEnd/>
            </a:ln>
          </p:spPr>
          <p:txBody>
            <a:bodyPr/>
            <a:lstStyle/>
            <a:p>
              <a:endParaRPr lang="zh-CN" altLang="en-US"/>
            </a:p>
          </p:txBody>
        </p:sp>
        <p:sp>
          <p:nvSpPr>
            <p:cNvPr id="77888" name="直接连接符 73790"/>
            <p:cNvSpPr>
              <a:spLocks noChangeShapeType="1"/>
            </p:cNvSpPr>
            <p:nvPr/>
          </p:nvSpPr>
          <p:spPr bwMode="auto">
            <a:xfrm flipV="1">
              <a:off x="404" y="3064"/>
              <a:ext cx="0" cy="467"/>
            </a:xfrm>
            <a:prstGeom prst="line">
              <a:avLst/>
            </a:prstGeom>
            <a:noFill/>
            <a:ln w="9525">
              <a:solidFill>
                <a:srgbClr val="000000"/>
              </a:solidFill>
              <a:round/>
              <a:headEnd/>
              <a:tailEnd/>
            </a:ln>
          </p:spPr>
          <p:txBody>
            <a:bodyPr/>
            <a:lstStyle/>
            <a:p>
              <a:endParaRPr lang="zh-CN" altLang="en-US"/>
            </a:p>
          </p:txBody>
        </p:sp>
        <p:sp>
          <p:nvSpPr>
            <p:cNvPr id="77889" name="直接连接符 73791"/>
            <p:cNvSpPr>
              <a:spLocks noChangeShapeType="1"/>
            </p:cNvSpPr>
            <p:nvPr/>
          </p:nvSpPr>
          <p:spPr bwMode="auto">
            <a:xfrm flipH="1">
              <a:off x="329" y="3615"/>
              <a:ext cx="4435" cy="0"/>
            </a:xfrm>
            <a:prstGeom prst="line">
              <a:avLst/>
            </a:prstGeom>
            <a:noFill/>
            <a:ln w="9525">
              <a:solidFill>
                <a:srgbClr val="000000"/>
              </a:solidFill>
              <a:round/>
              <a:headEnd/>
              <a:tailEnd/>
            </a:ln>
          </p:spPr>
          <p:txBody>
            <a:bodyPr/>
            <a:lstStyle/>
            <a:p>
              <a:endParaRPr lang="zh-CN" altLang="en-US"/>
            </a:p>
          </p:txBody>
        </p:sp>
        <p:sp>
          <p:nvSpPr>
            <p:cNvPr id="77890" name="直接连接符 73792"/>
            <p:cNvSpPr>
              <a:spLocks noChangeShapeType="1"/>
            </p:cNvSpPr>
            <p:nvPr/>
          </p:nvSpPr>
          <p:spPr bwMode="auto">
            <a:xfrm flipV="1">
              <a:off x="329" y="3064"/>
              <a:ext cx="0" cy="563"/>
            </a:xfrm>
            <a:prstGeom prst="line">
              <a:avLst/>
            </a:prstGeom>
            <a:noFill/>
            <a:ln w="9525">
              <a:solidFill>
                <a:srgbClr val="000000"/>
              </a:solidFill>
              <a:round/>
              <a:headEnd/>
              <a:tailEnd/>
            </a:ln>
          </p:spPr>
          <p:txBody>
            <a:bodyPr/>
            <a:lstStyle/>
            <a:p>
              <a:endParaRPr lang="zh-CN" altLang="en-US"/>
            </a:p>
          </p:txBody>
        </p:sp>
        <p:sp>
          <p:nvSpPr>
            <p:cNvPr id="77891" name="直接连接符 73793"/>
            <p:cNvSpPr>
              <a:spLocks noChangeShapeType="1"/>
            </p:cNvSpPr>
            <p:nvPr/>
          </p:nvSpPr>
          <p:spPr bwMode="auto">
            <a:xfrm flipH="1">
              <a:off x="270" y="3686"/>
              <a:ext cx="4985" cy="0"/>
            </a:xfrm>
            <a:prstGeom prst="line">
              <a:avLst/>
            </a:prstGeom>
            <a:noFill/>
            <a:ln w="9525">
              <a:solidFill>
                <a:srgbClr val="000000"/>
              </a:solidFill>
              <a:round/>
              <a:headEnd/>
              <a:tailEnd/>
            </a:ln>
          </p:spPr>
          <p:txBody>
            <a:bodyPr/>
            <a:lstStyle/>
            <a:p>
              <a:endParaRPr lang="zh-CN" altLang="en-US"/>
            </a:p>
          </p:txBody>
        </p:sp>
        <p:sp>
          <p:nvSpPr>
            <p:cNvPr id="77892" name="直接连接符 73794"/>
            <p:cNvSpPr>
              <a:spLocks noChangeShapeType="1"/>
            </p:cNvSpPr>
            <p:nvPr/>
          </p:nvSpPr>
          <p:spPr bwMode="auto">
            <a:xfrm flipV="1">
              <a:off x="255" y="3064"/>
              <a:ext cx="0" cy="622"/>
            </a:xfrm>
            <a:prstGeom prst="line">
              <a:avLst/>
            </a:prstGeom>
            <a:noFill/>
            <a:ln w="9525">
              <a:solidFill>
                <a:srgbClr val="000000"/>
              </a:solidFill>
              <a:round/>
              <a:headEnd/>
              <a:tailEnd/>
            </a:ln>
          </p:spPr>
          <p:txBody>
            <a:bodyPr/>
            <a:lstStyle/>
            <a:p>
              <a:endParaRPr lang="zh-CN" altLang="en-US"/>
            </a:p>
          </p:txBody>
        </p:sp>
        <p:sp>
          <p:nvSpPr>
            <p:cNvPr id="77893" name="直接连接符 73795"/>
            <p:cNvSpPr>
              <a:spLocks noChangeShapeType="1"/>
            </p:cNvSpPr>
            <p:nvPr/>
          </p:nvSpPr>
          <p:spPr bwMode="auto">
            <a:xfrm>
              <a:off x="746" y="3064"/>
              <a:ext cx="0" cy="395"/>
            </a:xfrm>
            <a:prstGeom prst="line">
              <a:avLst/>
            </a:prstGeom>
            <a:noFill/>
            <a:ln w="9525">
              <a:solidFill>
                <a:srgbClr val="000000"/>
              </a:solidFill>
              <a:round/>
              <a:headEnd/>
              <a:tailEnd/>
            </a:ln>
          </p:spPr>
          <p:txBody>
            <a:bodyPr/>
            <a:lstStyle/>
            <a:p>
              <a:endParaRPr lang="zh-CN" altLang="en-US"/>
            </a:p>
          </p:txBody>
        </p:sp>
        <p:sp>
          <p:nvSpPr>
            <p:cNvPr id="77894" name="直接连接符 73796"/>
            <p:cNvSpPr>
              <a:spLocks noChangeShapeType="1"/>
            </p:cNvSpPr>
            <p:nvPr/>
          </p:nvSpPr>
          <p:spPr bwMode="auto">
            <a:xfrm>
              <a:off x="820" y="3064"/>
              <a:ext cx="0" cy="479"/>
            </a:xfrm>
            <a:prstGeom prst="line">
              <a:avLst/>
            </a:prstGeom>
            <a:noFill/>
            <a:ln w="9525">
              <a:solidFill>
                <a:srgbClr val="000000"/>
              </a:solidFill>
              <a:round/>
              <a:headEnd/>
              <a:tailEnd/>
            </a:ln>
          </p:spPr>
          <p:txBody>
            <a:bodyPr/>
            <a:lstStyle/>
            <a:p>
              <a:endParaRPr lang="zh-CN" altLang="en-US"/>
            </a:p>
          </p:txBody>
        </p:sp>
        <p:sp>
          <p:nvSpPr>
            <p:cNvPr id="77895" name="直接连接符 73797"/>
            <p:cNvSpPr>
              <a:spLocks noChangeShapeType="1"/>
            </p:cNvSpPr>
            <p:nvPr/>
          </p:nvSpPr>
          <p:spPr bwMode="auto">
            <a:xfrm>
              <a:off x="910" y="3064"/>
              <a:ext cx="0" cy="551"/>
            </a:xfrm>
            <a:prstGeom prst="line">
              <a:avLst/>
            </a:prstGeom>
            <a:noFill/>
            <a:ln w="9525">
              <a:solidFill>
                <a:srgbClr val="000000"/>
              </a:solidFill>
              <a:round/>
              <a:headEnd/>
              <a:tailEnd/>
            </a:ln>
          </p:spPr>
          <p:txBody>
            <a:bodyPr/>
            <a:lstStyle/>
            <a:p>
              <a:endParaRPr lang="zh-CN" altLang="en-US"/>
            </a:p>
          </p:txBody>
        </p:sp>
        <p:sp>
          <p:nvSpPr>
            <p:cNvPr id="77896" name="直接连接符 73798"/>
            <p:cNvSpPr>
              <a:spLocks noChangeShapeType="1"/>
            </p:cNvSpPr>
            <p:nvPr/>
          </p:nvSpPr>
          <p:spPr bwMode="auto">
            <a:xfrm>
              <a:off x="1490" y="3064"/>
              <a:ext cx="0" cy="395"/>
            </a:xfrm>
            <a:prstGeom prst="line">
              <a:avLst/>
            </a:prstGeom>
            <a:noFill/>
            <a:ln w="9525">
              <a:solidFill>
                <a:srgbClr val="000000"/>
              </a:solidFill>
              <a:round/>
              <a:headEnd/>
              <a:tailEnd/>
            </a:ln>
          </p:spPr>
          <p:txBody>
            <a:bodyPr/>
            <a:lstStyle/>
            <a:p>
              <a:endParaRPr lang="zh-CN" altLang="en-US"/>
            </a:p>
          </p:txBody>
        </p:sp>
        <p:sp>
          <p:nvSpPr>
            <p:cNvPr id="77897" name="直接连接符 73799"/>
            <p:cNvSpPr>
              <a:spLocks noChangeShapeType="1"/>
            </p:cNvSpPr>
            <p:nvPr/>
          </p:nvSpPr>
          <p:spPr bwMode="auto">
            <a:xfrm>
              <a:off x="1579" y="3064"/>
              <a:ext cx="0" cy="479"/>
            </a:xfrm>
            <a:prstGeom prst="line">
              <a:avLst/>
            </a:prstGeom>
            <a:noFill/>
            <a:ln w="9525">
              <a:solidFill>
                <a:srgbClr val="000000"/>
              </a:solidFill>
              <a:round/>
              <a:headEnd/>
              <a:tailEnd/>
            </a:ln>
          </p:spPr>
          <p:txBody>
            <a:bodyPr/>
            <a:lstStyle/>
            <a:p>
              <a:endParaRPr lang="zh-CN" altLang="en-US"/>
            </a:p>
          </p:txBody>
        </p:sp>
        <p:sp>
          <p:nvSpPr>
            <p:cNvPr id="77898" name="直接连接符 73800"/>
            <p:cNvSpPr>
              <a:spLocks noChangeShapeType="1"/>
            </p:cNvSpPr>
            <p:nvPr/>
          </p:nvSpPr>
          <p:spPr bwMode="auto">
            <a:xfrm>
              <a:off x="2398" y="3064"/>
              <a:ext cx="0" cy="479"/>
            </a:xfrm>
            <a:prstGeom prst="line">
              <a:avLst/>
            </a:prstGeom>
            <a:noFill/>
            <a:ln w="9525">
              <a:solidFill>
                <a:srgbClr val="000000"/>
              </a:solidFill>
              <a:round/>
              <a:headEnd/>
              <a:tailEnd/>
            </a:ln>
          </p:spPr>
          <p:txBody>
            <a:bodyPr/>
            <a:lstStyle/>
            <a:p>
              <a:endParaRPr lang="zh-CN" altLang="en-US"/>
            </a:p>
          </p:txBody>
        </p:sp>
        <p:sp>
          <p:nvSpPr>
            <p:cNvPr id="77899" name="直接连接符 73801"/>
            <p:cNvSpPr>
              <a:spLocks noChangeShapeType="1"/>
            </p:cNvSpPr>
            <p:nvPr/>
          </p:nvSpPr>
          <p:spPr bwMode="auto">
            <a:xfrm>
              <a:off x="2472" y="3064"/>
              <a:ext cx="0" cy="551"/>
            </a:xfrm>
            <a:prstGeom prst="line">
              <a:avLst/>
            </a:prstGeom>
            <a:noFill/>
            <a:ln w="9525">
              <a:solidFill>
                <a:srgbClr val="000000"/>
              </a:solidFill>
              <a:round/>
              <a:headEnd/>
              <a:tailEnd/>
            </a:ln>
          </p:spPr>
          <p:txBody>
            <a:bodyPr/>
            <a:lstStyle/>
            <a:p>
              <a:endParaRPr lang="zh-CN" altLang="en-US"/>
            </a:p>
          </p:txBody>
        </p:sp>
        <p:sp>
          <p:nvSpPr>
            <p:cNvPr id="77900" name="直接连接符 73802"/>
            <p:cNvSpPr>
              <a:spLocks noChangeShapeType="1"/>
            </p:cNvSpPr>
            <p:nvPr/>
          </p:nvSpPr>
          <p:spPr bwMode="auto">
            <a:xfrm>
              <a:off x="2562" y="3064"/>
              <a:ext cx="0" cy="622"/>
            </a:xfrm>
            <a:prstGeom prst="line">
              <a:avLst/>
            </a:prstGeom>
            <a:noFill/>
            <a:ln w="9525">
              <a:solidFill>
                <a:srgbClr val="000000"/>
              </a:solidFill>
              <a:round/>
              <a:headEnd/>
              <a:tailEnd/>
            </a:ln>
          </p:spPr>
          <p:txBody>
            <a:bodyPr/>
            <a:lstStyle/>
            <a:p>
              <a:endParaRPr lang="zh-CN" altLang="en-US"/>
            </a:p>
          </p:txBody>
        </p:sp>
        <p:sp>
          <p:nvSpPr>
            <p:cNvPr id="77901" name="直接连接符 73803"/>
            <p:cNvSpPr>
              <a:spLocks noChangeShapeType="1"/>
            </p:cNvSpPr>
            <p:nvPr/>
          </p:nvSpPr>
          <p:spPr bwMode="auto">
            <a:xfrm>
              <a:off x="2651" y="3064"/>
              <a:ext cx="0" cy="323"/>
            </a:xfrm>
            <a:prstGeom prst="line">
              <a:avLst/>
            </a:prstGeom>
            <a:noFill/>
            <a:ln w="9525">
              <a:solidFill>
                <a:srgbClr val="000000"/>
              </a:solidFill>
              <a:round/>
              <a:headEnd/>
              <a:tailEnd/>
            </a:ln>
          </p:spPr>
          <p:txBody>
            <a:bodyPr/>
            <a:lstStyle/>
            <a:p>
              <a:endParaRPr lang="zh-CN" altLang="en-US"/>
            </a:p>
          </p:txBody>
        </p:sp>
        <p:sp>
          <p:nvSpPr>
            <p:cNvPr id="77902" name="直接连接符 73804"/>
            <p:cNvSpPr>
              <a:spLocks noChangeShapeType="1"/>
            </p:cNvSpPr>
            <p:nvPr/>
          </p:nvSpPr>
          <p:spPr bwMode="auto">
            <a:xfrm>
              <a:off x="2844" y="3064"/>
              <a:ext cx="0" cy="479"/>
            </a:xfrm>
            <a:prstGeom prst="line">
              <a:avLst/>
            </a:prstGeom>
            <a:noFill/>
            <a:ln w="9525">
              <a:solidFill>
                <a:srgbClr val="000000"/>
              </a:solidFill>
              <a:round/>
              <a:headEnd/>
              <a:tailEnd/>
            </a:ln>
          </p:spPr>
          <p:txBody>
            <a:bodyPr/>
            <a:lstStyle/>
            <a:p>
              <a:endParaRPr lang="zh-CN" altLang="en-US"/>
            </a:p>
          </p:txBody>
        </p:sp>
        <p:sp>
          <p:nvSpPr>
            <p:cNvPr id="77903" name="直接连接符 73805"/>
            <p:cNvSpPr>
              <a:spLocks noChangeShapeType="1"/>
            </p:cNvSpPr>
            <p:nvPr/>
          </p:nvSpPr>
          <p:spPr bwMode="auto">
            <a:xfrm>
              <a:off x="2964" y="3064"/>
              <a:ext cx="0" cy="551"/>
            </a:xfrm>
            <a:prstGeom prst="line">
              <a:avLst/>
            </a:prstGeom>
            <a:noFill/>
            <a:ln w="9525">
              <a:solidFill>
                <a:srgbClr val="000000"/>
              </a:solidFill>
              <a:round/>
              <a:headEnd/>
              <a:tailEnd/>
            </a:ln>
          </p:spPr>
          <p:txBody>
            <a:bodyPr/>
            <a:lstStyle/>
            <a:p>
              <a:endParaRPr lang="zh-CN" altLang="en-US"/>
            </a:p>
          </p:txBody>
        </p:sp>
        <p:sp>
          <p:nvSpPr>
            <p:cNvPr id="77904" name="直接连接符 73806"/>
            <p:cNvSpPr>
              <a:spLocks noChangeShapeType="1"/>
            </p:cNvSpPr>
            <p:nvPr/>
          </p:nvSpPr>
          <p:spPr bwMode="auto">
            <a:xfrm>
              <a:off x="3083" y="3064"/>
              <a:ext cx="0" cy="239"/>
            </a:xfrm>
            <a:prstGeom prst="line">
              <a:avLst/>
            </a:prstGeom>
            <a:noFill/>
            <a:ln w="9525">
              <a:solidFill>
                <a:srgbClr val="000000"/>
              </a:solidFill>
              <a:round/>
              <a:headEnd/>
              <a:tailEnd/>
            </a:ln>
          </p:spPr>
          <p:txBody>
            <a:bodyPr/>
            <a:lstStyle/>
            <a:p>
              <a:endParaRPr lang="zh-CN" altLang="en-US"/>
            </a:p>
          </p:txBody>
        </p:sp>
        <p:sp>
          <p:nvSpPr>
            <p:cNvPr id="77905" name="直接连接符 73807"/>
            <p:cNvSpPr>
              <a:spLocks noChangeShapeType="1"/>
            </p:cNvSpPr>
            <p:nvPr/>
          </p:nvSpPr>
          <p:spPr bwMode="auto">
            <a:xfrm>
              <a:off x="3306" y="3064"/>
              <a:ext cx="0" cy="179"/>
            </a:xfrm>
            <a:prstGeom prst="line">
              <a:avLst/>
            </a:prstGeom>
            <a:noFill/>
            <a:ln w="9525">
              <a:solidFill>
                <a:srgbClr val="000000"/>
              </a:solidFill>
              <a:round/>
              <a:headEnd/>
              <a:tailEnd/>
            </a:ln>
          </p:spPr>
          <p:txBody>
            <a:bodyPr/>
            <a:lstStyle/>
            <a:p>
              <a:endParaRPr lang="zh-CN" altLang="en-US"/>
            </a:p>
          </p:txBody>
        </p:sp>
        <p:sp>
          <p:nvSpPr>
            <p:cNvPr id="77906" name="直接连接符 73808"/>
            <p:cNvSpPr>
              <a:spLocks noChangeShapeType="1"/>
            </p:cNvSpPr>
            <p:nvPr/>
          </p:nvSpPr>
          <p:spPr bwMode="auto">
            <a:xfrm>
              <a:off x="4303" y="2452"/>
              <a:ext cx="0" cy="180"/>
            </a:xfrm>
            <a:prstGeom prst="line">
              <a:avLst/>
            </a:prstGeom>
            <a:noFill/>
            <a:ln w="9525">
              <a:solidFill>
                <a:srgbClr val="000000"/>
              </a:solidFill>
              <a:round/>
              <a:headEnd/>
              <a:tailEnd/>
            </a:ln>
          </p:spPr>
          <p:txBody>
            <a:bodyPr/>
            <a:lstStyle/>
            <a:p>
              <a:endParaRPr lang="zh-CN" altLang="en-US"/>
            </a:p>
          </p:txBody>
        </p:sp>
        <p:sp>
          <p:nvSpPr>
            <p:cNvPr id="77907" name="直接连接符 73809"/>
            <p:cNvSpPr>
              <a:spLocks noChangeShapeType="1"/>
            </p:cNvSpPr>
            <p:nvPr/>
          </p:nvSpPr>
          <p:spPr bwMode="auto">
            <a:xfrm flipH="1">
              <a:off x="4154" y="2632"/>
              <a:ext cx="149" cy="0"/>
            </a:xfrm>
            <a:prstGeom prst="line">
              <a:avLst/>
            </a:prstGeom>
            <a:noFill/>
            <a:ln w="9525">
              <a:solidFill>
                <a:srgbClr val="000000"/>
              </a:solidFill>
              <a:round/>
              <a:headEnd/>
              <a:tailEnd/>
            </a:ln>
          </p:spPr>
          <p:txBody>
            <a:bodyPr/>
            <a:lstStyle/>
            <a:p>
              <a:endParaRPr lang="zh-CN" altLang="en-US"/>
            </a:p>
          </p:txBody>
        </p:sp>
        <p:sp>
          <p:nvSpPr>
            <p:cNvPr id="77908" name="直接连接符 73810"/>
            <p:cNvSpPr>
              <a:spLocks noChangeShapeType="1"/>
            </p:cNvSpPr>
            <p:nvPr/>
          </p:nvSpPr>
          <p:spPr bwMode="auto">
            <a:xfrm>
              <a:off x="4154" y="2632"/>
              <a:ext cx="0" cy="263"/>
            </a:xfrm>
            <a:prstGeom prst="line">
              <a:avLst/>
            </a:prstGeom>
            <a:noFill/>
            <a:ln w="9525">
              <a:solidFill>
                <a:srgbClr val="000000"/>
              </a:solidFill>
              <a:round/>
              <a:headEnd/>
              <a:tailEnd/>
            </a:ln>
          </p:spPr>
          <p:txBody>
            <a:bodyPr/>
            <a:lstStyle/>
            <a:p>
              <a:endParaRPr lang="zh-CN" altLang="en-US"/>
            </a:p>
          </p:txBody>
        </p:sp>
        <p:sp>
          <p:nvSpPr>
            <p:cNvPr id="77909" name="直接连接符 73811"/>
            <p:cNvSpPr>
              <a:spLocks noChangeShapeType="1"/>
            </p:cNvSpPr>
            <p:nvPr/>
          </p:nvSpPr>
          <p:spPr bwMode="auto">
            <a:xfrm>
              <a:off x="4496" y="2452"/>
              <a:ext cx="0" cy="180"/>
            </a:xfrm>
            <a:prstGeom prst="line">
              <a:avLst/>
            </a:prstGeom>
            <a:noFill/>
            <a:ln w="9525">
              <a:solidFill>
                <a:srgbClr val="000000"/>
              </a:solidFill>
              <a:round/>
              <a:headEnd/>
              <a:tailEnd/>
            </a:ln>
          </p:spPr>
          <p:txBody>
            <a:bodyPr/>
            <a:lstStyle/>
            <a:p>
              <a:endParaRPr lang="zh-CN" altLang="en-US"/>
            </a:p>
          </p:txBody>
        </p:sp>
        <p:sp>
          <p:nvSpPr>
            <p:cNvPr id="77910" name="直接连接符 73812"/>
            <p:cNvSpPr>
              <a:spLocks noChangeShapeType="1"/>
            </p:cNvSpPr>
            <p:nvPr/>
          </p:nvSpPr>
          <p:spPr bwMode="auto">
            <a:xfrm>
              <a:off x="4496" y="2632"/>
              <a:ext cx="164" cy="0"/>
            </a:xfrm>
            <a:prstGeom prst="line">
              <a:avLst/>
            </a:prstGeom>
            <a:noFill/>
            <a:ln w="9525">
              <a:solidFill>
                <a:srgbClr val="000000"/>
              </a:solidFill>
              <a:round/>
              <a:headEnd/>
              <a:tailEnd/>
            </a:ln>
          </p:spPr>
          <p:txBody>
            <a:bodyPr/>
            <a:lstStyle/>
            <a:p>
              <a:endParaRPr lang="zh-CN" altLang="en-US"/>
            </a:p>
          </p:txBody>
        </p:sp>
        <p:sp>
          <p:nvSpPr>
            <p:cNvPr id="77911" name="直接连接符 73813"/>
            <p:cNvSpPr>
              <a:spLocks noChangeShapeType="1"/>
            </p:cNvSpPr>
            <p:nvPr/>
          </p:nvSpPr>
          <p:spPr bwMode="auto">
            <a:xfrm>
              <a:off x="4660" y="2632"/>
              <a:ext cx="0" cy="263"/>
            </a:xfrm>
            <a:prstGeom prst="line">
              <a:avLst/>
            </a:prstGeom>
            <a:noFill/>
            <a:ln w="9525">
              <a:solidFill>
                <a:srgbClr val="000000"/>
              </a:solidFill>
              <a:round/>
              <a:headEnd/>
              <a:tailEnd/>
            </a:ln>
          </p:spPr>
          <p:txBody>
            <a:bodyPr/>
            <a:lstStyle/>
            <a:p>
              <a:endParaRPr lang="zh-CN" altLang="en-US"/>
            </a:p>
          </p:txBody>
        </p:sp>
        <p:sp>
          <p:nvSpPr>
            <p:cNvPr id="77912" name="直接连接符 73814"/>
            <p:cNvSpPr>
              <a:spLocks noChangeShapeType="1"/>
            </p:cNvSpPr>
            <p:nvPr/>
          </p:nvSpPr>
          <p:spPr bwMode="auto">
            <a:xfrm>
              <a:off x="4035" y="3064"/>
              <a:ext cx="0" cy="551"/>
            </a:xfrm>
            <a:prstGeom prst="line">
              <a:avLst/>
            </a:prstGeom>
            <a:noFill/>
            <a:ln w="9525">
              <a:solidFill>
                <a:srgbClr val="000000"/>
              </a:solidFill>
              <a:round/>
              <a:headEnd/>
              <a:tailEnd/>
            </a:ln>
          </p:spPr>
          <p:txBody>
            <a:bodyPr/>
            <a:lstStyle/>
            <a:p>
              <a:endParaRPr lang="zh-CN" altLang="en-US"/>
            </a:p>
          </p:txBody>
        </p:sp>
        <p:sp>
          <p:nvSpPr>
            <p:cNvPr id="77913" name="直接连接符 73815"/>
            <p:cNvSpPr>
              <a:spLocks noChangeShapeType="1"/>
            </p:cNvSpPr>
            <p:nvPr/>
          </p:nvSpPr>
          <p:spPr bwMode="auto">
            <a:xfrm>
              <a:off x="4154" y="3064"/>
              <a:ext cx="0" cy="622"/>
            </a:xfrm>
            <a:prstGeom prst="line">
              <a:avLst/>
            </a:prstGeom>
            <a:noFill/>
            <a:ln w="9525">
              <a:solidFill>
                <a:srgbClr val="000000"/>
              </a:solidFill>
              <a:round/>
              <a:headEnd/>
              <a:tailEnd/>
            </a:ln>
          </p:spPr>
          <p:txBody>
            <a:bodyPr/>
            <a:lstStyle/>
            <a:p>
              <a:endParaRPr lang="zh-CN" altLang="en-US"/>
            </a:p>
          </p:txBody>
        </p:sp>
        <p:sp>
          <p:nvSpPr>
            <p:cNvPr id="77914" name="直接连接符 73816"/>
            <p:cNvSpPr>
              <a:spLocks noChangeShapeType="1"/>
            </p:cNvSpPr>
            <p:nvPr/>
          </p:nvSpPr>
          <p:spPr bwMode="auto">
            <a:xfrm>
              <a:off x="4258" y="3064"/>
              <a:ext cx="0" cy="323"/>
            </a:xfrm>
            <a:prstGeom prst="line">
              <a:avLst/>
            </a:prstGeom>
            <a:noFill/>
            <a:ln w="9525">
              <a:solidFill>
                <a:srgbClr val="000000"/>
              </a:solidFill>
              <a:round/>
              <a:headEnd/>
              <a:tailEnd/>
            </a:ln>
          </p:spPr>
          <p:txBody>
            <a:bodyPr/>
            <a:lstStyle/>
            <a:p>
              <a:endParaRPr lang="zh-CN" altLang="en-US"/>
            </a:p>
          </p:txBody>
        </p:sp>
        <p:sp>
          <p:nvSpPr>
            <p:cNvPr id="77915" name="直接连接符 73817"/>
            <p:cNvSpPr>
              <a:spLocks noChangeShapeType="1"/>
            </p:cNvSpPr>
            <p:nvPr/>
          </p:nvSpPr>
          <p:spPr bwMode="auto">
            <a:xfrm>
              <a:off x="4571" y="3064"/>
              <a:ext cx="0" cy="239"/>
            </a:xfrm>
            <a:prstGeom prst="line">
              <a:avLst/>
            </a:prstGeom>
            <a:noFill/>
            <a:ln w="9525">
              <a:solidFill>
                <a:srgbClr val="000000"/>
              </a:solidFill>
              <a:round/>
              <a:headEnd/>
              <a:tailEnd/>
            </a:ln>
          </p:spPr>
          <p:txBody>
            <a:bodyPr/>
            <a:lstStyle/>
            <a:p>
              <a:endParaRPr lang="zh-CN" altLang="en-US"/>
            </a:p>
          </p:txBody>
        </p:sp>
        <p:sp>
          <p:nvSpPr>
            <p:cNvPr id="77916" name="直接连接符 73818"/>
            <p:cNvSpPr>
              <a:spLocks noChangeShapeType="1"/>
            </p:cNvSpPr>
            <p:nvPr/>
          </p:nvSpPr>
          <p:spPr bwMode="auto">
            <a:xfrm flipV="1">
              <a:off x="5270" y="2140"/>
              <a:ext cx="0" cy="144"/>
            </a:xfrm>
            <a:prstGeom prst="line">
              <a:avLst/>
            </a:prstGeom>
            <a:noFill/>
            <a:ln w="9525">
              <a:solidFill>
                <a:srgbClr val="000000"/>
              </a:solidFill>
              <a:round/>
              <a:headEnd/>
              <a:tailEnd/>
            </a:ln>
          </p:spPr>
          <p:txBody>
            <a:bodyPr/>
            <a:lstStyle/>
            <a:p>
              <a:endParaRPr lang="zh-CN" altLang="en-US"/>
            </a:p>
          </p:txBody>
        </p:sp>
        <p:sp>
          <p:nvSpPr>
            <p:cNvPr id="77917" name="直接连接符 73819"/>
            <p:cNvSpPr>
              <a:spLocks noChangeShapeType="1"/>
            </p:cNvSpPr>
            <p:nvPr/>
          </p:nvSpPr>
          <p:spPr bwMode="auto">
            <a:xfrm flipV="1">
              <a:off x="4407" y="2128"/>
              <a:ext cx="0" cy="156"/>
            </a:xfrm>
            <a:prstGeom prst="line">
              <a:avLst/>
            </a:prstGeom>
            <a:noFill/>
            <a:ln w="9525">
              <a:solidFill>
                <a:srgbClr val="000000"/>
              </a:solidFill>
              <a:round/>
              <a:headEnd/>
              <a:tailEnd/>
            </a:ln>
          </p:spPr>
          <p:txBody>
            <a:bodyPr/>
            <a:lstStyle/>
            <a:p>
              <a:endParaRPr lang="zh-CN" altLang="en-US"/>
            </a:p>
          </p:txBody>
        </p:sp>
        <p:sp>
          <p:nvSpPr>
            <p:cNvPr id="77918" name="直接连接符 73820"/>
            <p:cNvSpPr>
              <a:spLocks noChangeShapeType="1"/>
            </p:cNvSpPr>
            <p:nvPr/>
          </p:nvSpPr>
          <p:spPr bwMode="auto">
            <a:xfrm flipV="1">
              <a:off x="2949" y="2140"/>
              <a:ext cx="0" cy="144"/>
            </a:xfrm>
            <a:prstGeom prst="line">
              <a:avLst/>
            </a:prstGeom>
            <a:noFill/>
            <a:ln w="9525">
              <a:solidFill>
                <a:srgbClr val="000000"/>
              </a:solidFill>
              <a:round/>
              <a:headEnd/>
              <a:tailEnd/>
            </a:ln>
          </p:spPr>
          <p:txBody>
            <a:bodyPr/>
            <a:lstStyle/>
            <a:p>
              <a:endParaRPr lang="zh-CN" altLang="en-US"/>
            </a:p>
          </p:txBody>
        </p:sp>
        <p:sp>
          <p:nvSpPr>
            <p:cNvPr id="77919" name="直接连接符 73821"/>
            <p:cNvSpPr>
              <a:spLocks noChangeShapeType="1"/>
            </p:cNvSpPr>
            <p:nvPr/>
          </p:nvSpPr>
          <p:spPr bwMode="auto">
            <a:xfrm flipV="1">
              <a:off x="1312" y="2152"/>
              <a:ext cx="0" cy="132"/>
            </a:xfrm>
            <a:prstGeom prst="line">
              <a:avLst/>
            </a:prstGeom>
            <a:noFill/>
            <a:ln w="9525">
              <a:solidFill>
                <a:srgbClr val="000000"/>
              </a:solidFill>
              <a:round/>
              <a:headEnd/>
              <a:tailEnd/>
            </a:ln>
          </p:spPr>
          <p:txBody>
            <a:bodyPr/>
            <a:lstStyle/>
            <a:p>
              <a:endParaRPr lang="zh-CN" altLang="en-US"/>
            </a:p>
          </p:txBody>
        </p:sp>
        <p:sp>
          <p:nvSpPr>
            <p:cNvPr id="77920" name="椭圆 73822"/>
            <p:cNvSpPr>
              <a:spLocks noChangeArrowheads="1"/>
            </p:cNvSpPr>
            <p:nvPr/>
          </p:nvSpPr>
          <p:spPr bwMode="auto">
            <a:xfrm>
              <a:off x="3291" y="3219"/>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1" name="椭圆 73823"/>
            <p:cNvSpPr>
              <a:spLocks noChangeArrowheads="1"/>
            </p:cNvSpPr>
            <p:nvPr/>
          </p:nvSpPr>
          <p:spPr bwMode="auto">
            <a:xfrm>
              <a:off x="3068" y="329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2" name="椭圆 73824"/>
            <p:cNvSpPr>
              <a:spLocks noChangeArrowheads="1"/>
            </p:cNvSpPr>
            <p:nvPr/>
          </p:nvSpPr>
          <p:spPr bwMode="auto">
            <a:xfrm>
              <a:off x="2949" y="3615"/>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3" name="椭圆 73825"/>
            <p:cNvSpPr>
              <a:spLocks noChangeArrowheads="1"/>
            </p:cNvSpPr>
            <p:nvPr/>
          </p:nvSpPr>
          <p:spPr bwMode="auto">
            <a:xfrm>
              <a:off x="2830"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4" name="椭圆 73826"/>
            <p:cNvSpPr>
              <a:spLocks noChangeArrowheads="1"/>
            </p:cNvSpPr>
            <p:nvPr/>
          </p:nvSpPr>
          <p:spPr bwMode="auto">
            <a:xfrm>
              <a:off x="2636"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5" name="椭圆 73827"/>
            <p:cNvSpPr>
              <a:spLocks noChangeArrowheads="1"/>
            </p:cNvSpPr>
            <p:nvPr/>
          </p:nvSpPr>
          <p:spPr bwMode="auto">
            <a:xfrm>
              <a:off x="2547"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6" name="椭圆 73828"/>
            <p:cNvSpPr>
              <a:spLocks noChangeArrowheads="1"/>
            </p:cNvSpPr>
            <p:nvPr/>
          </p:nvSpPr>
          <p:spPr bwMode="auto">
            <a:xfrm>
              <a:off x="2458" y="360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7" name="椭圆 73829"/>
            <p:cNvSpPr>
              <a:spLocks noChangeArrowheads="1"/>
            </p:cNvSpPr>
            <p:nvPr/>
          </p:nvSpPr>
          <p:spPr bwMode="auto">
            <a:xfrm>
              <a:off x="2383" y="354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8" name="椭圆 73830"/>
            <p:cNvSpPr>
              <a:spLocks noChangeArrowheads="1"/>
            </p:cNvSpPr>
            <p:nvPr/>
          </p:nvSpPr>
          <p:spPr bwMode="auto">
            <a:xfrm>
              <a:off x="1922"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29" name="椭圆 73831"/>
            <p:cNvSpPr>
              <a:spLocks noChangeArrowheads="1"/>
            </p:cNvSpPr>
            <p:nvPr/>
          </p:nvSpPr>
          <p:spPr bwMode="auto">
            <a:xfrm>
              <a:off x="1565" y="354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0" name="椭圆 73832"/>
            <p:cNvSpPr>
              <a:spLocks noChangeArrowheads="1"/>
            </p:cNvSpPr>
            <p:nvPr/>
          </p:nvSpPr>
          <p:spPr bwMode="auto">
            <a:xfrm>
              <a:off x="1490"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1" name="椭圆 73833"/>
            <p:cNvSpPr>
              <a:spLocks noChangeArrowheads="1"/>
            </p:cNvSpPr>
            <p:nvPr/>
          </p:nvSpPr>
          <p:spPr bwMode="auto">
            <a:xfrm>
              <a:off x="731"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2" name="椭圆 73834"/>
            <p:cNvSpPr>
              <a:spLocks noChangeArrowheads="1"/>
            </p:cNvSpPr>
            <p:nvPr/>
          </p:nvSpPr>
          <p:spPr bwMode="auto">
            <a:xfrm>
              <a:off x="806"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3" name="椭圆 73835"/>
            <p:cNvSpPr>
              <a:spLocks noChangeArrowheads="1"/>
            </p:cNvSpPr>
            <p:nvPr/>
          </p:nvSpPr>
          <p:spPr bwMode="auto">
            <a:xfrm>
              <a:off x="895"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4" name="椭圆 73836"/>
            <p:cNvSpPr>
              <a:spLocks noChangeArrowheads="1"/>
            </p:cNvSpPr>
            <p:nvPr/>
          </p:nvSpPr>
          <p:spPr bwMode="auto">
            <a:xfrm>
              <a:off x="4377" y="32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5" name="椭圆 73837"/>
            <p:cNvSpPr>
              <a:spLocks noChangeArrowheads="1"/>
            </p:cNvSpPr>
            <p:nvPr/>
          </p:nvSpPr>
          <p:spPr bwMode="auto">
            <a:xfrm>
              <a:off x="4243"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6" name="椭圆 73838"/>
            <p:cNvSpPr>
              <a:spLocks noChangeArrowheads="1"/>
            </p:cNvSpPr>
            <p:nvPr/>
          </p:nvSpPr>
          <p:spPr bwMode="auto">
            <a:xfrm>
              <a:off x="4139"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7" name="椭圆 73839"/>
            <p:cNvSpPr>
              <a:spLocks noChangeArrowheads="1"/>
            </p:cNvSpPr>
            <p:nvPr/>
          </p:nvSpPr>
          <p:spPr bwMode="auto">
            <a:xfrm>
              <a:off x="4020"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8" name="椭圆 73840"/>
            <p:cNvSpPr>
              <a:spLocks noChangeArrowheads="1"/>
            </p:cNvSpPr>
            <p:nvPr/>
          </p:nvSpPr>
          <p:spPr bwMode="auto">
            <a:xfrm>
              <a:off x="3752" y="3160"/>
              <a:ext cx="30" cy="23"/>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39" name="椭圆 73841"/>
            <p:cNvSpPr>
              <a:spLocks noChangeArrowheads="1"/>
            </p:cNvSpPr>
            <p:nvPr/>
          </p:nvSpPr>
          <p:spPr bwMode="auto">
            <a:xfrm>
              <a:off x="3499" y="35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0" name="椭圆 73842"/>
            <p:cNvSpPr>
              <a:spLocks noChangeArrowheads="1"/>
            </p:cNvSpPr>
            <p:nvPr/>
          </p:nvSpPr>
          <p:spPr bwMode="auto">
            <a:xfrm>
              <a:off x="5062"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1" name="椭圆 73843"/>
            <p:cNvSpPr>
              <a:spLocks noChangeArrowheads="1"/>
            </p:cNvSpPr>
            <p:nvPr/>
          </p:nvSpPr>
          <p:spPr bwMode="auto">
            <a:xfrm>
              <a:off x="4749" y="361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2" name="椭圆 73844"/>
            <p:cNvSpPr>
              <a:spLocks noChangeArrowheads="1"/>
            </p:cNvSpPr>
            <p:nvPr/>
          </p:nvSpPr>
          <p:spPr bwMode="auto">
            <a:xfrm>
              <a:off x="4571"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3" name="椭圆 73845"/>
            <p:cNvSpPr>
              <a:spLocks noChangeArrowheads="1"/>
            </p:cNvSpPr>
            <p:nvPr/>
          </p:nvSpPr>
          <p:spPr bwMode="auto">
            <a:xfrm>
              <a:off x="5464"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4" name="椭圆 73846"/>
            <p:cNvSpPr>
              <a:spLocks noChangeArrowheads="1"/>
            </p:cNvSpPr>
            <p:nvPr/>
          </p:nvSpPr>
          <p:spPr bwMode="auto">
            <a:xfrm>
              <a:off x="5241" y="3674"/>
              <a:ext cx="29"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7945" name="文本框 73847"/>
            <p:cNvSpPr txBox="1">
              <a:spLocks noChangeArrowheads="1"/>
            </p:cNvSpPr>
            <p:nvPr/>
          </p:nvSpPr>
          <p:spPr bwMode="auto">
            <a:xfrm>
              <a:off x="347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3</a:t>
              </a:r>
            </a:p>
          </p:txBody>
        </p:sp>
        <p:sp>
          <p:nvSpPr>
            <p:cNvPr id="77946" name="文本框 73848"/>
            <p:cNvSpPr txBox="1">
              <a:spLocks noChangeArrowheads="1"/>
            </p:cNvSpPr>
            <p:nvPr/>
          </p:nvSpPr>
          <p:spPr bwMode="auto">
            <a:xfrm>
              <a:off x="373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3</a:t>
              </a:r>
            </a:p>
          </p:txBody>
        </p:sp>
        <p:sp>
          <p:nvSpPr>
            <p:cNvPr id="77947" name="文本框 73849"/>
            <p:cNvSpPr txBox="1">
              <a:spLocks noChangeArrowheads="1"/>
            </p:cNvSpPr>
            <p:nvPr/>
          </p:nvSpPr>
          <p:spPr bwMode="auto">
            <a:xfrm>
              <a:off x="4333"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2</a:t>
              </a:r>
            </a:p>
          </p:txBody>
        </p:sp>
        <p:sp>
          <p:nvSpPr>
            <p:cNvPr id="77948" name="文本框 73850"/>
            <p:cNvSpPr txBox="1">
              <a:spLocks noChangeArrowheads="1"/>
            </p:cNvSpPr>
            <p:nvPr/>
          </p:nvSpPr>
          <p:spPr bwMode="auto">
            <a:xfrm>
              <a:off x="5211"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1</a:t>
              </a:r>
            </a:p>
          </p:txBody>
        </p:sp>
        <p:sp>
          <p:nvSpPr>
            <p:cNvPr id="77949" name="文本框 73851"/>
            <p:cNvSpPr txBox="1">
              <a:spLocks noChangeArrowheads="1"/>
            </p:cNvSpPr>
            <p:nvPr/>
          </p:nvSpPr>
          <p:spPr bwMode="auto">
            <a:xfrm>
              <a:off x="501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p>
          </p:txBody>
        </p:sp>
        <p:sp>
          <p:nvSpPr>
            <p:cNvPr id="77950" name="文本框 73852"/>
            <p:cNvSpPr txBox="1">
              <a:spLocks noChangeArrowheads="1"/>
            </p:cNvSpPr>
            <p:nvPr/>
          </p:nvSpPr>
          <p:spPr bwMode="auto">
            <a:xfrm>
              <a:off x="472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2</a:t>
              </a:r>
            </a:p>
          </p:txBody>
        </p:sp>
        <p:sp>
          <p:nvSpPr>
            <p:cNvPr id="77951" name="文本框 73853"/>
            <p:cNvSpPr txBox="1">
              <a:spLocks noChangeArrowheads="1"/>
            </p:cNvSpPr>
            <p:nvPr/>
          </p:nvSpPr>
          <p:spPr bwMode="auto">
            <a:xfrm>
              <a:off x="1252" y="192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7952" name="文本框 73854"/>
            <p:cNvSpPr txBox="1">
              <a:spLocks noChangeArrowheads="1"/>
            </p:cNvSpPr>
            <p:nvPr/>
          </p:nvSpPr>
          <p:spPr bwMode="auto">
            <a:xfrm>
              <a:off x="187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4</a:t>
              </a:r>
            </a:p>
          </p:txBody>
        </p:sp>
        <p:sp>
          <p:nvSpPr>
            <p:cNvPr id="77953" name="文本框 73855"/>
            <p:cNvSpPr txBox="1">
              <a:spLocks noChangeArrowheads="1"/>
            </p:cNvSpPr>
            <p:nvPr/>
          </p:nvSpPr>
          <p:spPr bwMode="auto">
            <a:xfrm>
              <a:off x="2904" y="195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p>
          </p:txBody>
        </p:sp>
        <p:sp>
          <p:nvSpPr>
            <p:cNvPr id="77954" name="文本框 73856"/>
            <p:cNvSpPr txBox="1">
              <a:spLocks noChangeArrowheads="1"/>
            </p:cNvSpPr>
            <p:nvPr/>
          </p:nvSpPr>
          <p:spPr bwMode="auto">
            <a:xfrm>
              <a:off x="4348" y="195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p>
          </p:txBody>
        </p:sp>
        <p:sp>
          <p:nvSpPr>
            <p:cNvPr id="77955" name="文本框 73857"/>
            <p:cNvSpPr txBox="1">
              <a:spLocks noChangeArrowheads="1"/>
            </p:cNvSpPr>
            <p:nvPr/>
          </p:nvSpPr>
          <p:spPr bwMode="auto">
            <a:xfrm>
              <a:off x="5226" y="198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7956" name="文本框 73858"/>
            <p:cNvSpPr txBox="1">
              <a:spLocks noChangeArrowheads="1"/>
            </p:cNvSpPr>
            <p:nvPr/>
          </p:nvSpPr>
          <p:spPr bwMode="auto">
            <a:xfrm>
              <a:off x="5404"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1</a:t>
              </a:r>
            </a:p>
          </p:txBody>
        </p:sp>
        <p:sp>
          <p:nvSpPr>
            <p:cNvPr id="77957" name="矩形 73859"/>
            <p:cNvSpPr>
              <a:spLocks noChangeArrowheads="1"/>
            </p:cNvSpPr>
            <p:nvPr/>
          </p:nvSpPr>
          <p:spPr bwMode="auto">
            <a:xfrm>
              <a:off x="5122" y="2277"/>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7958" name="文本框 73860"/>
            <p:cNvSpPr txBox="1">
              <a:spLocks noChangeArrowheads="1"/>
            </p:cNvSpPr>
            <p:nvPr/>
          </p:nvSpPr>
          <p:spPr bwMode="auto">
            <a:xfrm>
              <a:off x="4272" y="2256"/>
              <a:ext cx="336"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≥1</a:t>
              </a:r>
            </a:p>
          </p:txBody>
        </p:sp>
        <p:sp>
          <p:nvSpPr>
            <p:cNvPr id="77959" name="矩形 73861"/>
            <p:cNvSpPr>
              <a:spLocks noChangeArrowheads="1"/>
            </p:cNvSpPr>
            <p:nvPr/>
          </p:nvSpPr>
          <p:spPr bwMode="auto">
            <a:xfrm>
              <a:off x="2784"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0" name="矩形 73862"/>
            <p:cNvSpPr>
              <a:spLocks noChangeArrowheads="1"/>
            </p:cNvSpPr>
            <p:nvPr/>
          </p:nvSpPr>
          <p:spPr bwMode="auto">
            <a:xfrm>
              <a:off x="1152"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1" name="矩形 73863"/>
            <p:cNvSpPr>
              <a:spLocks noChangeArrowheads="1"/>
            </p:cNvSpPr>
            <p:nvPr/>
          </p:nvSpPr>
          <p:spPr bwMode="auto">
            <a:xfrm>
              <a:off x="5136" y="2256"/>
              <a:ext cx="332" cy="231"/>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7962" name="文本框 73864"/>
            <p:cNvSpPr txBox="1">
              <a:spLocks noChangeArrowheads="1"/>
            </p:cNvSpPr>
            <p:nvPr/>
          </p:nvSpPr>
          <p:spPr bwMode="auto">
            <a:xfrm>
              <a:off x="4032"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3" name="文本框 73865"/>
            <p:cNvSpPr txBox="1">
              <a:spLocks noChangeArrowheads="1"/>
            </p:cNvSpPr>
            <p:nvPr/>
          </p:nvSpPr>
          <p:spPr bwMode="auto">
            <a:xfrm>
              <a:off x="3264"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4" name="文本框 73866"/>
            <p:cNvSpPr txBox="1">
              <a:spLocks noChangeArrowheads="1"/>
            </p:cNvSpPr>
            <p:nvPr/>
          </p:nvSpPr>
          <p:spPr bwMode="auto">
            <a:xfrm>
              <a:off x="2784"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5" name="文本框 73867"/>
            <p:cNvSpPr txBox="1">
              <a:spLocks noChangeArrowheads="1"/>
            </p:cNvSpPr>
            <p:nvPr/>
          </p:nvSpPr>
          <p:spPr bwMode="auto">
            <a:xfrm>
              <a:off x="240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6" name="文本框 73868"/>
            <p:cNvSpPr txBox="1">
              <a:spLocks noChangeArrowheads="1"/>
            </p:cNvSpPr>
            <p:nvPr/>
          </p:nvSpPr>
          <p:spPr bwMode="auto">
            <a:xfrm>
              <a:off x="192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7" name="文本框 73869"/>
            <p:cNvSpPr txBox="1">
              <a:spLocks noChangeArrowheads="1"/>
            </p:cNvSpPr>
            <p:nvPr/>
          </p:nvSpPr>
          <p:spPr bwMode="auto">
            <a:xfrm>
              <a:off x="144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8" name="文本框 73870"/>
            <p:cNvSpPr txBox="1">
              <a:spLocks noChangeArrowheads="1"/>
            </p:cNvSpPr>
            <p:nvPr/>
          </p:nvSpPr>
          <p:spPr bwMode="auto">
            <a:xfrm>
              <a:off x="72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69" name="文本框 73871"/>
            <p:cNvSpPr txBox="1">
              <a:spLocks noChangeArrowheads="1"/>
            </p:cNvSpPr>
            <p:nvPr/>
          </p:nvSpPr>
          <p:spPr bwMode="auto">
            <a:xfrm>
              <a:off x="288"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70" name="文本框 73872"/>
            <p:cNvSpPr txBox="1">
              <a:spLocks noChangeArrowheads="1"/>
            </p:cNvSpPr>
            <p:nvPr/>
          </p:nvSpPr>
          <p:spPr bwMode="auto">
            <a:xfrm>
              <a:off x="5040"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7971" name="文本框 73873"/>
            <p:cNvSpPr txBox="1">
              <a:spLocks noChangeArrowheads="1"/>
            </p:cNvSpPr>
            <p:nvPr/>
          </p:nvSpPr>
          <p:spPr bwMode="auto">
            <a:xfrm>
              <a:off x="4512" y="2880"/>
              <a:ext cx="288" cy="231"/>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grpSp>
      <p:sp>
        <p:nvSpPr>
          <p:cNvPr id="77829" name="矩形 73874"/>
          <p:cNvSpPr>
            <a:spLocks noChangeArrowheads="1"/>
          </p:cNvSpPr>
          <p:nvPr/>
        </p:nvSpPr>
        <p:spPr bwMode="auto">
          <a:xfrm>
            <a:off x="5257800" y="1447800"/>
            <a:ext cx="3429000" cy="822325"/>
          </a:xfrm>
          <a:prstGeom prst="rect">
            <a:avLst/>
          </a:prstGeom>
          <a:noFill/>
          <a:ln w="9525">
            <a:noFill/>
            <a:miter lim="800000"/>
            <a:headEnd/>
            <a:tailEnd/>
          </a:ln>
        </p:spPr>
        <p:txBody>
          <a:bodyPr>
            <a:spAutoFit/>
          </a:bodyPr>
          <a:lstStyle/>
          <a:p>
            <a:pPr>
              <a:buFont typeface="Arial" pitchFamily="34" charset="0"/>
              <a:buNone/>
            </a:pPr>
            <a:r>
              <a:rPr lang="zh-CN" altLang="en-US">
                <a:solidFill>
                  <a:srgbClr val="FF0000"/>
                </a:solidFill>
              </a:rPr>
              <a:t>四位二进制串行加法器的先行进位逻辑图</a:t>
            </a:r>
            <a:r>
              <a:rPr lang="en-US" altLang="zh-CN">
                <a:solidFill>
                  <a:srgbClr val="FF0000"/>
                </a:solidFill>
              </a:rPr>
              <a:t>CPG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74753"/>
          <p:cNvSpPr>
            <a:spLocks noChangeArrowheads="1"/>
          </p:cNvSpPr>
          <p:nvPr/>
        </p:nvSpPr>
        <p:spPr bwMode="auto">
          <a:xfrm>
            <a:off x="304800" y="3733800"/>
            <a:ext cx="8534400" cy="2438400"/>
          </a:xfrm>
          <a:prstGeom prst="rect">
            <a:avLst/>
          </a:prstGeom>
          <a:solidFill>
            <a:schemeClr val="accent1"/>
          </a:solidFill>
          <a:ln w="9525">
            <a:solidFill>
              <a:schemeClr val="tx1"/>
            </a:solidFill>
            <a:miter lim="800000"/>
            <a:headEnd/>
            <a:tailEnd/>
          </a:ln>
        </p:spPr>
        <p:txBody>
          <a:bodyPr/>
          <a:lstStyle/>
          <a:p>
            <a:pPr>
              <a:buFont typeface="Arial" pitchFamily="34" charset="0"/>
              <a:buNone/>
            </a:pPr>
            <a:endParaRPr lang="zh-CN" altLang="en-US"/>
          </a:p>
        </p:txBody>
      </p:sp>
      <p:sp>
        <p:nvSpPr>
          <p:cNvPr id="78851" name="文本框 74754"/>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grpSp>
        <p:nvGrpSpPr>
          <p:cNvPr id="78852" name="组合 74755"/>
          <p:cNvGrpSpPr>
            <a:grpSpLocks/>
          </p:cNvGrpSpPr>
          <p:nvPr/>
        </p:nvGrpSpPr>
        <p:grpSpPr bwMode="auto">
          <a:xfrm>
            <a:off x="1524000" y="762000"/>
            <a:ext cx="5942013" cy="2355850"/>
            <a:chOff x="960" y="480"/>
            <a:chExt cx="3743" cy="1484"/>
          </a:xfrm>
        </p:grpSpPr>
        <p:sp>
          <p:nvSpPr>
            <p:cNvPr id="78996" name="文本框 74756"/>
            <p:cNvSpPr txBox="1">
              <a:spLocks noChangeArrowheads="1"/>
            </p:cNvSpPr>
            <p:nvPr/>
          </p:nvSpPr>
          <p:spPr bwMode="auto">
            <a:xfrm>
              <a:off x="2701"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8997" name="直接连接符 74757"/>
            <p:cNvSpPr>
              <a:spLocks noChangeShapeType="1"/>
            </p:cNvSpPr>
            <p:nvPr/>
          </p:nvSpPr>
          <p:spPr bwMode="auto">
            <a:xfrm>
              <a:off x="979" y="1214"/>
              <a:ext cx="3724" cy="0"/>
            </a:xfrm>
            <a:prstGeom prst="line">
              <a:avLst/>
            </a:prstGeom>
            <a:noFill/>
            <a:ln w="9525">
              <a:solidFill>
                <a:srgbClr val="000000"/>
              </a:solidFill>
              <a:round/>
              <a:headEnd/>
              <a:tailEnd/>
            </a:ln>
          </p:spPr>
          <p:txBody>
            <a:bodyPr/>
            <a:lstStyle/>
            <a:p>
              <a:endParaRPr lang="zh-CN" altLang="en-US"/>
            </a:p>
          </p:txBody>
        </p:sp>
        <p:sp>
          <p:nvSpPr>
            <p:cNvPr id="78998" name="矩形 74758"/>
            <p:cNvSpPr>
              <a:spLocks noChangeArrowheads="1"/>
            </p:cNvSpPr>
            <p:nvPr/>
          </p:nvSpPr>
          <p:spPr bwMode="auto">
            <a:xfrm>
              <a:off x="960" y="805"/>
              <a:ext cx="3051" cy="853"/>
            </a:xfrm>
            <a:prstGeom prst="rect">
              <a:avLst/>
            </a:prstGeom>
            <a:solidFill>
              <a:srgbClr val="FFFFFF"/>
            </a:solidFill>
            <a:ln w="9525">
              <a:solidFill>
                <a:srgbClr val="000000"/>
              </a:solidFill>
              <a:miter lim="800000"/>
              <a:headEnd/>
              <a:tailEnd/>
            </a:ln>
          </p:spPr>
          <p:txBody>
            <a:bodyPr/>
            <a:lstStyle/>
            <a:p>
              <a:pPr algn="just" eaLnBrk="0" hangingPunct="0">
                <a:buFont typeface="Arial" pitchFamily="34" charset="0"/>
                <a:buNone/>
              </a:pPr>
              <a:endParaRPr lang="en-US" altLang="zh-CN" sz="2000" b="1"/>
            </a:p>
            <a:p>
              <a:pPr algn="ctr" eaLnBrk="0" hangingPunct="0">
                <a:buFont typeface="Arial" pitchFamily="34" charset="0"/>
                <a:buNone/>
              </a:pPr>
              <a:r>
                <a:rPr lang="en-US" altLang="zh-CN" sz="3200" b="1"/>
                <a:t>C P G</a:t>
              </a:r>
            </a:p>
          </p:txBody>
        </p:sp>
        <p:sp>
          <p:nvSpPr>
            <p:cNvPr id="78999" name="直接连接符 74759"/>
            <p:cNvSpPr>
              <a:spLocks noChangeShapeType="1"/>
            </p:cNvSpPr>
            <p:nvPr/>
          </p:nvSpPr>
          <p:spPr bwMode="auto">
            <a:xfrm flipV="1">
              <a:off x="1952" y="480"/>
              <a:ext cx="0" cy="307"/>
            </a:xfrm>
            <a:prstGeom prst="line">
              <a:avLst/>
            </a:prstGeom>
            <a:noFill/>
            <a:ln w="9525">
              <a:solidFill>
                <a:srgbClr val="000000"/>
              </a:solidFill>
              <a:round/>
              <a:headEnd/>
              <a:tailEnd/>
            </a:ln>
          </p:spPr>
          <p:txBody>
            <a:bodyPr/>
            <a:lstStyle/>
            <a:p>
              <a:endParaRPr lang="zh-CN" altLang="en-US"/>
            </a:p>
          </p:txBody>
        </p:sp>
        <p:sp>
          <p:nvSpPr>
            <p:cNvPr id="79000" name="直接连接符 74760"/>
            <p:cNvSpPr>
              <a:spLocks noChangeShapeType="1"/>
            </p:cNvSpPr>
            <p:nvPr/>
          </p:nvSpPr>
          <p:spPr bwMode="auto">
            <a:xfrm flipV="1">
              <a:off x="3225" y="497"/>
              <a:ext cx="0" cy="308"/>
            </a:xfrm>
            <a:prstGeom prst="line">
              <a:avLst/>
            </a:prstGeom>
            <a:noFill/>
            <a:ln w="9525">
              <a:solidFill>
                <a:srgbClr val="000000"/>
              </a:solidFill>
              <a:round/>
              <a:headEnd/>
              <a:tailEnd/>
            </a:ln>
          </p:spPr>
          <p:txBody>
            <a:bodyPr/>
            <a:lstStyle/>
            <a:p>
              <a:endParaRPr lang="zh-CN" altLang="en-US"/>
            </a:p>
          </p:txBody>
        </p:sp>
        <p:sp>
          <p:nvSpPr>
            <p:cNvPr id="79001" name="直接连接符 74761"/>
            <p:cNvSpPr>
              <a:spLocks noChangeShapeType="1"/>
            </p:cNvSpPr>
            <p:nvPr/>
          </p:nvSpPr>
          <p:spPr bwMode="auto">
            <a:xfrm flipV="1">
              <a:off x="3786" y="1658"/>
              <a:ext cx="0" cy="306"/>
            </a:xfrm>
            <a:prstGeom prst="line">
              <a:avLst/>
            </a:prstGeom>
            <a:noFill/>
            <a:ln w="9525">
              <a:solidFill>
                <a:srgbClr val="000000"/>
              </a:solidFill>
              <a:round/>
              <a:headEnd/>
              <a:tailEnd/>
            </a:ln>
          </p:spPr>
          <p:txBody>
            <a:bodyPr/>
            <a:lstStyle/>
            <a:p>
              <a:endParaRPr lang="zh-CN" altLang="en-US"/>
            </a:p>
          </p:txBody>
        </p:sp>
        <p:sp>
          <p:nvSpPr>
            <p:cNvPr id="79002" name="直接连接符 74762"/>
            <p:cNvSpPr>
              <a:spLocks noChangeShapeType="1"/>
            </p:cNvSpPr>
            <p:nvPr/>
          </p:nvSpPr>
          <p:spPr bwMode="auto">
            <a:xfrm flipV="1">
              <a:off x="3374" y="1658"/>
              <a:ext cx="0" cy="306"/>
            </a:xfrm>
            <a:prstGeom prst="line">
              <a:avLst/>
            </a:prstGeom>
            <a:noFill/>
            <a:ln w="9525">
              <a:solidFill>
                <a:srgbClr val="000000"/>
              </a:solidFill>
              <a:round/>
              <a:headEnd/>
              <a:tailEnd/>
            </a:ln>
          </p:spPr>
          <p:txBody>
            <a:bodyPr/>
            <a:lstStyle/>
            <a:p>
              <a:endParaRPr lang="zh-CN" altLang="en-US"/>
            </a:p>
          </p:txBody>
        </p:sp>
        <p:sp>
          <p:nvSpPr>
            <p:cNvPr id="79003" name="直接连接符 74763"/>
            <p:cNvSpPr>
              <a:spLocks noChangeShapeType="1"/>
            </p:cNvSpPr>
            <p:nvPr/>
          </p:nvSpPr>
          <p:spPr bwMode="auto">
            <a:xfrm flipV="1">
              <a:off x="1933" y="1658"/>
              <a:ext cx="0" cy="306"/>
            </a:xfrm>
            <a:prstGeom prst="line">
              <a:avLst/>
            </a:prstGeom>
            <a:noFill/>
            <a:ln w="9525">
              <a:solidFill>
                <a:srgbClr val="000000"/>
              </a:solidFill>
              <a:round/>
              <a:headEnd/>
              <a:tailEnd/>
            </a:ln>
          </p:spPr>
          <p:txBody>
            <a:bodyPr/>
            <a:lstStyle/>
            <a:p>
              <a:endParaRPr lang="zh-CN" altLang="en-US"/>
            </a:p>
          </p:txBody>
        </p:sp>
        <p:sp>
          <p:nvSpPr>
            <p:cNvPr id="79004" name="直接连接符 74764"/>
            <p:cNvSpPr>
              <a:spLocks noChangeShapeType="1"/>
            </p:cNvSpPr>
            <p:nvPr/>
          </p:nvSpPr>
          <p:spPr bwMode="auto">
            <a:xfrm flipV="1">
              <a:off x="2270" y="1658"/>
              <a:ext cx="0" cy="306"/>
            </a:xfrm>
            <a:prstGeom prst="line">
              <a:avLst/>
            </a:prstGeom>
            <a:noFill/>
            <a:ln w="9525">
              <a:solidFill>
                <a:srgbClr val="000000"/>
              </a:solidFill>
              <a:round/>
              <a:headEnd/>
              <a:tailEnd/>
            </a:ln>
          </p:spPr>
          <p:txBody>
            <a:bodyPr/>
            <a:lstStyle/>
            <a:p>
              <a:endParaRPr lang="zh-CN" altLang="en-US"/>
            </a:p>
          </p:txBody>
        </p:sp>
        <p:sp>
          <p:nvSpPr>
            <p:cNvPr id="79005" name="直接连接符 74765"/>
            <p:cNvSpPr>
              <a:spLocks noChangeShapeType="1"/>
            </p:cNvSpPr>
            <p:nvPr/>
          </p:nvSpPr>
          <p:spPr bwMode="auto">
            <a:xfrm flipV="1">
              <a:off x="3019" y="1658"/>
              <a:ext cx="0" cy="306"/>
            </a:xfrm>
            <a:prstGeom prst="line">
              <a:avLst/>
            </a:prstGeom>
            <a:noFill/>
            <a:ln w="9525">
              <a:solidFill>
                <a:srgbClr val="000000"/>
              </a:solidFill>
              <a:round/>
              <a:headEnd/>
              <a:tailEnd/>
            </a:ln>
          </p:spPr>
          <p:txBody>
            <a:bodyPr/>
            <a:lstStyle/>
            <a:p>
              <a:endParaRPr lang="zh-CN" altLang="en-US"/>
            </a:p>
          </p:txBody>
        </p:sp>
        <p:sp>
          <p:nvSpPr>
            <p:cNvPr id="79006" name="直接连接符 74766"/>
            <p:cNvSpPr>
              <a:spLocks noChangeShapeType="1"/>
            </p:cNvSpPr>
            <p:nvPr/>
          </p:nvSpPr>
          <p:spPr bwMode="auto">
            <a:xfrm flipV="1">
              <a:off x="2644" y="1658"/>
              <a:ext cx="0" cy="306"/>
            </a:xfrm>
            <a:prstGeom prst="line">
              <a:avLst/>
            </a:prstGeom>
            <a:noFill/>
            <a:ln w="9525">
              <a:solidFill>
                <a:srgbClr val="000000"/>
              </a:solidFill>
              <a:round/>
              <a:headEnd/>
              <a:tailEnd/>
            </a:ln>
          </p:spPr>
          <p:txBody>
            <a:bodyPr/>
            <a:lstStyle/>
            <a:p>
              <a:endParaRPr lang="zh-CN" altLang="en-US"/>
            </a:p>
          </p:txBody>
        </p:sp>
        <p:sp>
          <p:nvSpPr>
            <p:cNvPr id="79007" name="直接连接符 74767"/>
            <p:cNvSpPr>
              <a:spLocks noChangeShapeType="1"/>
            </p:cNvSpPr>
            <p:nvPr/>
          </p:nvSpPr>
          <p:spPr bwMode="auto">
            <a:xfrm flipV="1">
              <a:off x="1578" y="1658"/>
              <a:ext cx="0" cy="306"/>
            </a:xfrm>
            <a:prstGeom prst="line">
              <a:avLst/>
            </a:prstGeom>
            <a:noFill/>
            <a:ln w="9525">
              <a:solidFill>
                <a:srgbClr val="000000"/>
              </a:solidFill>
              <a:round/>
              <a:headEnd/>
              <a:tailEnd/>
            </a:ln>
          </p:spPr>
          <p:txBody>
            <a:bodyPr/>
            <a:lstStyle/>
            <a:p>
              <a:endParaRPr lang="zh-CN" altLang="en-US"/>
            </a:p>
          </p:txBody>
        </p:sp>
        <p:sp>
          <p:nvSpPr>
            <p:cNvPr id="79008" name="直接连接符 74768"/>
            <p:cNvSpPr>
              <a:spLocks noChangeShapeType="1"/>
            </p:cNvSpPr>
            <p:nvPr/>
          </p:nvSpPr>
          <p:spPr bwMode="auto">
            <a:xfrm flipV="1">
              <a:off x="1241" y="1658"/>
              <a:ext cx="0" cy="306"/>
            </a:xfrm>
            <a:prstGeom prst="line">
              <a:avLst/>
            </a:prstGeom>
            <a:noFill/>
            <a:ln w="9525">
              <a:solidFill>
                <a:srgbClr val="000000"/>
              </a:solidFill>
              <a:round/>
              <a:headEnd/>
              <a:tailEnd/>
            </a:ln>
          </p:spPr>
          <p:txBody>
            <a:bodyPr/>
            <a:lstStyle/>
            <a:p>
              <a:endParaRPr lang="zh-CN" altLang="en-US"/>
            </a:p>
          </p:txBody>
        </p:sp>
        <p:sp>
          <p:nvSpPr>
            <p:cNvPr id="79009" name="直接连接符 74769"/>
            <p:cNvSpPr>
              <a:spLocks noChangeShapeType="1"/>
            </p:cNvSpPr>
            <p:nvPr/>
          </p:nvSpPr>
          <p:spPr bwMode="auto">
            <a:xfrm flipV="1">
              <a:off x="2607" y="497"/>
              <a:ext cx="0" cy="308"/>
            </a:xfrm>
            <a:prstGeom prst="line">
              <a:avLst/>
            </a:prstGeom>
            <a:noFill/>
            <a:ln w="9525">
              <a:solidFill>
                <a:srgbClr val="000000"/>
              </a:solidFill>
              <a:round/>
              <a:headEnd/>
              <a:tailEnd/>
            </a:ln>
          </p:spPr>
          <p:txBody>
            <a:bodyPr/>
            <a:lstStyle/>
            <a:p>
              <a:endParaRPr lang="zh-CN" altLang="en-US"/>
            </a:p>
          </p:txBody>
        </p:sp>
        <p:sp>
          <p:nvSpPr>
            <p:cNvPr id="79010" name="文本框 74770"/>
            <p:cNvSpPr txBox="1">
              <a:spLocks noChangeArrowheads="1"/>
            </p:cNvSpPr>
            <p:nvPr/>
          </p:nvSpPr>
          <p:spPr bwMode="auto">
            <a:xfrm>
              <a:off x="2308"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3</a:t>
              </a:r>
            </a:p>
          </p:txBody>
        </p:sp>
        <p:sp>
          <p:nvSpPr>
            <p:cNvPr id="79011" name="文本框 74771"/>
            <p:cNvSpPr txBox="1">
              <a:spLocks noChangeArrowheads="1"/>
            </p:cNvSpPr>
            <p:nvPr/>
          </p:nvSpPr>
          <p:spPr bwMode="auto">
            <a:xfrm>
              <a:off x="3075"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2</a:t>
              </a:r>
            </a:p>
          </p:txBody>
        </p:sp>
        <p:sp>
          <p:nvSpPr>
            <p:cNvPr id="79012" name="文本框 74772"/>
            <p:cNvSpPr txBox="1">
              <a:spLocks noChangeArrowheads="1"/>
            </p:cNvSpPr>
            <p:nvPr/>
          </p:nvSpPr>
          <p:spPr bwMode="auto">
            <a:xfrm>
              <a:off x="3430" y="1709"/>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013" name="文本框 74773"/>
            <p:cNvSpPr txBox="1">
              <a:spLocks noChangeArrowheads="1"/>
            </p:cNvSpPr>
            <p:nvPr/>
          </p:nvSpPr>
          <p:spPr bwMode="auto">
            <a:xfrm>
              <a:off x="3823" y="1709"/>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1</a:t>
              </a:r>
            </a:p>
          </p:txBody>
        </p:sp>
        <p:sp>
          <p:nvSpPr>
            <p:cNvPr id="79014" name="文本框 74774"/>
            <p:cNvSpPr txBox="1">
              <a:spLocks noChangeArrowheads="1"/>
            </p:cNvSpPr>
            <p:nvPr/>
          </p:nvSpPr>
          <p:spPr bwMode="auto">
            <a:xfrm>
              <a:off x="1316" y="1691"/>
              <a:ext cx="205"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015" name="文本框 74775"/>
            <p:cNvSpPr txBox="1">
              <a:spLocks noChangeArrowheads="1"/>
            </p:cNvSpPr>
            <p:nvPr/>
          </p:nvSpPr>
          <p:spPr bwMode="auto">
            <a:xfrm>
              <a:off x="1652"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4</a:t>
              </a:r>
            </a:p>
          </p:txBody>
        </p:sp>
        <p:sp>
          <p:nvSpPr>
            <p:cNvPr id="79016" name="文本框 74776"/>
            <p:cNvSpPr txBox="1">
              <a:spLocks noChangeArrowheads="1"/>
            </p:cNvSpPr>
            <p:nvPr/>
          </p:nvSpPr>
          <p:spPr bwMode="auto">
            <a:xfrm>
              <a:off x="1971" y="1691"/>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017" name="直接连接符 74777"/>
            <p:cNvSpPr>
              <a:spLocks noChangeShapeType="1"/>
            </p:cNvSpPr>
            <p:nvPr/>
          </p:nvSpPr>
          <p:spPr bwMode="auto">
            <a:xfrm flipV="1">
              <a:off x="1222" y="506"/>
              <a:ext cx="0" cy="299"/>
            </a:xfrm>
            <a:prstGeom prst="line">
              <a:avLst/>
            </a:prstGeom>
            <a:noFill/>
            <a:ln w="9525">
              <a:solidFill>
                <a:srgbClr val="000000"/>
              </a:solidFill>
              <a:round/>
              <a:headEnd/>
              <a:tailEnd/>
            </a:ln>
          </p:spPr>
          <p:txBody>
            <a:bodyPr/>
            <a:lstStyle/>
            <a:p>
              <a:endParaRPr lang="zh-CN" altLang="en-US"/>
            </a:p>
          </p:txBody>
        </p:sp>
        <p:sp>
          <p:nvSpPr>
            <p:cNvPr id="79018" name="文本框 74778"/>
            <p:cNvSpPr txBox="1">
              <a:spLocks noChangeArrowheads="1"/>
            </p:cNvSpPr>
            <p:nvPr/>
          </p:nvSpPr>
          <p:spPr bwMode="auto">
            <a:xfrm>
              <a:off x="3150" y="805"/>
              <a:ext cx="206" cy="238"/>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1</a:t>
              </a:r>
            </a:p>
          </p:txBody>
        </p:sp>
        <p:sp>
          <p:nvSpPr>
            <p:cNvPr id="79019" name="文本框 74779"/>
            <p:cNvSpPr txBox="1">
              <a:spLocks noChangeArrowheads="1"/>
            </p:cNvSpPr>
            <p:nvPr/>
          </p:nvSpPr>
          <p:spPr bwMode="auto">
            <a:xfrm>
              <a:off x="2513" y="805"/>
              <a:ext cx="206" cy="238"/>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2</a:t>
              </a:r>
            </a:p>
          </p:txBody>
        </p:sp>
        <p:sp>
          <p:nvSpPr>
            <p:cNvPr id="79020" name="文本框 74780"/>
            <p:cNvSpPr txBox="1">
              <a:spLocks noChangeArrowheads="1"/>
            </p:cNvSpPr>
            <p:nvPr/>
          </p:nvSpPr>
          <p:spPr bwMode="auto">
            <a:xfrm>
              <a:off x="1896" y="822"/>
              <a:ext cx="206" cy="239"/>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3</a:t>
              </a:r>
            </a:p>
          </p:txBody>
        </p:sp>
        <p:sp>
          <p:nvSpPr>
            <p:cNvPr id="79021" name="文本框 74781"/>
            <p:cNvSpPr txBox="1">
              <a:spLocks noChangeArrowheads="1"/>
            </p:cNvSpPr>
            <p:nvPr/>
          </p:nvSpPr>
          <p:spPr bwMode="auto">
            <a:xfrm>
              <a:off x="1152" y="856"/>
              <a:ext cx="206" cy="23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4</a:t>
              </a:r>
            </a:p>
          </p:txBody>
        </p:sp>
        <p:sp>
          <p:nvSpPr>
            <p:cNvPr id="79022" name="文本框 74782"/>
            <p:cNvSpPr txBox="1">
              <a:spLocks noChangeArrowheads="1"/>
            </p:cNvSpPr>
            <p:nvPr/>
          </p:nvSpPr>
          <p:spPr bwMode="auto">
            <a:xfrm>
              <a:off x="3744" y="1118"/>
              <a:ext cx="299" cy="239"/>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0</a:t>
              </a:r>
              <a:endParaRPr lang="en-US" altLang="zh-CN" sz="2000" b="1"/>
            </a:p>
          </p:txBody>
        </p:sp>
      </p:grpSp>
      <p:grpSp>
        <p:nvGrpSpPr>
          <p:cNvPr id="78853" name="组合 74783"/>
          <p:cNvGrpSpPr>
            <a:grpSpLocks/>
          </p:cNvGrpSpPr>
          <p:nvPr/>
        </p:nvGrpSpPr>
        <p:grpSpPr bwMode="auto">
          <a:xfrm>
            <a:off x="381000" y="3200400"/>
            <a:ext cx="8458200" cy="3505200"/>
            <a:chOff x="240" y="1920"/>
            <a:chExt cx="5328" cy="2128"/>
          </a:xfrm>
        </p:grpSpPr>
        <p:sp>
          <p:nvSpPr>
            <p:cNvPr id="78854" name="文本框 74784"/>
            <p:cNvSpPr txBox="1">
              <a:spLocks noChangeArrowheads="1"/>
            </p:cNvSpPr>
            <p:nvPr/>
          </p:nvSpPr>
          <p:spPr bwMode="auto">
            <a:xfrm>
              <a:off x="1237" y="3825"/>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4</a:t>
              </a:r>
            </a:p>
          </p:txBody>
        </p:sp>
        <p:sp>
          <p:nvSpPr>
            <p:cNvPr id="78855" name="矩形 74785"/>
            <p:cNvSpPr>
              <a:spLocks noChangeArrowheads="1"/>
            </p:cNvSpPr>
            <p:nvPr/>
          </p:nvSpPr>
          <p:spPr bwMode="auto">
            <a:xfrm>
              <a:off x="1133"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6" name="矩形 74786"/>
            <p:cNvSpPr>
              <a:spLocks noChangeArrowheads="1"/>
            </p:cNvSpPr>
            <p:nvPr/>
          </p:nvSpPr>
          <p:spPr bwMode="auto">
            <a:xfrm>
              <a:off x="240"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7" name="矩形 74787"/>
            <p:cNvSpPr>
              <a:spLocks noChangeArrowheads="1"/>
            </p:cNvSpPr>
            <p:nvPr/>
          </p:nvSpPr>
          <p:spPr bwMode="auto">
            <a:xfrm>
              <a:off x="70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8" name="矩形 74788"/>
            <p:cNvSpPr>
              <a:spLocks noChangeArrowheads="1"/>
            </p:cNvSpPr>
            <p:nvPr/>
          </p:nvSpPr>
          <p:spPr bwMode="auto">
            <a:xfrm>
              <a:off x="1416"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59" name="矩形 74789"/>
            <p:cNvSpPr>
              <a:spLocks noChangeArrowheads="1"/>
            </p:cNvSpPr>
            <p:nvPr/>
          </p:nvSpPr>
          <p:spPr bwMode="auto">
            <a:xfrm>
              <a:off x="1877"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0" name="矩形 74790"/>
            <p:cNvSpPr>
              <a:spLocks noChangeArrowheads="1"/>
            </p:cNvSpPr>
            <p:nvPr/>
          </p:nvSpPr>
          <p:spPr bwMode="auto">
            <a:xfrm>
              <a:off x="2353"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1" name="矩形 74791"/>
            <p:cNvSpPr>
              <a:spLocks noChangeArrowheads="1"/>
            </p:cNvSpPr>
            <p:nvPr/>
          </p:nvSpPr>
          <p:spPr bwMode="auto">
            <a:xfrm>
              <a:off x="2785" y="2895"/>
              <a:ext cx="327"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2" name="矩形 74792"/>
            <p:cNvSpPr>
              <a:spLocks noChangeArrowheads="1"/>
            </p:cNvSpPr>
            <p:nvPr/>
          </p:nvSpPr>
          <p:spPr bwMode="auto">
            <a:xfrm>
              <a:off x="3246"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3" name="矩形 74793"/>
            <p:cNvSpPr>
              <a:spLocks noChangeArrowheads="1"/>
            </p:cNvSpPr>
            <p:nvPr/>
          </p:nvSpPr>
          <p:spPr bwMode="auto">
            <a:xfrm>
              <a:off x="3990"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4" name="矩形 74794"/>
            <p:cNvSpPr>
              <a:spLocks noChangeArrowheads="1"/>
            </p:cNvSpPr>
            <p:nvPr/>
          </p:nvSpPr>
          <p:spPr bwMode="auto">
            <a:xfrm>
              <a:off x="4511"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5" name="矩形 74795"/>
            <p:cNvSpPr>
              <a:spLocks noChangeArrowheads="1"/>
            </p:cNvSpPr>
            <p:nvPr/>
          </p:nvSpPr>
          <p:spPr bwMode="auto">
            <a:xfrm>
              <a:off x="5002" y="2895"/>
              <a:ext cx="328" cy="169"/>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6" name="矩形 74796"/>
            <p:cNvSpPr>
              <a:spLocks noChangeArrowheads="1"/>
            </p:cNvSpPr>
            <p:nvPr/>
          </p:nvSpPr>
          <p:spPr bwMode="auto">
            <a:xfrm>
              <a:off x="2785" y="2284"/>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7" name="矩形 74797"/>
            <p:cNvSpPr>
              <a:spLocks noChangeArrowheads="1"/>
            </p:cNvSpPr>
            <p:nvPr/>
          </p:nvSpPr>
          <p:spPr bwMode="auto">
            <a:xfrm>
              <a:off x="4243" y="2284"/>
              <a:ext cx="328"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868" name="直接连接符 74798"/>
            <p:cNvSpPr>
              <a:spLocks noChangeShapeType="1"/>
            </p:cNvSpPr>
            <p:nvPr/>
          </p:nvSpPr>
          <p:spPr bwMode="auto">
            <a:xfrm>
              <a:off x="1297" y="2452"/>
              <a:ext cx="0" cy="1379"/>
            </a:xfrm>
            <a:prstGeom prst="line">
              <a:avLst/>
            </a:prstGeom>
            <a:noFill/>
            <a:ln w="9525">
              <a:solidFill>
                <a:srgbClr val="000000"/>
              </a:solidFill>
              <a:round/>
              <a:headEnd/>
              <a:tailEnd/>
            </a:ln>
          </p:spPr>
          <p:txBody>
            <a:bodyPr/>
            <a:lstStyle/>
            <a:p>
              <a:endParaRPr lang="zh-CN" altLang="en-US"/>
            </a:p>
          </p:txBody>
        </p:sp>
        <p:sp>
          <p:nvSpPr>
            <p:cNvPr id="78869" name="直接连接符 74799"/>
            <p:cNvSpPr>
              <a:spLocks noChangeShapeType="1"/>
            </p:cNvSpPr>
            <p:nvPr/>
          </p:nvSpPr>
          <p:spPr bwMode="auto">
            <a:xfrm>
              <a:off x="5464" y="2560"/>
              <a:ext cx="0" cy="1283"/>
            </a:xfrm>
            <a:prstGeom prst="line">
              <a:avLst/>
            </a:prstGeom>
            <a:noFill/>
            <a:ln w="9525">
              <a:solidFill>
                <a:srgbClr val="000000"/>
              </a:solidFill>
              <a:round/>
              <a:headEnd/>
              <a:tailEnd/>
            </a:ln>
          </p:spPr>
          <p:txBody>
            <a:bodyPr/>
            <a:lstStyle/>
            <a:p>
              <a:endParaRPr lang="zh-CN" altLang="en-US"/>
            </a:p>
          </p:txBody>
        </p:sp>
        <p:sp>
          <p:nvSpPr>
            <p:cNvPr id="78870" name="直接连接符 74800"/>
            <p:cNvSpPr>
              <a:spLocks noChangeShapeType="1"/>
            </p:cNvSpPr>
            <p:nvPr/>
          </p:nvSpPr>
          <p:spPr bwMode="auto">
            <a:xfrm flipH="1">
              <a:off x="5345" y="2572"/>
              <a:ext cx="119" cy="0"/>
            </a:xfrm>
            <a:prstGeom prst="line">
              <a:avLst/>
            </a:prstGeom>
            <a:noFill/>
            <a:ln w="9525">
              <a:solidFill>
                <a:srgbClr val="000000"/>
              </a:solidFill>
              <a:round/>
              <a:headEnd/>
              <a:tailEnd/>
            </a:ln>
          </p:spPr>
          <p:txBody>
            <a:bodyPr/>
            <a:lstStyle/>
            <a:p>
              <a:endParaRPr lang="zh-CN" altLang="en-US"/>
            </a:p>
          </p:txBody>
        </p:sp>
        <p:sp>
          <p:nvSpPr>
            <p:cNvPr id="78871" name="直接连接符 74801"/>
            <p:cNvSpPr>
              <a:spLocks noChangeShapeType="1"/>
            </p:cNvSpPr>
            <p:nvPr/>
          </p:nvSpPr>
          <p:spPr bwMode="auto">
            <a:xfrm flipV="1">
              <a:off x="5360" y="2440"/>
              <a:ext cx="0" cy="132"/>
            </a:xfrm>
            <a:prstGeom prst="line">
              <a:avLst/>
            </a:prstGeom>
            <a:noFill/>
            <a:ln w="9525">
              <a:solidFill>
                <a:srgbClr val="000000"/>
              </a:solidFill>
              <a:round/>
              <a:headEnd/>
              <a:tailEnd/>
            </a:ln>
          </p:spPr>
          <p:txBody>
            <a:bodyPr/>
            <a:lstStyle/>
            <a:p>
              <a:endParaRPr lang="zh-CN" altLang="en-US"/>
            </a:p>
          </p:txBody>
        </p:sp>
        <p:sp>
          <p:nvSpPr>
            <p:cNvPr id="78872" name="直接连接符 74802"/>
            <p:cNvSpPr>
              <a:spLocks noChangeShapeType="1"/>
            </p:cNvSpPr>
            <p:nvPr/>
          </p:nvSpPr>
          <p:spPr bwMode="auto">
            <a:xfrm flipV="1">
              <a:off x="5166" y="2452"/>
              <a:ext cx="0" cy="443"/>
            </a:xfrm>
            <a:prstGeom prst="line">
              <a:avLst/>
            </a:prstGeom>
            <a:noFill/>
            <a:ln w="9525">
              <a:solidFill>
                <a:srgbClr val="000000"/>
              </a:solidFill>
              <a:round/>
              <a:headEnd/>
              <a:tailEnd/>
            </a:ln>
          </p:spPr>
          <p:txBody>
            <a:bodyPr/>
            <a:lstStyle/>
            <a:p>
              <a:endParaRPr lang="zh-CN" altLang="en-US"/>
            </a:p>
          </p:txBody>
        </p:sp>
        <p:sp>
          <p:nvSpPr>
            <p:cNvPr id="78873" name="直接连接符 74803"/>
            <p:cNvSpPr>
              <a:spLocks noChangeShapeType="1"/>
            </p:cNvSpPr>
            <p:nvPr/>
          </p:nvSpPr>
          <p:spPr bwMode="auto">
            <a:xfrm>
              <a:off x="5255" y="3064"/>
              <a:ext cx="0" cy="767"/>
            </a:xfrm>
            <a:prstGeom prst="line">
              <a:avLst/>
            </a:prstGeom>
            <a:noFill/>
            <a:ln w="9525">
              <a:solidFill>
                <a:srgbClr val="000000"/>
              </a:solidFill>
              <a:round/>
              <a:headEnd/>
              <a:tailEnd/>
            </a:ln>
          </p:spPr>
          <p:txBody>
            <a:bodyPr/>
            <a:lstStyle/>
            <a:p>
              <a:endParaRPr lang="zh-CN" altLang="en-US"/>
            </a:p>
          </p:txBody>
        </p:sp>
        <p:sp>
          <p:nvSpPr>
            <p:cNvPr id="78874" name="直接连接符 74804"/>
            <p:cNvSpPr>
              <a:spLocks noChangeShapeType="1"/>
            </p:cNvSpPr>
            <p:nvPr/>
          </p:nvSpPr>
          <p:spPr bwMode="auto">
            <a:xfrm>
              <a:off x="5062" y="3064"/>
              <a:ext cx="0" cy="791"/>
            </a:xfrm>
            <a:prstGeom prst="line">
              <a:avLst/>
            </a:prstGeom>
            <a:noFill/>
            <a:ln w="9525">
              <a:solidFill>
                <a:srgbClr val="000000"/>
              </a:solidFill>
              <a:round/>
              <a:headEnd/>
              <a:tailEnd/>
            </a:ln>
          </p:spPr>
          <p:txBody>
            <a:bodyPr/>
            <a:lstStyle/>
            <a:p>
              <a:endParaRPr lang="zh-CN" altLang="en-US"/>
            </a:p>
          </p:txBody>
        </p:sp>
        <p:sp>
          <p:nvSpPr>
            <p:cNvPr id="78875" name="直接连接符 74805"/>
            <p:cNvSpPr>
              <a:spLocks noChangeShapeType="1"/>
            </p:cNvSpPr>
            <p:nvPr/>
          </p:nvSpPr>
          <p:spPr bwMode="auto">
            <a:xfrm>
              <a:off x="4764" y="3064"/>
              <a:ext cx="0" cy="779"/>
            </a:xfrm>
            <a:prstGeom prst="line">
              <a:avLst/>
            </a:prstGeom>
            <a:noFill/>
            <a:ln w="9525">
              <a:solidFill>
                <a:srgbClr val="000000"/>
              </a:solidFill>
              <a:round/>
              <a:headEnd/>
              <a:tailEnd/>
            </a:ln>
          </p:spPr>
          <p:txBody>
            <a:bodyPr/>
            <a:lstStyle/>
            <a:p>
              <a:endParaRPr lang="zh-CN" altLang="en-US"/>
            </a:p>
          </p:txBody>
        </p:sp>
        <p:sp>
          <p:nvSpPr>
            <p:cNvPr id="78876" name="直接连接符 74806"/>
            <p:cNvSpPr>
              <a:spLocks noChangeShapeType="1"/>
            </p:cNvSpPr>
            <p:nvPr/>
          </p:nvSpPr>
          <p:spPr bwMode="auto">
            <a:xfrm>
              <a:off x="4392" y="2452"/>
              <a:ext cx="0" cy="1379"/>
            </a:xfrm>
            <a:prstGeom prst="line">
              <a:avLst/>
            </a:prstGeom>
            <a:noFill/>
            <a:ln w="9525">
              <a:solidFill>
                <a:srgbClr val="000000"/>
              </a:solidFill>
              <a:round/>
              <a:headEnd/>
              <a:tailEnd/>
            </a:ln>
          </p:spPr>
          <p:txBody>
            <a:bodyPr/>
            <a:lstStyle/>
            <a:p>
              <a:endParaRPr lang="zh-CN" altLang="en-US"/>
            </a:p>
          </p:txBody>
        </p:sp>
        <p:sp>
          <p:nvSpPr>
            <p:cNvPr id="78877" name="直接连接符 74807"/>
            <p:cNvSpPr>
              <a:spLocks noChangeShapeType="1"/>
            </p:cNvSpPr>
            <p:nvPr/>
          </p:nvSpPr>
          <p:spPr bwMode="auto">
            <a:xfrm>
              <a:off x="3068" y="2452"/>
              <a:ext cx="0" cy="120"/>
            </a:xfrm>
            <a:prstGeom prst="line">
              <a:avLst/>
            </a:prstGeom>
            <a:noFill/>
            <a:ln w="9525">
              <a:solidFill>
                <a:srgbClr val="000000"/>
              </a:solidFill>
              <a:round/>
              <a:headEnd/>
              <a:tailEnd/>
            </a:ln>
          </p:spPr>
          <p:txBody>
            <a:bodyPr/>
            <a:lstStyle/>
            <a:p>
              <a:endParaRPr lang="zh-CN" altLang="en-US"/>
            </a:p>
          </p:txBody>
        </p:sp>
        <p:sp>
          <p:nvSpPr>
            <p:cNvPr id="78878" name="直接连接符 74808"/>
            <p:cNvSpPr>
              <a:spLocks noChangeShapeType="1"/>
            </p:cNvSpPr>
            <p:nvPr/>
          </p:nvSpPr>
          <p:spPr bwMode="auto">
            <a:xfrm>
              <a:off x="3053" y="2572"/>
              <a:ext cx="714" cy="0"/>
            </a:xfrm>
            <a:prstGeom prst="line">
              <a:avLst/>
            </a:prstGeom>
            <a:noFill/>
            <a:ln w="9525">
              <a:solidFill>
                <a:srgbClr val="000000"/>
              </a:solidFill>
              <a:round/>
              <a:headEnd/>
              <a:tailEnd/>
            </a:ln>
          </p:spPr>
          <p:txBody>
            <a:bodyPr/>
            <a:lstStyle/>
            <a:p>
              <a:endParaRPr lang="zh-CN" altLang="en-US"/>
            </a:p>
          </p:txBody>
        </p:sp>
        <p:sp>
          <p:nvSpPr>
            <p:cNvPr id="78879" name="直接连接符 74809"/>
            <p:cNvSpPr>
              <a:spLocks noChangeShapeType="1"/>
            </p:cNvSpPr>
            <p:nvPr/>
          </p:nvSpPr>
          <p:spPr bwMode="auto">
            <a:xfrm>
              <a:off x="3767" y="2572"/>
              <a:ext cx="0" cy="1259"/>
            </a:xfrm>
            <a:prstGeom prst="line">
              <a:avLst/>
            </a:prstGeom>
            <a:noFill/>
            <a:ln w="9525">
              <a:solidFill>
                <a:srgbClr val="000000"/>
              </a:solidFill>
              <a:round/>
              <a:headEnd/>
              <a:tailEnd/>
            </a:ln>
          </p:spPr>
          <p:txBody>
            <a:bodyPr/>
            <a:lstStyle/>
            <a:p>
              <a:endParaRPr lang="zh-CN" altLang="en-US"/>
            </a:p>
          </p:txBody>
        </p:sp>
        <p:sp>
          <p:nvSpPr>
            <p:cNvPr id="78880" name="直接连接符 74810"/>
            <p:cNvSpPr>
              <a:spLocks noChangeShapeType="1"/>
            </p:cNvSpPr>
            <p:nvPr/>
          </p:nvSpPr>
          <p:spPr bwMode="auto">
            <a:xfrm>
              <a:off x="3008" y="2452"/>
              <a:ext cx="0" cy="216"/>
            </a:xfrm>
            <a:prstGeom prst="line">
              <a:avLst/>
            </a:prstGeom>
            <a:noFill/>
            <a:ln w="9525">
              <a:solidFill>
                <a:srgbClr val="000000"/>
              </a:solidFill>
              <a:round/>
              <a:headEnd/>
              <a:tailEnd/>
            </a:ln>
          </p:spPr>
          <p:txBody>
            <a:bodyPr/>
            <a:lstStyle/>
            <a:p>
              <a:endParaRPr lang="zh-CN" altLang="en-US"/>
            </a:p>
          </p:txBody>
        </p:sp>
        <p:sp>
          <p:nvSpPr>
            <p:cNvPr id="78881" name="直接连接符 74811"/>
            <p:cNvSpPr>
              <a:spLocks noChangeShapeType="1"/>
            </p:cNvSpPr>
            <p:nvPr/>
          </p:nvSpPr>
          <p:spPr bwMode="auto">
            <a:xfrm>
              <a:off x="3008" y="2668"/>
              <a:ext cx="402" cy="0"/>
            </a:xfrm>
            <a:prstGeom prst="line">
              <a:avLst/>
            </a:prstGeom>
            <a:noFill/>
            <a:ln w="9525">
              <a:solidFill>
                <a:srgbClr val="000000"/>
              </a:solidFill>
              <a:round/>
              <a:headEnd/>
              <a:tailEnd/>
            </a:ln>
          </p:spPr>
          <p:txBody>
            <a:bodyPr/>
            <a:lstStyle/>
            <a:p>
              <a:endParaRPr lang="zh-CN" altLang="en-US"/>
            </a:p>
          </p:txBody>
        </p:sp>
        <p:sp>
          <p:nvSpPr>
            <p:cNvPr id="78882" name="直接连接符 74812"/>
            <p:cNvSpPr>
              <a:spLocks noChangeShapeType="1"/>
            </p:cNvSpPr>
            <p:nvPr/>
          </p:nvSpPr>
          <p:spPr bwMode="auto">
            <a:xfrm>
              <a:off x="3410" y="2668"/>
              <a:ext cx="0" cy="239"/>
            </a:xfrm>
            <a:prstGeom prst="line">
              <a:avLst/>
            </a:prstGeom>
            <a:noFill/>
            <a:ln w="9525">
              <a:solidFill>
                <a:srgbClr val="000000"/>
              </a:solidFill>
              <a:round/>
              <a:headEnd/>
              <a:tailEnd/>
            </a:ln>
          </p:spPr>
          <p:txBody>
            <a:bodyPr/>
            <a:lstStyle/>
            <a:p>
              <a:endParaRPr lang="zh-CN" altLang="en-US"/>
            </a:p>
          </p:txBody>
        </p:sp>
        <p:sp>
          <p:nvSpPr>
            <p:cNvPr id="78883" name="直接连接符 74813"/>
            <p:cNvSpPr>
              <a:spLocks noChangeShapeType="1"/>
            </p:cNvSpPr>
            <p:nvPr/>
          </p:nvSpPr>
          <p:spPr bwMode="auto">
            <a:xfrm>
              <a:off x="2919" y="2452"/>
              <a:ext cx="0" cy="443"/>
            </a:xfrm>
            <a:prstGeom prst="line">
              <a:avLst/>
            </a:prstGeom>
            <a:noFill/>
            <a:ln w="9525">
              <a:solidFill>
                <a:srgbClr val="000000"/>
              </a:solidFill>
              <a:round/>
              <a:headEnd/>
              <a:tailEnd/>
            </a:ln>
          </p:spPr>
          <p:txBody>
            <a:bodyPr/>
            <a:lstStyle/>
            <a:p>
              <a:endParaRPr lang="zh-CN" altLang="en-US"/>
            </a:p>
          </p:txBody>
        </p:sp>
        <p:sp>
          <p:nvSpPr>
            <p:cNvPr id="78884" name="直接连接符 74814"/>
            <p:cNvSpPr>
              <a:spLocks noChangeShapeType="1"/>
            </p:cNvSpPr>
            <p:nvPr/>
          </p:nvSpPr>
          <p:spPr bwMode="auto">
            <a:xfrm>
              <a:off x="2830" y="2452"/>
              <a:ext cx="0" cy="108"/>
            </a:xfrm>
            <a:prstGeom prst="line">
              <a:avLst/>
            </a:prstGeom>
            <a:noFill/>
            <a:ln w="9525">
              <a:solidFill>
                <a:srgbClr val="000000"/>
              </a:solidFill>
              <a:round/>
              <a:headEnd/>
              <a:tailEnd/>
            </a:ln>
          </p:spPr>
          <p:txBody>
            <a:bodyPr/>
            <a:lstStyle/>
            <a:p>
              <a:endParaRPr lang="zh-CN" altLang="en-US"/>
            </a:p>
          </p:txBody>
        </p:sp>
        <p:sp>
          <p:nvSpPr>
            <p:cNvPr id="78885" name="直接连接符 74815"/>
            <p:cNvSpPr>
              <a:spLocks noChangeShapeType="1"/>
            </p:cNvSpPr>
            <p:nvPr/>
          </p:nvSpPr>
          <p:spPr bwMode="auto">
            <a:xfrm flipH="1">
              <a:off x="2517" y="2560"/>
              <a:ext cx="313" cy="0"/>
            </a:xfrm>
            <a:prstGeom prst="line">
              <a:avLst/>
            </a:prstGeom>
            <a:noFill/>
            <a:ln w="9525">
              <a:solidFill>
                <a:srgbClr val="000000"/>
              </a:solidFill>
              <a:round/>
              <a:headEnd/>
              <a:tailEnd/>
            </a:ln>
          </p:spPr>
          <p:txBody>
            <a:bodyPr/>
            <a:lstStyle/>
            <a:p>
              <a:endParaRPr lang="zh-CN" altLang="en-US"/>
            </a:p>
          </p:txBody>
        </p:sp>
        <p:sp>
          <p:nvSpPr>
            <p:cNvPr id="78886" name="直接连接符 74816"/>
            <p:cNvSpPr>
              <a:spLocks noChangeShapeType="1"/>
            </p:cNvSpPr>
            <p:nvPr/>
          </p:nvSpPr>
          <p:spPr bwMode="auto">
            <a:xfrm>
              <a:off x="2517" y="2548"/>
              <a:ext cx="0" cy="347"/>
            </a:xfrm>
            <a:prstGeom prst="line">
              <a:avLst/>
            </a:prstGeom>
            <a:noFill/>
            <a:ln w="9525">
              <a:solidFill>
                <a:srgbClr val="000000"/>
              </a:solidFill>
              <a:round/>
              <a:headEnd/>
              <a:tailEnd/>
            </a:ln>
          </p:spPr>
          <p:txBody>
            <a:bodyPr/>
            <a:lstStyle/>
            <a:p>
              <a:endParaRPr lang="zh-CN" altLang="en-US"/>
            </a:p>
          </p:txBody>
        </p:sp>
        <p:sp>
          <p:nvSpPr>
            <p:cNvPr id="78887" name="直接连接符 74817"/>
            <p:cNvSpPr>
              <a:spLocks noChangeShapeType="1"/>
            </p:cNvSpPr>
            <p:nvPr/>
          </p:nvSpPr>
          <p:spPr bwMode="auto">
            <a:xfrm>
              <a:off x="1431" y="2452"/>
              <a:ext cx="0" cy="144"/>
            </a:xfrm>
            <a:prstGeom prst="line">
              <a:avLst/>
            </a:prstGeom>
            <a:noFill/>
            <a:ln w="9525">
              <a:solidFill>
                <a:srgbClr val="000000"/>
              </a:solidFill>
              <a:round/>
              <a:headEnd/>
              <a:tailEnd/>
            </a:ln>
          </p:spPr>
          <p:txBody>
            <a:bodyPr/>
            <a:lstStyle/>
            <a:p>
              <a:endParaRPr lang="zh-CN" altLang="en-US"/>
            </a:p>
          </p:txBody>
        </p:sp>
        <p:sp>
          <p:nvSpPr>
            <p:cNvPr id="78888" name="直接连接符 74818"/>
            <p:cNvSpPr>
              <a:spLocks noChangeShapeType="1"/>
            </p:cNvSpPr>
            <p:nvPr/>
          </p:nvSpPr>
          <p:spPr bwMode="auto">
            <a:xfrm>
              <a:off x="1431" y="2596"/>
              <a:ext cx="625" cy="0"/>
            </a:xfrm>
            <a:prstGeom prst="line">
              <a:avLst/>
            </a:prstGeom>
            <a:noFill/>
            <a:ln w="9525">
              <a:solidFill>
                <a:srgbClr val="000000"/>
              </a:solidFill>
              <a:round/>
              <a:headEnd/>
              <a:tailEnd/>
            </a:ln>
          </p:spPr>
          <p:txBody>
            <a:bodyPr/>
            <a:lstStyle/>
            <a:p>
              <a:endParaRPr lang="zh-CN" altLang="en-US"/>
            </a:p>
          </p:txBody>
        </p:sp>
        <p:sp>
          <p:nvSpPr>
            <p:cNvPr id="78889" name="直接连接符 74819"/>
            <p:cNvSpPr>
              <a:spLocks noChangeShapeType="1"/>
            </p:cNvSpPr>
            <p:nvPr/>
          </p:nvSpPr>
          <p:spPr bwMode="auto">
            <a:xfrm>
              <a:off x="2056" y="2596"/>
              <a:ext cx="0" cy="299"/>
            </a:xfrm>
            <a:prstGeom prst="line">
              <a:avLst/>
            </a:prstGeom>
            <a:noFill/>
            <a:ln w="9525">
              <a:solidFill>
                <a:srgbClr val="000000"/>
              </a:solidFill>
              <a:round/>
              <a:headEnd/>
              <a:tailEnd/>
            </a:ln>
          </p:spPr>
          <p:txBody>
            <a:bodyPr/>
            <a:lstStyle/>
            <a:p>
              <a:endParaRPr lang="zh-CN" altLang="en-US"/>
            </a:p>
          </p:txBody>
        </p:sp>
        <p:sp>
          <p:nvSpPr>
            <p:cNvPr id="78890" name="直接连接符 74820"/>
            <p:cNvSpPr>
              <a:spLocks noChangeShapeType="1"/>
            </p:cNvSpPr>
            <p:nvPr/>
          </p:nvSpPr>
          <p:spPr bwMode="auto">
            <a:xfrm>
              <a:off x="1356" y="2452"/>
              <a:ext cx="0" cy="228"/>
            </a:xfrm>
            <a:prstGeom prst="line">
              <a:avLst/>
            </a:prstGeom>
            <a:noFill/>
            <a:ln w="9525">
              <a:solidFill>
                <a:srgbClr val="000000"/>
              </a:solidFill>
              <a:round/>
              <a:headEnd/>
              <a:tailEnd/>
            </a:ln>
          </p:spPr>
          <p:txBody>
            <a:bodyPr/>
            <a:lstStyle/>
            <a:p>
              <a:endParaRPr lang="zh-CN" altLang="en-US"/>
            </a:p>
          </p:txBody>
        </p:sp>
        <p:sp>
          <p:nvSpPr>
            <p:cNvPr id="78891" name="直接连接符 74821"/>
            <p:cNvSpPr>
              <a:spLocks noChangeShapeType="1"/>
            </p:cNvSpPr>
            <p:nvPr/>
          </p:nvSpPr>
          <p:spPr bwMode="auto">
            <a:xfrm>
              <a:off x="1356" y="2680"/>
              <a:ext cx="223" cy="0"/>
            </a:xfrm>
            <a:prstGeom prst="line">
              <a:avLst/>
            </a:prstGeom>
            <a:noFill/>
            <a:ln w="9525">
              <a:solidFill>
                <a:srgbClr val="000000"/>
              </a:solidFill>
              <a:round/>
              <a:headEnd/>
              <a:tailEnd/>
            </a:ln>
          </p:spPr>
          <p:txBody>
            <a:bodyPr/>
            <a:lstStyle/>
            <a:p>
              <a:endParaRPr lang="zh-CN" altLang="en-US"/>
            </a:p>
          </p:txBody>
        </p:sp>
        <p:sp>
          <p:nvSpPr>
            <p:cNvPr id="78892" name="直接连接符 74822"/>
            <p:cNvSpPr>
              <a:spLocks noChangeShapeType="1"/>
            </p:cNvSpPr>
            <p:nvPr/>
          </p:nvSpPr>
          <p:spPr bwMode="auto">
            <a:xfrm>
              <a:off x="1579" y="2692"/>
              <a:ext cx="0" cy="203"/>
            </a:xfrm>
            <a:prstGeom prst="line">
              <a:avLst/>
            </a:prstGeom>
            <a:noFill/>
            <a:ln w="9525">
              <a:solidFill>
                <a:srgbClr val="000000"/>
              </a:solidFill>
              <a:round/>
              <a:headEnd/>
              <a:tailEnd/>
            </a:ln>
          </p:spPr>
          <p:txBody>
            <a:bodyPr/>
            <a:lstStyle/>
            <a:p>
              <a:endParaRPr lang="zh-CN" altLang="en-US"/>
            </a:p>
          </p:txBody>
        </p:sp>
        <p:sp>
          <p:nvSpPr>
            <p:cNvPr id="78893" name="直接连接符 74823"/>
            <p:cNvSpPr>
              <a:spLocks noChangeShapeType="1"/>
            </p:cNvSpPr>
            <p:nvPr/>
          </p:nvSpPr>
          <p:spPr bwMode="auto">
            <a:xfrm>
              <a:off x="1237" y="2452"/>
              <a:ext cx="0" cy="228"/>
            </a:xfrm>
            <a:prstGeom prst="line">
              <a:avLst/>
            </a:prstGeom>
            <a:noFill/>
            <a:ln w="9525">
              <a:solidFill>
                <a:srgbClr val="000000"/>
              </a:solidFill>
              <a:round/>
              <a:headEnd/>
              <a:tailEnd/>
            </a:ln>
          </p:spPr>
          <p:txBody>
            <a:bodyPr/>
            <a:lstStyle/>
            <a:p>
              <a:endParaRPr lang="zh-CN" altLang="en-US"/>
            </a:p>
          </p:txBody>
        </p:sp>
        <p:sp>
          <p:nvSpPr>
            <p:cNvPr id="78894" name="直接连接符 74824"/>
            <p:cNvSpPr>
              <a:spLocks noChangeShapeType="1"/>
            </p:cNvSpPr>
            <p:nvPr/>
          </p:nvSpPr>
          <p:spPr bwMode="auto">
            <a:xfrm flipH="1">
              <a:off x="850" y="2680"/>
              <a:ext cx="372" cy="0"/>
            </a:xfrm>
            <a:prstGeom prst="line">
              <a:avLst/>
            </a:prstGeom>
            <a:noFill/>
            <a:ln w="9525">
              <a:solidFill>
                <a:srgbClr val="000000"/>
              </a:solidFill>
              <a:round/>
              <a:headEnd/>
              <a:tailEnd/>
            </a:ln>
          </p:spPr>
          <p:txBody>
            <a:bodyPr/>
            <a:lstStyle/>
            <a:p>
              <a:endParaRPr lang="zh-CN" altLang="en-US"/>
            </a:p>
          </p:txBody>
        </p:sp>
        <p:sp>
          <p:nvSpPr>
            <p:cNvPr id="78895" name="直接连接符 74825"/>
            <p:cNvSpPr>
              <a:spLocks noChangeShapeType="1"/>
            </p:cNvSpPr>
            <p:nvPr/>
          </p:nvSpPr>
          <p:spPr bwMode="auto">
            <a:xfrm>
              <a:off x="850" y="2680"/>
              <a:ext cx="0" cy="227"/>
            </a:xfrm>
            <a:prstGeom prst="line">
              <a:avLst/>
            </a:prstGeom>
            <a:noFill/>
            <a:ln w="9525">
              <a:solidFill>
                <a:srgbClr val="000000"/>
              </a:solidFill>
              <a:round/>
              <a:headEnd/>
              <a:tailEnd/>
            </a:ln>
          </p:spPr>
          <p:txBody>
            <a:bodyPr/>
            <a:lstStyle/>
            <a:p>
              <a:endParaRPr lang="zh-CN" altLang="en-US"/>
            </a:p>
          </p:txBody>
        </p:sp>
        <p:sp>
          <p:nvSpPr>
            <p:cNvPr id="78896" name="直接连接符 74826"/>
            <p:cNvSpPr>
              <a:spLocks noChangeShapeType="1"/>
            </p:cNvSpPr>
            <p:nvPr/>
          </p:nvSpPr>
          <p:spPr bwMode="auto">
            <a:xfrm>
              <a:off x="1178" y="2452"/>
              <a:ext cx="0" cy="144"/>
            </a:xfrm>
            <a:prstGeom prst="line">
              <a:avLst/>
            </a:prstGeom>
            <a:noFill/>
            <a:ln w="9525">
              <a:solidFill>
                <a:srgbClr val="000000"/>
              </a:solidFill>
              <a:round/>
              <a:headEnd/>
              <a:tailEnd/>
            </a:ln>
          </p:spPr>
          <p:txBody>
            <a:bodyPr/>
            <a:lstStyle/>
            <a:p>
              <a:endParaRPr lang="zh-CN" altLang="en-US"/>
            </a:p>
          </p:txBody>
        </p:sp>
        <p:sp>
          <p:nvSpPr>
            <p:cNvPr id="78897" name="直接连接符 74827"/>
            <p:cNvSpPr>
              <a:spLocks noChangeShapeType="1"/>
            </p:cNvSpPr>
            <p:nvPr/>
          </p:nvSpPr>
          <p:spPr bwMode="auto">
            <a:xfrm flipH="1">
              <a:off x="433" y="2584"/>
              <a:ext cx="745" cy="0"/>
            </a:xfrm>
            <a:prstGeom prst="line">
              <a:avLst/>
            </a:prstGeom>
            <a:noFill/>
            <a:ln w="9525">
              <a:solidFill>
                <a:srgbClr val="000000"/>
              </a:solidFill>
              <a:round/>
              <a:headEnd/>
              <a:tailEnd/>
            </a:ln>
          </p:spPr>
          <p:txBody>
            <a:bodyPr/>
            <a:lstStyle/>
            <a:p>
              <a:endParaRPr lang="zh-CN" altLang="en-US"/>
            </a:p>
          </p:txBody>
        </p:sp>
        <p:sp>
          <p:nvSpPr>
            <p:cNvPr id="78898" name="直接连接符 74828"/>
            <p:cNvSpPr>
              <a:spLocks noChangeShapeType="1"/>
            </p:cNvSpPr>
            <p:nvPr/>
          </p:nvSpPr>
          <p:spPr bwMode="auto">
            <a:xfrm>
              <a:off x="433" y="2572"/>
              <a:ext cx="0" cy="335"/>
            </a:xfrm>
            <a:prstGeom prst="line">
              <a:avLst/>
            </a:prstGeom>
            <a:noFill/>
            <a:ln w="9525">
              <a:solidFill>
                <a:srgbClr val="000000"/>
              </a:solidFill>
              <a:round/>
              <a:headEnd/>
              <a:tailEnd/>
            </a:ln>
          </p:spPr>
          <p:txBody>
            <a:bodyPr/>
            <a:lstStyle/>
            <a:p>
              <a:endParaRPr lang="zh-CN" altLang="en-US"/>
            </a:p>
          </p:txBody>
        </p:sp>
        <p:sp>
          <p:nvSpPr>
            <p:cNvPr id="78899" name="直接连接符 74829"/>
            <p:cNvSpPr>
              <a:spLocks noChangeShapeType="1"/>
            </p:cNvSpPr>
            <p:nvPr/>
          </p:nvSpPr>
          <p:spPr bwMode="auto">
            <a:xfrm>
              <a:off x="1937" y="3064"/>
              <a:ext cx="0" cy="767"/>
            </a:xfrm>
            <a:prstGeom prst="line">
              <a:avLst/>
            </a:prstGeom>
            <a:noFill/>
            <a:ln w="9525">
              <a:solidFill>
                <a:srgbClr val="000000"/>
              </a:solidFill>
              <a:round/>
              <a:headEnd/>
              <a:tailEnd/>
            </a:ln>
          </p:spPr>
          <p:txBody>
            <a:bodyPr/>
            <a:lstStyle/>
            <a:p>
              <a:endParaRPr lang="zh-CN" altLang="en-US"/>
            </a:p>
          </p:txBody>
        </p:sp>
        <p:sp>
          <p:nvSpPr>
            <p:cNvPr id="78900" name="直接连接符 74830"/>
            <p:cNvSpPr>
              <a:spLocks noChangeShapeType="1"/>
            </p:cNvSpPr>
            <p:nvPr/>
          </p:nvSpPr>
          <p:spPr bwMode="auto">
            <a:xfrm>
              <a:off x="3499" y="3064"/>
              <a:ext cx="0" cy="767"/>
            </a:xfrm>
            <a:prstGeom prst="line">
              <a:avLst/>
            </a:prstGeom>
            <a:noFill/>
            <a:ln w="9525">
              <a:solidFill>
                <a:srgbClr val="000000"/>
              </a:solidFill>
              <a:round/>
              <a:headEnd/>
              <a:tailEnd/>
            </a:ln>
          </p:spPr>
          <p:txBody>
            <a:bodyPr/>
            <a:lstStyle/>
            <a:p>
              <a:endParaRPr lang="zh-CN" altLang="en-US"/>
            </a:p>
          </p:txBody>
        </p:sp>
        <p:sp>
          <p:nvSpPr>
            <p:cNvPr id="78901" name="直接连接符 74831"/>
            <p:cNvSpPr>
              <a:spLocks noChangeShapeType="1"/>
            </p:cNvSpPr>
            <p:nvPr/>
          </p:nvSpPr>
          <p:spPr bwMode="auto">
            <a:xfrm flipH="1">
              <a:off x="2115" y="3172"/>
              <a:ext cx="1652" cy="0"/>
            </a:xfrm>
            <a:prstGeom prst="line">
              <a:avLst/>
            </a:prstGeom>
            <a:noFill/>
            <a:ln w="9525">
              <a:solidFill>
                <a:srgbClr val="000000"/>
              </a:solidFill>
              <a:round/>
              <a:headEnd/>
              <a:tailEnd/>
            </a:ln>
          </p:spPr>
          <p:txBody>
            <a:bodyPr/>
            <a:lstStyle/>
            <a:p>
              <a:endParaRPr lang="zh-CN" altLang="en-US"/>
            </a:p>
          </p:txBody>
        </p:sp>
        <p:sp>
          <p:nvSpPr>
            <p:cNvPr id="78902" name="直接连接符 74832"/>
            <p:cNvSpPr>
              <a:spLocks noChangeShapeType="1"/>
            </p:cNvSpPr>
            <p:nvPr/>
          </p:nvSpPr>
          <p:spPr bwMode="auto">
            <a:xfrm flipV="1">
              <a:off x="2130" y="3064"/>
              <a:ext cx="0" cy="108"/>
            </a:xfrm>
            <a:prstGeom prst="line">
              <a:avLst/>
            </a:prstGeom>
            <a:noFill/>
            <a:ln w="9525">
              <a:solidFill>
                <a:srgbClr val="000000"/>
              </a:solidFill>
              <a:round/>
              <a:headEnd/>
              <a:tailEnd/>
            </a:ln>
          </p:spPr>
          <p:txBody>
            <a:bodyPr/>
            <a:lstStyle/>
            <a:p>
              <a:endParaRPr lang="zh-CN" altLang="en-US"/>
            </a:p>
          </p:txBody>
        </p:sp>
        <p:sp>
          <p:nvSpPr>
            <p:cNvPr id="78903" name="直接连接符 74833"/>
            <p:cNvSpPr>
              <a:spLocks noChangeShapeType="1"/>
            </p:cNvSpPr>
            <p:nvPr/>
          </p:nvSpPr>
          <p:spPr bwMode="auto">
            <a:xfrm flipH="1">
              <a:off x="1669" y="3243"/>
              <a:ext cx="2723" cy="0"/>
            </a:xfrm>
            <a:prstGeom prst="line">
              <a:avLst/>
            </a:prstGeom>
            <a:noFill/>
            <a:ln w="9525">
              <a:solidFill>
                <a:srgbClr val="000000"/>
              </a:solidFill>
              <a:round/>
              <a:headEnd/>
              <a:tailEnd/>
            </a:ln>
          </p:spPr>
          <p:txBody>
            <a:bodyPr/>
            <a:lstStyle/>
            <a:p>
              <a:endParaRPr lang="zh-CN" altLang="en-US"/>
            </a:p>
          </p:txBody>
        </p:sp>
        <p:sp>
          <p:nvSpPr>
            <p:cNvPr id="78904" name="直接连接符 74834"/>
            <p:cNvSpPr>
              <a:spLocks noChangeShapeType="1"/>
            </p:cNvSpPr>
            <p:nvPr/>
          </p:nvSpPr>
          <p:spPr bwMode="auto">
            <a:xfrm flipV="1">
              <a:off x="1669" y="3064"/>
              <a:ext cx="0" cy="179"/>
            </a:xfrm>
            <a:prstGeom prst="line">
              <a:avLst/>
            </a:prstGeom>
            <a:noFill/>
            <a:ln w="9525">
              <a:solidFill>
                <a:srgbClr val="000000"/>
              </a:solidFill>
              <a:round/>
              <a:headEnd/>
              <a:tailEnd/>
            </a:ln>
          </p:spPr>
          <p:txBody>
            <a:bodyPr/>
            <a:lstStyle/>
            <a:p>
              <a:endParaRPr lang="zh-CN" altLang="en-US"/>
            </a:p>
          </p:txBody>
        </p:sp>
        <p:sp>
          <p:nvSpPr>
            <p:cNvPr id="78905" name="直接连接符 74835"/>
            <p:cNvSpPr>
              <a:spLocks noChangeShapeType="1"/>
            </p:cNvSpPr>
            <p:nvPr/>
          </p:nvSpPr>
          <p:spPr bwMode="auto">
            <a:xfrm flipH="1">
              <a:off x="984" y="3303"/>
              <a:ext cx="4495" cy="0"/>
            </a:xfrm>
            <a:prstGeom prst="line">
              <a:avLst/>
            </a:prstGeom>
            <a:noFill/>
            <a:ln w="9525">
              <a:solidFill>
                <a:srgbClr val="000000"/>
              </a:solidFill>
              <a:round/>
              <a:headEnd/>
              <a:tailEnd/>
            </a:ln>
          </p:spPr>
          <p:txBody>
            <a:bodyPr/>
            <a:lstStyle/>
            <a:p>
              <a:endParaRPr lang="zh-CN" altLang="en-US"/>
            </a:p>
          </p:txBody>
        </p:sp>
        <p:sp>
          <p:nvSpPr>
            <p:cNvPr id="78906" name="直接连接符 74836"/>
            <p:cNvSpPr>
              <a:spLocks noChangeShapeType="1"/>
            </p:cNvSpPr>
            <p:nvPr/>
          </p:nvSpPr>
          <p:spPr bwMode="auto">
            <a:xfrm flipV="1">
              <a:off x="984" y="3064"/>
              <a:ext cx="0" cy="251"/>
            </a:xfrm>
            <a:prstGeom prst="line">
              <a:avLst/>
            </a:prstGeom>
            <a:noFill/>
            <a:ln w="9525">
              <a:solidFill>
                <a:srgbClr val="000000"/>
              </a:solidFill>
              <a:round/>
              <a:headEnd/>
              <a:tailEnd/>
            </a:ln>
          </p:spPr>
          <p:txBody>
            <a:bodyPr/>
            <a:lstStyle/>
            <a:p>
              <a:endParaRPr lang="zh-CN" altLang="en-US"/>
            </a:p>
          </p:txBody>
        </p:sp>
        <p:sp>
          <p:nvSpPr>
            <p:cNvPr id="78907" name="直接连接符 74837"/>
            <p:cNvSpPr>
              <a:spLocks noChangeShapeType="1"/>
            </p:cNvSpPr>
            <p:nvPr/>
          </p:nvSpPr>
          <p:spPr bwMode="auto">
            <a:xfrm flipH="1">
              <a:off x="523" y="3387"/>
              <a:ext cx="4539" cy="0"/>
            </a:xfrm>
            <a:prstGeom prst="line">
              <a:avLst/>
            </a:prstGeom>
            <a:noFill/>
            <a:ln w="9525">
              <a:solidFill>
                <a:srgbClr val="000000"/>
              </a:solidFill>
              <a:round/>
              <a:headEnd/>
              <a:tailEnd/>
            </a:ln>
          </p:spPr>
          <p:txBody>
            <a:bodyPr/>
            <a:lstStyle/>
            <a:p>
              <a:endParaRPr lang="zh-CN" altLang="en-US"/>
            </a:p>
          </p:txBody>
        </p:sp>
        <p:sp>
          <p:nvSpPr>
            <p:cNvPr id="78908" name="直接连接符 74838"/>
            <p:cNvSpPr>
              <a:spLocks noChangeShapeType="1"/>
            </p:cNvSpPr>
            <p:nvPr/>
          </p:nvSpPr>
          <p:spPr bwMode="auto">
            <a:xfrm flipV="1">
              <a:off x="538" y="3064"/>
              <a:ext cx="0" cy="323"/>
            </a:xfrm>
            <a:prstGeom prst="line">
              <a:avLst/>
            </a:prstGeom>
            <a:noFill/>
            <a:ln w="9525">
              <a:solidFill>
                <a:srgbClr val="000000"/>
              </a:solidFill>
              <a:round/>
              <a:headEnd/>
              <a:tailEnd/>
            </a:ln>
          </p:spPr>
          <p:txBody>
            <a:bodyPr/>
            <a:lstStyle/>
            <a:p>
              <a:endParaRPr lang="zh-CN" altLang="en-US"/>
            </a:p>
          </p:txBody>
        </p:sp>
        <p:sp>
          <p:nvSpPr>
            <p:cNvPr id="78909" name="直接连接符 74839"/>
            <p:cNvSpPr>
              <a:spLocks noChangeShapeType="1"/>
            </p:cNvSpPr>
            <p:nvPr/>
          </p:nvSpPr>
          <p:spPr bwMode="auto">
            <a:xfrm flipH="1">
              <a:off x="463" y="3459"/>
              <a:ext cx="1474" cy="0"/>
            </a:xfrm>
            <a:prstGeom prst="line">
              <a:avLst/>
            </a:prstGeom>
            <a:noFill/>
            <a:ln w="9525">
              <a:solidFill>
                <a:srgbClr val="000000"/>
              </a:solidFill>
              <a:round/>
              <a:headEnd/>
              <a:tailEnd/>
            </a:ln>
          </p:spPr>
          <p:txBody>
            <a:bodyPr/>
            <a:lstStyle/>
            <a:p>
              <a:endParaRPr lang="zh-CN" altLang="en-US"/>
            </a:p>
          </p:txBody>
        </p:sp>
        <p:sp>
          <p:nvSpPr>
            <p:cNvPr id="78910" name="直接连接符 74840"/>
            <p:cNvSpPr>
              <a:spLocks noChangeShapeType="1"/>
            </p:cNvSpPr>
            <p:nvPr/>
          </p:nvSpPr>
          <p:spPr bwMode="auto">
            <a:xfrm flipV="1">
              <a:off x="463" y="3064"/>
              <a:ext cx="0" cy="395"/>
            </a:xfrm>
            <a:prstGeom prst="line">
              <a:avLst/>
            </a:prstGeom>
            <a:noFill/>
            <a:ln w="9525">
              <a:solidFill>
                <a:srgbClr val="000000"/>
              </a:solidFill>
              <a:round/>
              <a:headEnd/>
              <a:tailEnd/>
            </a:ln>
          </p:spPr>
          <p:txBody>
            <a:bodyPr/>
            <a:lstStyle/>
            <a:p>
              <a:endParaRPr lang="zh-CN" altLang="en-US"/>
            </a:p>
          </p:txBody>
        </p:sp>
        <p:sp>
          <p:nvSpPr>
            <p:cNvPr id="78911" name="直接连接符 74841"/>
            <p:cNvSpPr>
              <a:spLocks noChangeShapeType="1"/>
            </p:cNvSpPr>
            <p:nvPr/>
          </p:nvSpPr>
          <p:spPr bwMode="auto">
            <a:xfrm flipH="1">
              <a:off x="389" y="3543"/>
              <a:ext cx="3110" cy="0"/>
            </a:xfrm>
            <a:prstGeom prst="line">
              <a:avLst/>
            </a:prstGeom>
            <a:noFill/>
            <a:ln w="9525">
              <a:solidFill>
                <a:srgbClr val="000000"/>
              </a:solidFill>
              <a:round/>
              <a:headEnd/>
              <a:tailEnd/>
            </a:ln>
          </p:spPr>
          <p:txBody>
            <a:bodyPr/>
            <a:lstStyle/>
            <a:p>
              <a:endParaRPr lang="zh-CN" altLang="en-US"/>
            </a:p>
          </p:txBody>
        </p:sp>
        <p:sp>
          <p:nvSpPr>
            <p:cNvPr id="78912" name="直接连接符 74842"/>
            <p:cNvSpPr>
              <a:spLocks noChangeShapeType="1"/>
            </p:cNvSpPr>
            <p:nvPr/>
          </p:nvSpPr>
          <p:spPr bwMode="auto">
            <a:xfrm flipV="1">
              <a:off x="404" y="3064"/>
              <a:ext cx="0" cy="467"/>
            </a:xfrm>
            <a:prstGeom prst="line">
              <a:avLst/>
            </a:prstGeom>
            <a:noFill/>
            <a:ln w="9525">
              <a:solidFill>
                <a:srgbClr val="000000"/>
              </a:solidFill>
              <a:round/>
              <a:headEnd/>
              <a:tailEnd/>
            </a:ln>
          </p:spPr>
          <p:txBody>
            <a:bodyPr/>
            <a:lstStyle/>
            <a:p>
              <a:endParaRPr lang="zh-CN" altLang="en-US"/>
            </a:p>
          </p:txBody>
        </p:sp>
        <p:sp>
          <p:nvSpPr>
            <p:cNvPr id="78913" name="直接连接符 74843"/>
            <p:cNvSpPr>
              <a:spLocks noChangeShapeType="1"/>
            </p:cNvSpPr>
            <p:nvPr/>
          </p:nvSpPr>
          <p:spPr bwMode="auto">
            <a:xfrm flipH="1">
              <a:off x="329" y="3615"/>
              <a:ext cx="4435" cy="0"/>
            </a:xfrm>
            <a:prstGeom prst="line">
              <a:avLst/>
            </a:prstGeom>
            <a:noFill/>
            <a:ln w="9525">
              <a:solidFill>
                <a:srgbClr val="000000"/>
              </a:solidFill>
              <a:round/>
              <a:headEnd/>
              <a:tailEnd/>
            </a:ln>
          </p:spPr>
          <p:txBody>
            <a:bodyPr/>
            <a:lstStyle/>
            <a:p>
              <a:endParaRPr lang="zh-CN" altLang="en-US"/>
            </a:p>
          </p:txBody>
        </p:sp>
        <p:sp>
          <p:nvSpPr>
            <p:cNvPr id="78914" name="直接连接符 74844"/>
            <p:cNvSpPr>
              <a:spLocks noChangeShapeType="1"/>
            </p:cNvSpPr>
            <p:nvPr/>
          </p:nvSpPr>
          <p:spPr bwMode="auto">
            <a:xfrm flipV="1">
              <a:off x="329" y="3064"/>
              <a:ext cx="0" cy="563"/>
            </a:xfrm>
            <a:prstGeom prst="line">
              <a:avLst/>
            </a:prstGeom>
            <a:noFill/>
            <a:ln w="9525">
              <a:solidFill>
                <a:srgbClr val="000000"/>
              </a:solidFill>
              <a:round/>
              <a:headEnd/>
              <a:tailEnd/>
            </a:ln>
          </p:spPr>
          <p:txBody>
            <a:bodyPr/>
            <a:lstStyle/>
            <a:p>
              <a:endParaRPr lang="zh-CN" altLang="en-US"/>
            </a:p>
          </p:txBody>
        </p:sp>
        <p:sp>
          <p:nvSpPr>
            <p:cNvPr id="78915" name="直接连接符 74845"/>
            <p:cNvSpPr>
              <a:spLocks noChangeShapeType="1"/>
            </p:cNvSpPr>
            <p:nvPr/>
          </p:nvSpPr>
          <p:spPr bwMode="auto">
            <a:xfrm flipH="1">
              <a:off x="270" y="3686"/>
              <a:ext cx="4985" cy="0"/>
            </a:xfrm>
            <a:prstGeom prst="line">
              <a:avLst/>
            </a:prstGeom>
            <a:noFill/>
            <a:ln w="9525">
              <a:solidFill>
                <a:srgbClr val="000000"/>
              </a:solidFill>
              <a:round/>
              <a:headEnd/>
              <a:tailEnd/>
            </a:ln>
          </p:spPr>
          <p:txBody>
            <a:bodyPr/>
            <a:lstStyle/>
            <a:p>
              <a:endParaRPr lang="zh-CN" altLang="en-US"/>
            </a:p>
          </p:txBody>
        </p:sp>
        <p:sp>
          <p:nvSpPr>
            <p:cNvPr id="78916" name="直接连接符 74846"/>
            <p:cNvSpPr>
              <a:spLocks noChangeShapeType="1"/>
            </p:cNvSpPr>
            <p:nvPr/>
          </p:nvSpPr>
          <p:spPr bwMode="auto">
            <a:xfrm flipV="1">
              <a:off x="255" y="3064"/>
              <a:ext cx="0" cy="622"/>
            </a:xfrm>
            <a:prstGeom prst="line">
              <a:avLst/>
            </a:prstGeom>
            <a:noFill/>
            <a:ln w="9525">
              <a:solidFill>
                <a:srgbClr val="000000"/>
              </a:solidFill>
              <a:round/>
              <a:headEnd/>
              <a:tailEnd/>
            </a:ln>
          </p:spPr>
          <p:txBody>
            <a:bodyPr/>
            <a:lstStyle/>
            <a:p>
              <a:endParaRPr lang="zh-CN" altLang="en-US"/>
            </a:p>
          </p:txBody>
        </p:sp>
        <p:sp>
          <p:nvSpPr>
            <p:cNvPr id="78917" name="直接连接符 74847"/>
            <p:cNvSpPr>
              <a:spLocks noChangeShapeType="1"/>
            </p:cNvSpPr>
            <p:nvPr/>
          </p:nvSpPr>
          <p:spPr bwMode="auto">
            <a:xfrm>
              <a:off x="746" y="3064"/>
              <a:ext cx="0" cy="395"/>
            </a:xfrm>
            <a:prstGeom prst="line">
              <a:avLst/>
            </a:prstGeom>
            <a:noFill/>
            <a:ln w="9525">
              <a:solidFill>
                <a:srgbClr val="000000"/>
              </a:solidFill>
              <a:round/>
              <a:headEnd/>
              <a:tailEnd/>
            </a:ln>
          </p:spPr>
          <p:txBody>
            <a:bodyPr/>
            <a:lstStyle/>
            <a:p>
              <a:endParaRPr lang="zh-CN" altLang="en-US"/>
            </a:p>
          </p:txBody>
        </p:sp>
        <p:sp>
          <p:nvSpPr>
            <p:cNvPr id="78918" name="直接连接符 74848"/>
            <p:cNvSpPr>
              <a:spLocks noChangeShapeType="1"/>
            </p:cNvSpPr>
            <p:nvPr/>
          </p:nvSpPr>
          <p:spPr bwMode="auto">
            <a:xfrm>
              <a:off x="820" y="3064"/>
              <a:ext cx="0" cy="479"/>
            </a:xfrm>
            <a:prstGeom prst="line">
              <a:avLst/>
            </a:prstGeom>
            <a:noFill/>
            <a:ln w="9525">
              <a:solidFill>
                <a:srgbClr val="000000"/>
              </a:solidFill>
              <a:round/>
              <a:headEnd/>
              <a:tailEnd/>
            </a:ln>
          </p:spPr>
          <p:txBody>
            <a:bodyPr/>
            <a:lstStyle/>
            <a:p>
              <a:endParaRPr lang="zh-CN" altLang="en-US"/>
            </a:p>
          </p:txBody>
        </p:sp>
        <p:sp>
          <p:nvSpPr>
            <p:cNvPr id="78919" name="直接连接符 74849"/>
            <p:cNvSpPr>
              <a:spLocks noChangeShapeType="1"/>
            </p:cNvSpPr>
            <p:nvPr/>
          </p:nvSpPr>
          <p:spPr bwMode="auto">
            <a:xfrm>
              <a:off x="910" y="3064"/>
              <a:ext cx="0" cy="551"/>
            </a:xfrm>
            <a:prstGeom prst="line">
              <a:avLst/>
            </a:prstGeom>
            <a:noFill/>
            <a:ln w="9525">
              <a:solidFill>
                <a:srgbClr val="000000"/>
              </a:solidFill>
              <a:round/>
              <a:headEnd/>
              <a:tailEnd/>
            </a:ln>
          </p:spPr>
          <p:txBody>
            <a:bodyPr/>
            <a:lstStyle/>
            <a:p>
              <a:endParaRPr lang="zh-CN" altLang="en-US"/>
            </a:p>
          </p:txBody>
        </p:sp>
        <p:sp>
          <p:nvSpPr>
            <p:cNvPr id="78920" name="直接连接符 74850"/>
            <p:cNvSpPr>
              <a:spLocks noChangeShapeType="1"/>
            </p:cNvSpPr>
            <p:nvPr/>
          </p:nvSpPr>
          <p:spPr bwMode="auto">
            <a:xfrm>
              <a:off x="1490" y="3064"/>
              <a:ext cx="0" cy="395"/>
            </a:xfrm>
            <a:prstGeom prst="line">
              <a:avLst/>
            </a:prstGeom>
            <a:noFill/>
            <a:ln w="9525">
              <a:solidFill>
                <a:srgbClr val="000000"/>
              </a:solidFill>
              <a:round/>
              <a:headEnd/>
              <a:tailEnd/>
            </a:ln>
          </p:spPr>
          <p:txBody>
            <a:bodyPr/>
            <a:lstStyle/>
            <a:p>
              <a:endParaRPr lang="zh-CN" altLang="en-US"/>
            </a:p>
          </p:txBody>
        </p:sp>
        <p:sp>
          <p:nvSpPr>
            <p:cNvPr id="78921" name="直接连接符 74851"/>
            <p:cNvSpPr>
              <a:spLocks noChangeShapeType="1"/>
            </p:cNvSpPr>
            <p:nvPr/>
          </p:nvSpPr>
          <p:spPr bwMode="auto">
            <a:xfrm>
              <a:off x="1579" y="3064"/>
              <a:ext cx="0" cy="479"/>
            </a:xfrm>
            <a:prstGeom prst="line">
              <a:avLst/>
            </a:prstGeom>
            <a:noFill/>
            <a:ln w="9525">
              <a:solidFill>
                <a:srgbClr val="000000"/>
              </a:solidFill>
              <a:round/>
              <a:headEnd/>
              <a:tailEnd/>
            </a:ln>
          </p:spPr>
          <p:txBody>
            <a:bodyPr/>
            <a:lstStyle/>
            <a:p>
              <a:endParaRPr lang="zh-CN" altLang="en-US"/>
            </a:p>
          </p:txBody>
        </p:sp>
        <p:sp>
          <p:nvSpPr>
            <p:cNvPr id="78922" name="直接连接符 74852"/>
            <p:cNvSpPr>
              <a:spLocks noChangeShapeType="1"/>
            </p:cNvSpPr>
            <p:nvPr/>
          </p:nvSpPr>
          <p:spPr bwMode="auto">
            <a:xfrm>
              <a:off x="2398" y="3064"/>
              <a:ext cx="0" cy="479"/>
            </a:xfrm>
            <a:prstGeom prst="line">
              <a:avLst/>
            </a:prstGeom>
            <a:noFill/>
            <a:ln w="9525">
              <a:solidFill>
                <a:srgbClr val="000000"/>
              </a:solidFill>
              <a:round/>
              <a:headEnd/>
              <a:tailEnd/>
            </a:ln>
          </p:spPr>
          <p:txBody>
            <a:bodyPr/>
            <a:lstStyle/>
            <a:p>
              <a:endParaRPr lang="zh-CN" altLang="en-US"/>
            </a:p>
          </p:txBody>
        </p:sp>
        <p:sp>
          <p:nvSpPr>
            <p:cNvPr id="78923" name="直接连接符 74853"/>
            <p:cNvSpPr>
              <a:spLocks noChangeShapeType="1"/>
            </p:cNvSpPr>
            <p:nvPr/>
          </p:nvSpPr>
          <p:spPr bwMode="auto">
            <a:xfrm>
              <a:off x="2472" y="3064"/>
              <a:ext cx="0" cy="551"/>
            </a:xfrm>
            <a:prstGeom prst="line">
              <a:avLst/>
            </a:prstGeom>
            <a:noFill/>
            <a:ln w="9525">
              <a:solidFill>
                <a:srgbClr val="000000"/>
              </a:solidFill>
              <a:round/>
              <a:headEnd/>
              <a:tailEnd/>
            </a:ln>
          </p:spPr>
          <p:txBody>
            <a:bodyPr/>
            <a:lstStyle/>
            <a:p>
              <a:endParaRPr lang="zh-CN" altLang="en-US"/>
            </a:p>
          </p:txBody>
        </p:sp>
        <p:sp>
          <p:nvSpPr>
            <p:cNvPr id="78924" name="直接连接符 74854"/>
            <p:cNvSpPr>
              <a:spLocks noChangeShapeType="1"/>
            </p:cNvSpPr>
            <p:nvPr/>
          </p:nvSpPr>
          <p:spPr bwMode="auto">
            <a:xfrm>
              <a:off x="2562" y="3064"/>
              <a:ext cx="0" cy="622"/>
            </a:xfrm>
            <a:prstGeom prst="line">
              <a:avLst/>
            </a:prstGeom>
            <a:noFill/>
            <a:ln w="9525">
              <a:solidFill>
                <a:srgbClr val="000000"/>
              </a:solidFill>
              <a:round/>
              <a:headEnd/>
              <a:tailEnd/>
            </a:ln>
          </p:spPr>
          <p:txBody>
            <a:bodyPr/>
            <a:lstStyle/>
            <a:p>
              <a:endParaRPr lang="zh-CN" altLang="en-US"/>
            </a:p>
          </p:txBody>
        </p:sp>
        <p:sp>
          <p:nvSpPr>
            <p:cNvPr id="78925" name="直接连接符 74855"/>
            <p:cNvSpPr>
              <a:spLocks noChangeShapeType="1"/>
            </p:cNvSpPr>
            <p:nvPr/>
          </p:nvSpPr>
          <p:spPr bwMode="auto">
            <a:xfrm>
              <a:off x="2651" y="3064"/>
              <a:ext cx="0" cy="323"/>
            </a:xfrm>
            <a:prstGeom prst="line">
              <a:avLst/>
            </a:prstGeom>
            <a:noFill/>
            <a:ln w="9525">
              <a:solidFill>
                <a:srgbClr val="000000"/>
              </a:solidFill>
              <a:round/>
              <a:headEnd/>
              <a:tailEnd/>
            </a:ln>
          </p:spPr>
          <p:txBody>
            <a:bodyPr/>
            <a:lstStyle/>
            <a:p>
              <a:endParaRPr lang="zh-CN" altLang="en-US"/>
            </a:p>
          </p:txBody>
        </p:sp>
        <p:sp>
          <p:nvSpPr>
            <p:cNvPr id="78926" name="直接连接符 74856"/>
            <p:cNvSpPr>
              <a:spLocks noChangeShapeType="1"/>
            </p:cNvSpPr>
            <p:nvPr/>
          </p:nvSpPr>
          <p:spPr bwMode="auto">
            <a:xfrm>
              <a:off x="2844" y="3064"/>
              <a:ext cx="0" cy="479"/>
            </a:xfrm>
            <a:prstGeom prst="line">
              <a:avLst/>
            </a:prstGeom>
            <a:noFill/>
            <a:ln w="9525">
              <a:solidFill>
                <a:srgbClr val="000000"/>
              </a:solidFill>
              <a:round/>
              <a:headEnd/>
              <a:tailEnd/>
            </a:ln>
          </p:spPr>
          <p:txBody>
            <a:bodyPr/>
            <a:lstStyle/>
            <a:p>
              <a:endParaRPr lang="zh-CN" altLang="en-US"/>
            </a:p>
          </p:txBody>
        </p:sp>
        <p:sp>
          <p:nvSpPr>
            <p:cNvPr id="78927" name="直接连接符 74857"/>
            <p:cNvSpPr>
              <a:spLocks noChangeShapeType="1"/>
            </p:cNvSpPr>
            <p:nvPr/>
          </p:nvSpPr>
          <p:spPr bwMode="auto">
            <a:xfrm>
              <a:off x="2964" y="3064"/>
              <a:ext cx="0" cy="551"/>
            </a:xfrm>
            <a:prstGeom prst="line">
              <a:avLst/>
            </a:prstGeom>
            <a:noFill/>
            <a:ln w="9525">
              <a:solidFill>
                <a:srgbClr val="000000"/>
              </a:solidFill>
              <a:round/>
              <a:headEnd/>
              <a:tailEnd/>
            </a:ln>
          </p:spPr>
          <p:txBody>
            <a:bodyPr/>
            <a:lstStyle/>
            <a:p>
              <a:endParaRPr lang="zh-CN" altLang="en-US"/>
            </a:p>
          </p:txBody>
        </p:sp>
        <p:sp>
          <p:nvSpPr>
            <p:cNvPr id="78928" name="直接连接符 74858"/>
            <p:cNvSpPr>
              <a:spLocks noChangeShapeType="1"/>
            </p:cNvSpPr>
            <p:nvPr/>
          </p:nvSpPr>
          <p:spPr bwMode="auto">
            <a:xfrm>
              <a:off x="3083" y="3064"/>
              <a:ext cx="0" cy="239"/>
            </a:xfrm>
            <a:prstGeom prst="line">
              <a:avLst/>
            </a:prstGeom>
            <a:noFill/>
            <a:ln w="9525">
              <a:solidFill>
                <a:srgbClr val="000000"/>
              </a:solidFill>
              <a:round/>
              <a:headEnd/>
              <a:tailEnd/>
            </a:ln>
          </p:spPr>
          <p:txBody>
            <a:bodyPr/>
            <a:lstStyle/>
            <a:p>
              <a:endParaRPr lang="zh-CN" altLang="en-US"/>
            </a:p>
          </p:txBody>
        </p:sp>
        <p:sp>
          <p:nvSpPr>
            <p:cNvPr id="78929" name="直接连接符 74859"/>
            <p:cNvSpPr>
              <a:spLocks noChangeShapeType="1"/>
            </p:cNvSpPr>
            <p:nvPr/>
          </p:nvSpPr>
          <p:spPr bwMode="auto">
            <a:xfrm>
              <a:off x="3306" y="3064"/>
              <a:ext cx="0" cy="179"/>
            </a:xfrm>
            <a:prstGeom prst="line">
              <a:avLst/>
            </a:prstGeom>
            <a:noFill/>
            <a:ln w="9525">
              <a:solidFill>
                <a:srgbClr val="000000"/>
              </a:solidFill>
              <a:round/>
              <a:headEnd/>
              <a:tailEnd/>
            </a:ln>
          </p:spPr>
          <p:txBody>
            <a:bodyPr/>
            <a:lstStyle/>
            <a:p>
              <a:endParaRPr lang="zh-CN" altLang="en-US"/>
            </a:p>
          </p:txBody>
        </p:sp>
        <p:sp>
          <p:nvSpPr>
            <p:cNvPr id="78930" name="直接连接符 74860"/>
            <p:cNvSpPr>
              <a:spLocks noChangeShapeType="1"/>
            </p:cNvSpPr>
            <p:nvPr/>
          </p:nvSpPr>
          <p:spPr bwMode="auto">
            <a:xfrm>
              <a:off x="4303" y="2452"/>
              <a:ext cx="0" cy="180"/>
            </a:xfrm>
            <a:prstGeom prst="line">
              <a:avLst/>
            </a:prstGeom>
            <a:noFill/>
            <a:ln w="9525">
              <a:solidFill>
                <a:srgbClr val="000000"/>
              </a:solidFill>
              <a:round/>
              <a:headEnd/>
              <a:tailEnd/>
            </a:ln>
          </p:spPr>
          <p:txBody>
            <a:bodyPr/>
            <a:lstStyle/>
            <a:p>
              <a:endParaRPr lang="zh-CN" altLang="en-US"/>
            </a:p>
          </p:txBody>
        </p:sp>
        <p:sp>
          <p:nvSpPr>
            <p:cNvPr id="78931" name="直接连接符 74861"/>
            <p:cNvSpPr>
              <a:spLocks noChangeShapeType="1"/>
            </p:cNvSpPr>
            <p:nvPr/>
          </p:nvSpPr>
          <p:spPr bwMode="auto">
            <a:xfrm flipH="1">
              <a:off x="4154" y="2632"/>
              <a:ext cx="149" cy="0"/>
            </a:xfrm>
            <a:prstGeom prst="line">
              <a:avLst/>
            </a:prstGeom>
            <a:noFill/>
            <a:ln w="9525">
              <a:solidFill>
                <a:srgbClr val="000000"/>
              </a:solidFill>
              <a:round/>
              <a:headEnd/>
              <a:tailEnd/>
            </a:ln>
          </p:spPr>
          <p:txBody>
            <a:bodyPr/>
            <a:lstStyle/>
            <a:p>
              <a:endParaRPr lang="zh-CN" altLang="en-US"/>
            </a:p>
          </p:txBody>
        </p:sp>
        <p:sp>
          <p:nvSpPr>
            <p:cNvPr id="78932" name="直接连接符 74862"/>
            <p:cNvSpPr>
              <a:spLocks noChangeShapeType="1"/>
            </p:cNvSpPr>
            <p:nvPr/>
          </p:nvSpPr>
          <p:spPr bwMode="auto">
            <a:xfrm>
              <a:off x="4154" y="2632"/>
              <a:ext cx="0" cy="263"/>
            </a:xfrm>
            <a:prstGeom prst="line">
              <a:avLst/>
            </a:prstGeom>
            <a:noFill/>
            <a:ln w="9525">
              <a:solidFill>
                <a:srgbClr val="000000"/>
              </a:solidFill>
              <a:round/>
              <a:headEnd/>
              <a:tailEnd/>
            </a:ln>
          </p:spPr>
          <p:txBody>
            <a:bodyPr/>
            <a:lstStyle/>
            <a:p>
              <a:endParaRPr lang="zh-CN" altLang="en-US"/>
            </a:p>
          </p:txBody>
        </p:sp>
        <p:sp>
          <p:nvSpPr>
            <p:cNvPr id="78933" name="直接连接符 74863"/>
            <p:cNvSpPr>
              <a:spLocks noChangeShapeType="1"/>
            </p:cNvSpPr>
            <p:nvPr/>
          </p:nvSpPr>
          <p:spPr bwMode="auto">
            <a:xfrm>
              <a:off x="4496" y="2452"/>
              <a:ext cx="0" cy="180"/>
            </a:xfrm>
            <a:prstGeom prst="line">
              <a:avLst/>
            </a:prstGeom>
            <a:noFill/>
            <a:ln w="9525">
              <a:solidFill>
                <a:srgbClr val="000000"/>
              </a:solidFill>
              <a:round/>
              <a:headEnd/>
              <a:tailEnd/>
            </a:ln>
          </p:spPr>
          <p:txBody>
            <a:bodyPr/>
            <a:lstStyle/>
            <a:p>
              <a:endParaRPr lang="zh-CN" altLang="en-US"/>
            </a:p>
          </p:txBody>
        </p:sp>
        <p:sp>
          <p:nvSpPr>
            <p:cNvPr id="78934" name="直接连接符 74864"/>
            <p:cNvSpPr>
              <a:spLocks noChangeShapeType="1"/>
            </p:cNvSpPr>
            <p:nvPr/>
          </p:nvSpPr>
          <p:spPr bwMode="auto">
            <a:xfrm>
              <a:off x="4496" y="2632"/>
              <a:ext cx="164" cy="0"/>
            </a:xfrm>
            <a:prstGeom prst="line">
              <a:avLst/>
            </a:prstGeom>
            <a:noFill/>
            <a:ln w="9525">
              <a:solidFill>
                <a:srgbClr val="000000"/>
              </a:solidFill>
              <a:round/>
              <a:headEnd/>
              <a:tailEnd/>
            </a:ln>
          </p:spPr>
          <p:txBody>
            <a:bodyPr/>
            <a:lstStyle/>
            <a:p>
              <a:endParaRPr lang="zh-CN" altLang="en-US"/>
            </a:p>
          </p:txBody>
        </p:sp>
        <p:sp>
          <p:nvSpPr>
            <p:cNvPr id="78935" name="直接连接符 74865"/>
            <p:cNvSpPr>
              <a:spLocks noChangeShapeType="1"/>
            </p:cNvSpPr>
            <p:nvPr/>
          </p:nvSpPr>
          <p:spPr bwMode="auto">
            <a:xfrm>
              <a:off x="4660" y="2632"/>
              <a:ext cx="0" cy="263"/>
            </a:xfrm>
            <a:prstGeom prst="line">
              <a:avLst/>
            </a:prstGeom>
            <a:noFill/>
            <a:ln w="9525">
              <a:solidFill>
                <a:srgbClr val="000000"/>
              </a:solidFill>
              <a:round/>
              <a:headEnd/>
              <a:tailEnd/>
            </a:ln>
          </p:spPr>
          <p:txBody>
            <a:bodyPr/>
            <a:lstStyle/>
            <a:p>
              <a:endParaRPr lang="zh-CN" altLang="en-US"/>
            </a:p>
          </p:txBody>
        </p:sp>
        <p:sp>
          <p:nvSpPr>
            <p:cNvPr id="78936" name="直接连接符 74866"/>
            <p:cNvSpPr>
              <a:spLocks noChangeShapeType="1"/>
            </p:cNvSpPr>
            <p:nvPr/>
          </p:nvSpPr>
          <p:spPr bwMode="auto">
            <a:xfrm>
              <a:off x="4035" y="3064"/>
              <a:ext cx="0" cy="551"/>
            </a:xfrm>
            <a:prstGeom prst="line">
              <a:avLst/>
            </a:prstGeom>
            <a:noFill/>
            <a:ln w="9525">
              <a:solidFill>
                <a:srgbClr val="000000"/>
              </a:solidFill>
              <a:round/>
              <a:headEnd/>
              <a:tailEnd/>
            </a:ln>
          </p:spPr>
          <p:txBody>
            <a:bodyPr/>
            <a:lstStyle/>
            <a:p>
              <a:endParaRPr lang="zh-CN" altLang="en-US"/>
            </a:p>
          </p:txBody>
        </p:sp>
        <p:sp>
          <p:nvSpPr>
            <p:cNvPr id="78937" name="直接连接符 74867"/>
            <p:cNvSpPr>
              <a:spLocks noChangeShapeType="1"/>
            </p:cNvSpPr>
            <p:nvPr/>
          </p:nvSpPr>
          <p:spPr bwMode="auto">
            <a:xfrm>
              <a:off x="4154" y="3064"/>
              <a:ext cx="0" cy="622"/>
            </a:xfrm>
            <a:prstGeom prst="line">
              <a:avLst/>
            </a:prstGeom>
            <a:noFill/>
            <a:ln w="9525">
              <a:solidFill>
                <a:srgbClr val="000000"/>
              </a:solidFill>
              <a:round/>
              <a:headEnd/>
              <a:tailEnd/>
            </a:ln>
          </p:spPr>
          <p:txBody>
            <a:bodyPr/>
            <a:lstStyle/>
            <a:p>
              <a:endParaRPr lang="zh-CN" altLang="en-US"/>
            </a:p>
          </p:txBody>
        </p:sp>
        <p:sp>
          <p:nvSpPr>
            <p:cNvPr id="78938" name="直接连接符 74868"/>
            <p:cNvSpPr>
              <a:spLocks noChangeShapeType="1"/>
            </p:cNvSpPr>
            <p:nvPr/>
          </p:nvSpPr>
          <p:spPr bwMode="auto">
            <a:xfrm>
              <a:off x="4258" y="3064"/>
              <a:ext cx="0" cy="323"/>
            </a:xfrm>
            <a:prstGeom prst="line">
              <a:avLst/>
            </a:prstGeom>
            <a:noFill/>
            <a:ln w="9525">
              <a:solidFill>
                <a:srgbClr val="000000"/>
              </a:solidFill>
              <a:round/>
              <a:headEnd/>
              <a:tailEnd/>
            </a:ln>
          </p:spPr>
          <p:txBody>
            <a:bodyPr/>
            <a:lstStyle/>
            <a:p>
              <a:endParaRPr lang="zh-CN" altLang="en-US"/>
            </a:p>
          </p:txBody>
        </p:sp>
        <p:sp>
          <p:nvSpPr>
            <p:cNvPr id="78939" name="直接连接符 74869"/>
            <p:cNvSpPr>
              <a:spLocks noChangeShapeType="1"/>
            </p:cNvSpPr>
            <p:nvPr/>
          </p:nvSpPr>
          <p:spPr bwMode="auto">
            <a:xfrm>
              <a:off x="4571" y="3064"/>
              <a:ext cx="0" cy="239"/>
            </a:xfrm>
            <a:prstGeom prst="line">
              <a:avLst/>
            </a:prstGeom>
            <a:noFill/>
            <a:ln w="9525">
              <a:solidFill>
                <a:srgbClr val="000000"/>
              </a:solidFill>
              <a:round/>
              <a:headEnd/>
              <a:tailEnd/>
            </a:ln>
          </p:spPr>
          <p:txBody>
            <a:bodyPr/>
            <a:lstStyle/>
            <a:p>
              <a:endParaRPr lang="zh-CN" altLang="en-US"/>
            </a:p>
          </p:txBody>
        </p:sp>
        <p:sp>
          <p:nvSpPr>
            <p:cNvPr id="78940" name="直接连接符 74870"/>
            <p:cNvSpPr>
              <a:spLocks noChangeShapeType="1"/>
            </p:cNvSpPr>
            <p:nvPr/>
          </p:nvSpPr>
          <p:spPr bwMode="auto">
            <a:xfrm flipV="1">
              <a:off x="5270" y="2140"/>
              <a:ext cx="0" cy="144"/>
            </a:xfrm>
            <a:prstGeom prst="line">
              <a:avLst/>
            </a:prstGeom>
            <a:noFill/>
            <a:ln w="9525">
              <a:solidFill>
                <a:srgbClr val="000000"/>
              </a:solidFill>
              <a:round/>
              <a:headEnd/>
              <a:tailEnd/>
            </a:ln>
          </p:spPr>
          <p:txBody>
            <a:bodyPr/>
            <a:lstStyle/>
            <a:p>
              <a:endParaRPr lang="zh-CN" altLang="en-US"/>
            </a:p>
          </p:txBody>
        </p:sp>
        <p:sp>
          <p:nvSpPr>
            <p:cNvPr id="78941" name="直接连接符 74871"/>
            <p:cNvSpPr>
              <a:spLocks noChangeShapeType="1"/>
            </p:cNvSpPr>
            <p:nvPr/>
          </p:nvSpPr>
          <p:spPr bwMode="auto">
            <a:xfrm flipV="1">
              <a:off x="4407" y="2128"/>
              <a:ext cx="0" cy="156"/>
            </a:xfrm>
            <a:prstGeom prst="line">
              <a:avLst/>
            </a:prstGeom>
            <a:noFill/>
            <a:ln w="9525">
              <a:solidFill>
                <a:srgbClr val="000000"/>
              </a:solidFill>
              <a:round/>
              <a:headEnd/>
              <a:tailEnd/>
            </a:ln>
          </p:spPr>
          <p:txBody>
            <a:bodyPr/>
            <a:lstStyle/>
            <a:p>
              <a:endParaRPr lang="zh-CN" altLang="en-US"/>
            </a:p>
          </p:txBody>
        </p:sp>
        <p:sp>
          <p:nvSpPr>
            <p:cNvPr id="78942" name="直接连接符 74872"/>
            <p:cNvSpPr>
              <a:spLocks noChangeShapeType="1"/>
            </p:cNvSpPr>
            <p:nvPr/>
          </p:nvSpPr>
          <p:spPr bwMode="auto">
            <a:xfrm flipV="1">
              <a:off x="2949" y="2140"/>
              <a:ext cx="0" cy="144"/>
            </a:xfrm>
            <a:prstGeom prst="line">
              <a:avLst/>
            </a:prstGeom>
            <a:noFill/>
            <a:ln w="9525">
              <a:solidFill>
                <a:srgbClr val="000000"/>
              </a:solidFill>
              <a:round/>
              <a:headEnd/>
              <a:tailEnd/>
            </a:ln>
          </p:spPr>
          <p:txBody>
            <a:bodyPr/>
            <a:lstStyle/>
            <a:p>
              <a:endParaRPr lang="zh-CN" altLang="en-US"/>
            </a:p>
          </p:txBody>
        </p:sp>
        <p:sp>
          <p:nvSpPr>
            <p:cNvPr id="78943" name="直接连接符 74873"/>
            <p:cNvSpPr>
              <a:spLocks noChangeShapeType="1"/>
            </p:cNvSpPr>
            <p:nvPr/>
          </p:nvSpPr>
          <p:spPr bwMode="auto">
            <a:xfrm flipV="1">
              <a:off x="1312" y="2152"/>
              <a:ext cx="0" cy="132"/>
            </a:xfrm>
            <a:prstGeom prst="line">
              <a:avLst/>
            </a:prstGeom>
            <a:noFill/>
            <a:ln w="9525">
              <a:solidFill>
                <a:srgbClr val="000000"/>
              </a:solidFill>
              <a:round/>
              <a:headEnd/>
              <a:tailEnd/>
            </a:ln>
          </p:spPr>
          <p:txBody>
            <a:bodyPr/>
            <a:lstStyle/>
            <a:p>
              <a:endParaRPr lang="zh-CN" altLang="en-US"/>
            </a:p>
          </p:txBody>
        </p:sp>
        <p:sp>
          <p:nvSpPr>
            <p:cNvPr id="78944" name="椭圆 74874"/>
            <p:cNvSpPr>
              <a:spLocks noChangeArrowheads="1"/>
            </p:cNvSpPr>
            <p:nvPr/>
          </p:nvSpPr>
          <p:spPr bwMode="auto">
            <a:xfrm>
              <a:off x="3291" y="3219"/>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5" name="椭圆 74875"/>
            <p:cNvSpPr>
              <a:spLocks noChangeArrowheads="1"/>
            </p:cNvSpPr>
            <p:nvPr/>
          </p:nvSpPr>
          <p:spPr bwMode="auto">
            <a:xfrm>
              <a:off x="3068" y="329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6" name="椭圆 74876"/>
            <p:cNvSpPr>
              <a:spLocks noChangeArrowheads="1"/>
            </p:cNvSpPr>
            <p:nvPr/>
          </p:nvSpPr>
          <p:spPr bwMode="auto">
            <a:xfrm>
              <a:off x="2949" y="3615"/>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7" name="椭圆 74877"/>
            <p:cNvSpPr>
              <a:spLocks noChangeArrowheads="1"/>
            </p:cNvSpPr>
            <p:nvPr/>
          </p:nvSpPr>
          <p:spPr bwMode="auto">
            <a:xfrm>
              <a:off x="2830"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8" name="椭圆 74878"/>
            <p:cNvSpPr>
              <a:spLocks noChangeArrowheads="1"/>
            </p:cNvSpPr>
            <p:nvPr/>
          </p:nvSpPr>
          <p:spPr bwMode="auto">
            <a:xfrm>
              <a:off x="2636"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49" name="椭圆 74879"/>
            <p:cNvSpPr>
              <a:spLocks noChangeArrowheads="1"/>
            </p:cNvSpPr>
            <p:nvPr/>
          </p:nvSpPr>
          <p:spPr bwMode="auto">
            <a:xfrm>
              <a:off x="2547"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0" name="椭圆 74880"/>
            <p:cNvSpPr>
              <a:spLocks noChangeArrowheads="1"/>
            </p:cNvSpPr>
            <p:nvPr/>
          </p:nvSpPr>
          <p:spPr bwMode="auto">
            <a:xfrm>
              <a:off x="2458" y="360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1" name="椭圆 74881"/>
            <p:cNvSpPr>
              <a:spLocks noChangeArrowheads="1"/>
            </p:cNvSpPr>
            <p:nvPr/>
          </p:nvSpPr>
          <p:spPr bwMode="auto">
            <a:xfrm>
              <a:off x="2383" y="354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2" name="椭圆 74882"/>
            <p:cNvSpPr>
              <a:spLocks noChangeArrowheads="1"/>
            </p:cNvSpPr>
            <p:nvPr/>
          </p:nvSpPr>
          <p:spPr bwMode="auto">
            <a:xfrm>
              <a:off x="1922"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3" name="椭圆 74883"/>
            <p:cNvSpPr>
              <a:spLocks noChangeArrowheads="1"/>
            </p:cNvSpPr>
            <p:nvPr/>
          </p:nvSpPr>
          <p:spPr bwMode="auto">
            <a:xfrm>
              <a:off x="1565" y="3543"/>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4" name="椭圆 74884"/>
            <p:cNvSpPr>
              <a:spLocks noChangeArrowheads="1"/>
            </p:cNvSpPr>
            <p:nvPr/>
          </p:nvSpPr>
          <p:spPr bwMode="auto">
            <a:xfrm>
              <a:off x="1490"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5" name="椭圆 74885"/>
            <p:cNvSpPr>
              <a:spLocks noChangeArrowheads="1"/>
            </p:cNvSpPr>
            <p:nvPr/>
          </p:nvSpPr>
          <p:spPr bwMode="auto">
            <a:xfrm>
              <a:off x="731" y="3447"/>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6" name="椭圆 74886"/>
            <p:cNvSpPr>
              <a:spLocks noChangeArrowheads="1"/>
            </p:cNvSpPr>
            <p:nvPr/>
          </p:nvSpPr>
          <p:spPr bwMode="auto">
            <a:xfrm>
              <a:off x="806" y="3531"/>
              <a:ext cx="29"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7" name="椭圆 74887"/>
            <p:cNvSpPr>
              <a:spLocks noChangeArrowheads="1"/>
            </p:cNvSpPr>
            <p:nvPr/>
          </p:nvSpPr>
          <p:spPr bwMode="auto">
            <a:xfrm>
              <a:off x="895"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8" name="椭圆 74888"/>
            <p:cNvSpPr>
              <a:spLocks noChangeArrowheads="1"/>
            </p:cNvSpPr>
            <p:nvPr/>
          </p:nvSpPr>
          <p:spPr bwMode="auto">
            <a:xfrm>
              <a:off x="4377" y="32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59" name="椭圆 74889"/>
            <p:cNvSpPr>
              <a:spLocks noChangeArrowheads="1"/>
            </p:cNvSpPr>
            <p:nvPr/>
          </p:nvSpPr>
          <p:spPr bwMode="auto">
            <a:xfrm>
              <a:off x="4243"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0" name="椭圆 74890"/>
            <p:cNvSpPr>
              <a:spLocks noChangeArrowheads="1"/>
            </p:cNvSpPr>
            <p:nvPr/>
          </p:nvSpPr>
          <p:spPr bwMode="auto">
            <a:xfrm>
              <a:off x="4139" y="3674"/>
              <a:ext cx="30"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1" name="椭圆 74891"/>
            <p:cNvSpPr>
              <a:spLocks noChangeArrowheads="1"/>
            </p:cNvSpPr>
            <p:nvPr/>
          </p:nvSpPr>
          <p:spPr bwMode="auto">
            <a:xfrm>
              <a:off x="4020" y="3603"/>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2" name="椭圆 74892"/>
            <p:cNvSpPr>
              <a:spLocks noChangeArrowheads="1"/>
            </p:cNvSpPr>
            <p:nvPr/>
          </p:nvSpPr>
          <p:spPr bwMode="auto">
            <a:xfrm>
              <a:off x="3752" y="3160"/>
              <a:ext cx="30" cy="23"/>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3" name="椭圆 74893"/>
            <p:cNvSpPr>
              <a:spLocks noChangeArrowheads="1"/>
            </p:cNvSpPr>
            <p:nvPr/>
          </p:nvSpPr>
          <p:spPr bwMode="auto">
            <a:xfrm>
              <a:off x="3499" y="353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4" name="椭圆 74894"/>
            <p:cNvSpPr>
              <a:spLocks noChangeArrowheads="1"/>
            </p:cNvSpPr>
            <p:nvPr/>
          </p:nvSpPr>
          <p:spPr bwMode="auto">
            <a:xfrm>
              <a:off x="5062" y="337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5" name="椭圆 74895"/>
            <p:cNvSpPr>
              <a:spLocks noChangeArrowheads="1"/>
            </p:cNvSpPr>
            <p:nvPr/>
          </p:nvSpPr>
          <p:spPr bwMode="auto">
            <a:xfrm>
              <a:off x="4749" y="3615"/>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6" name="椭圆 74896"/>
            <p:cNvSpPr>
              <a:spLocks noChangeArrowheads="1"/>
            </p:cNvSpPr>
            <p:nvPr/>
          </p:nvSpPr>
          <p:spPr bwMode="auto">
            <a:xfrm>
              <a:off x="4571"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7" name="椭圆 74897"/>
            <p:cNvSpPr>
              <a:spLocks noChangeArrowheads="1"/>
            </p:cNvSpPr>
            <p:nvPr/>
          </p:nvSpPr>
          <p:spPr bwMode="auto">
            <a:xfrm>
              <a:off x="5464" y="3291"/>
              <a:ext cx="30" cy="24"/>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8" name="椭圆 74898"/>
            <p:cNvSpPr>
              <a:spLocks noChangeArrowheads="1"/>
            </p:cNvSpPr>
            <p:nvPr/>
          </p:nvSpPr>
          <p:spPr bwMode="auto">
            <a:xfrm>
              <a:off x="5241" y="3674"/>
              <a:ext cx="29" cy="25"/>
            </a:xfrm>
            <a:prstGeom prst="ellipse">
              <a:avLst/>
            </a:prstGeom>
            <a:solidFill>
              <a:srgbClr val="000000"/>
            </a:solidFill>
            <a:ln w="9525">
              <a:solidFill>
                <a:srgbClr val="000000"/>
              </a:solidFill>
              <a:round/>
              <a:headEnd/>
              <a:tailEnd/>
            </a:ln>
          </p:spPr>
          <p:txBody>
            <a:bodyPr/>
            <a:lstStyle/>
            <a:p>
              <a:pPr>
                <a:buFont typeface="Arial" pitchFamily="34" charset="0"/>
                <a:buNone/>
              </a:pPr>
              <a:endParaRPr lang="zh-CN" altLang="en-US"/>
            </a:p>
          </p:txBody>
        </p:sp>
        <p:sp>
          <p:nvSpPr>
            <p:cNvPr id="78969" name="文本框 74899"/>
            <p:cNvSpPr txBox="1">
              <a:spLocks noChangeArrowheads="1"/>
            </p:cNvSpPr>
            <p:nvPr/>
          </p:nvSpPr>
          <p:spPr bwMode="auto">
            <a:xfrm>
              <a:off x="347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3</a:t>
              </a:r>
            </a:p>
          </p:txBody>
        </p:sp>
        <p:sp>
          <p:nvSpPr>
            <p:cNvPr id="78970" name="文本框 74900"/>
            <p:cNvSpPr txBox="1">
              <a:spLocks noChangeArrowheads="1"/>
            </p:cNvSpPr>
            <p:nvPr/>
          </p:nvSpPr>
          <p:spPr bwMode="auto">
            <a:xfrm>
              <a:off x="373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3</a:t>
              </a:r>
            </a:p>
          </p:txBody>
        </p:sp>
        <p:sp>
          <p:nvSpPr>
            <p:cNvPr id="78971" name="文本框 74901"/>
            <p:cNvSpPr txBox="1">
              <a:spLocks noChangeArrowheads="1"/>
            </p:cNvSpPr>
            <p:nvPr/>
          </p:nvSpPr>
          <p:spPr bwMode="auto">
            <a:xfrm>
              <a:off x="4333"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2</a:t>
              </a:r>
            </a:p>
          </p:txBody>
        </p:sp>
        <p:sp>
          <p:nvSpPr>
            <p:cNvPr id="78972" name="文本框 74902"/>
            <p:cNvSpPr txBox="1">
              <a:spLocks noChangeArrowheads="1"/>
            </p:cNvSpPr>
            <p:nvPr/>
          </p:nvSpPr>
          <p:spPr bwMode="auto">
            <a:xfrm>
              <a:off x="5211"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1</a:t>
              </a:r>
            </a:p>
          </p:txBody>
        </p:sp>
        <p:sp>
          <p:nvSpPr>
            <p:cNvPr id="78973" name="文本框 74903"/>
            <p:cNvSpPr txBox="1">
              <a:spLocks noChangeArrowheads="1"/>
            </p:cNvSpPr>
            <p:nvPr/>
          </p:nvSpPr>
          <p:spPr bwMode="auto">
            <a:xfrm>
              <a:off x="501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0</a:t>
              </a:r>
            </a:p>
          </p:txBody>
        </p:sp>
        <p:sp>
          <p:nvSpPr>
            <p:cNvPr id="78974" name="文本框 74904"/>
            <p:cNvSpPr txBox="1">
              <a:spLocks noChangeArrowheads="1"/>
            </p:cNvSpPr>
            <p:nvPr/>
          </p:nvSpPr>
          <p:spPr bwMode="auto">
            <a:xfrm>
              <a:off x="4720" y="384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2</a:t>
              </a:r>
            </a:p>
          </p:txBody>
        </p:sp>
        <p:sp>
          <p:nvSpPr>
            <p:cNvPr id="78975" name="文本框 74905"/>
            <p:cNvSpPr txBox="1">
              <a:spLocks noChangeArrowheads="1"/>
            </p:cNvSpPr>
            <p:nvPr/>
          </p:nvSpPr>
          <p:spPr bwMode="auto">
            <a:xfrm>
              <a:off x="1252" y="192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4</a:t>
              </a:r>
            </a:p>
          </p:txBody>
        </p:sp>
        <p:sp>
          <p:nvSpPr>
            <p:cNvPr id="78976" name="文本框 74906"/>
            <p:cNvSpPr txBox="1">
              <a:spLocks noChangeArrowheads="1"/>
            </p:cNvSpPr>
            <p:nvPr/>
          </p:nvSpPr>
          <p:spPr bwMode="auto">
            <a:xfrm>
              <a:off x="1877"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P</a:t>
              </a:r>
              <a:r>
                <a:rPr lang="en-US" altLang="zh-CN" sz="1800" baseline="-25000"/>
                <a:t>4</a:t>
              </a:r>
            </a:p>
          </p:txBody>
        </p:sp>
        <p:sp>
          <p:nvSpPr>
            <p:cNvPr id="78977" name="文本框 74907"/>
            <p:cNvSpPr txBox="1">
              <a:spLocks noChangeArrowheads="1"/>
            </p:cNvSpPr>
            <p:nvPr/>
          </p:nvSpPr>
          <p:spPr bwMode="auto">
            <a:xfrm>
              <a:off x="2904" y="195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3</a:t>
              </a:r>
            </a:p>
          </p:txBody>
        </p:sp>
        <p:sp>
          <p:nvSpPr>
            <p:cNvPr id="78978" name="文本框 74908"/>
            <p:cNvSpPr txBox="1">
              <a:spLocks noChangeArrowheads="1"/>
            </p:cNvSpPr>
            <p:nvPr/>
          </p:nvSpPr>
          <p:spPr bwMode="auto">
            <a:xfrm>
              <a:off x="4348" y="195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2</a:t>
              </a:r>
            </a:p>
          </p:txBody>
        </p:sp>
        <p:sp>
          <p:nvSpPr>
            <p:cNvPr id="78979" name="文本框 74909"/>
            <p:cNvSpPr txBox="1">
              <a:spLocks noChangeArrowheads="1"/>
            </p:cNvSpPr>
            <p:nvPr/>
          </p:nvSpPr>
          <p:spPr bwMode="auto">
            <a:xfrm>
              <a:off x="5226" y="1980"/>
              <a:ext cx="163"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C</a:t>
              </a:r>
              <a:r>
                <a:rPr lang="en-US" altLang="zh-CN" sz="1800" baseline="-25000"/>
                <a:t>1</a:t>
              </a:r>
            </a:p>
          </p:txBody>
        </p:sp>
        <p:sp>
          <p:nvSpPr>
            <p:cNvPr id="78980" name="文本框 74910"/>
            <p:cNvSpPr txBox="1">
              <a:spLocks noChangeArrowheads="1"/>
            </p:cNvSpPr>
            <p:nvPr/>
          </p:nvSpPr>
          <p:spPr bwMode="auto">
            <a:xfrm>
              <a:off x="5404" y="3840"/>
              <a:ext cx="164" cy="208"/>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1800"/>
                <a:t>G</a:t>
              </a:r>
              <a:r>
                <a:rPr lang="en-US" altLang="zh-CN" sz="1800" baseline="-25000"/>
                <a:t>1</a:t>
              </a:r>
            </a:p>
          </p:txBody>
        </p:sp>
        <p:sp>
          <p:nvSpPr>
            <p:cNvPr id="78981" name="矩形 74911"/>
            <p:cNvSpPr>
              <a:spLocks noChangeArrowheads="1"/>
            </p:cNvSpPr>
            <p:nvPr/>
          </p:nvSpPr>
          <p:spPr bwMode="auto">
            <a:xfrm>
              <a:off x="5122" y="2277"/>
              <a:ext cx="327" cy="168"/>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8982" name="文本框 74912"/>
            <p:cNvSpPr txBox="1">
              <a:spLocks noChangeArrowheads="1"/>
            </p:cNvSpPr>
            <p:nvPr/>
          </p:nvSpPr>
          <p:spPr bwMode="auto">
            <a:xfrm>
              <a:off x="4272" y="2256"/>
              <a:ext cx="336"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≥1</a:t>
              </a:r>
            </a:p>
          </p:txBody>
        </p:sp>
        <p:sp>
          <p:nvSpPr>
            <p:cNvPr id="78983" name="矩形 74913"/>
            <p:cNvSpPr>
              <a:spLocks noChangeArrowheads="1"/>
            </p:cNvSpPr>
            <p:nvPr/>
          </p:nvSpPr>
          <p:spPr bwMode="auto">
            <a:xfrm>
              <a:off x="2784"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4" name="矩形 74914"/>
            <p:cNvSpPr>
              <a:spLocks noChangeArrowheads="1"/>
            </p:cNvSpPr>
            <p:nvPr/>
          </p:nvSpPr>
          <p:spPr bwMode="auto">
            <a:xfrm>
              <a:off x="1152"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5" name="矩形 74915"/>
            <p:cNvSpPr>
              <a:spLocks noChangeArrowheads="1"/>
            </p:cNvSpPr>
            <p:nvPr/>
          </p:nvSpPr>
          <p:spPr bwMode="auto">
            <a:xfrm>
              <a:off x="5136" y="2256"/>
              <a:ext cx="332" cy="223"/>
            </a:xfrm>
            <a:prstGeom prst="rect">
              <a:avLst/>
            </a:prstGeom>
            <a:noFill/>
            <a:ln w="9525">
              <a:noFill/>
              <a:miter lim="800000"/>
              <a:headEnd/>
              <a:tailEnd/>
            </a:ln>
          </p:spPr>
          <p:txBody>
            <a:bodyPr wrap="none">
              <a:spAutoFit/>
            </a:bodyPr>
            <a:lstStyle/>
            <a:p>
              <a:pPr>
                <a:spcBef>
                  <a:spcPct val="50000"/>
                </a:spcBef>
                <a:buFont typeface="Arial" pitchFamily="34" charset="0"/>
                <a:buNone/>
              </a:pPr>
              <a:r>
                <a:rPr lang="en-US" altLang="zh-CN" sz="1800"/>
                <a:t>≥1</a:t>
              </a:r>
            </a:p>
          </p:txBody>
        </p:sp>
        <p:sp>
          <p:nvSpPr>
            <p:cNvPr id="78986" name="文本框 74916"/>
            <p:cNvSpPr txBox="1">
              <a:spLocks noChangeArrowheads="1"/>
            </p:cNvSpPr>
            <p:nvPr/>
          </p:nvSpPr>
          <p:spPr bwMode="auto">
            <a:xfrm>
              <a:off x="4032"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7" name="文本框 74917"/>
            <p:cNvSpPr txBox="1">
              <a:spLocks noChangeArrowheads="1"/>
            </p:cNvSpPr>
            <p:nvPr/>
          </p:nvSpPr>
          <p:spPr bwMode="auto">
            <a:xfrm>
              <a:off x="3264"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8" name="文本框 74918"/>
            <p:cNvSpPr txBox="1">
              <a:spLocks noChangeArrowheads="1"/>
            </p:cNvSpPr>
            <p:nvPr/>
          </p:nvSpPr>
          <p:spPr bwMode="auto">
            <a:xfrm>
              <a:off x="2784"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89" name="文本框 74919"/>
            <p:cNvSpPr txBox="1">
              <a:spLocks noChangeArrowheads="1"/>
            </p:cNvSpPr>
            <p:nvPr/>
          </p:nvSpPr>
          <p:spPr bwMode="auto">
            <a:xfrm>
              <a:off x="240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0" name="文本框 74920"/>
            <p:cNvSpPr txBox="1">
              <a:spLocks noChangeArrowheads="1"/>
            </p:cNvSpPr>
            <p:nvPr/>
          </p:nvSpPr>
          <p:spPr bwMode="auto">
            <a:xfrm>
              <a:off x="192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1" name="文本框 74921"/>
            <p:cNvSpPr txBox="1">
              <a:spLocks noChangeArrowheads="1"/>
            </p:cNvSpPr>
            <p:nvPr/>
          </p:nvSpPr>
          <p:spPr bwMode="auto">
            <a:xfrm>
              <a:off x="144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2" name="文本框 74922"/>
            <p:cNvSpPr txBox="1">
              <a:spLocks noChangeArrowheads="1"/>
            </p:cNvSpPr>
            <p:nvPr/>
          </p:nvSpPr>
          <p:spPr bwMode="auto">
            <a:xfrm>
              <a:off x="72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3" name="文本框 74923"/>
            <p:cNvSpPr txBox="1">
              <a:spLocks noChangeArrowheads="1"/>
            </p:cNvSpPr>
            <p:nvPr/>
          </p:nvSpPr>
          <p:spPr bwMode="auto">
            <a:xfrm>
              <a:off x="288"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4" name="文本框 74924"/>
            <p:cNvSpPr txBox="1">
              <a:spLocks noChangeArrowheads="1"/>
            </p:cNvSpPr>
            <p:nvPr/>
          </p:nvSpPr>
          <p:spPr bwMode="auto">
            <a:xfrm>
              <a:off x="5040"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sp>
          <p:nvSpPr>
            <p:cNvPr id="78995" name="文本框 74925"/>
            <p:cNvSpPr txBox="1">
              <a:spLocks noChangeArrowheads="1"/>
            </p:cNvSpPr>
            <p:nvPr/>
          </p:nvSpPr>
          <p:spPr bwMode="auto">
            <a:xfrm>
              <a:off x="4512" y="2880"/>
              <a:ext cx="288" cy="22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1800"/>
                <a:t>&amp;</a:t>
              </a:r>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75777"/>
          <p:cNvSpPr txBox="1">
            <a:spLocks noChangeArrowheads="1"/>
          </p:cNvSpPr>
          <p:nvPr/>
        </p:nvSpPr>
        <p:spPr bwMode="auto">
          <a:xfrm>
            <a:off x="533400" y="304800"/>
            <a:ext cx="7772400" cy="457200"/>
          </a:xfrm>
          <a:prstGeom prst="rect">
            <a:avLst/>
          </a:prstGeom>
          <a:noFill/>
          <a:ln w="9525">
            <a:noFill/>
            <a:miter lim="800000"/>
            <a:headEnd/>
            <a:tailEnd/>
          </a:ln>
        </p:spPr>
        <p:txBody>
          <a:bodyPr>
            <a:spAutoFit/>
          </a:bodyPr>
          <a:lstStyle/>
          <a:p>
            <a:pPr>
              <a:spcBef>
                <a:spcPct val="50000"/>
              </a:spcBef>
              <a:buFont typeface="Arial" pitchFamily="34" charset="0"/>
              <a:buNone/>
            </a:pPr>
            <a:r>
              <a:rPr lang="zh-CN" altLang="en-US" b="1">
                <a:solidFill>
                  <a:srgbClr val="FF0000"/>
                </a:solidFill>
              </a:rPr>
              <a:t>超前进位加法器：</a:t>
            </a:r>
            <a:r>
              <a:rPr lang="zh-CN" altLang="en-US" b="1"/>
              <a:t>各位的进位直接由被加数和加数决定。</a:t>
            </a:r>
            <a:r>
              <a:rPr lang="zh-CN" altLang="en-US"/>
              <a:t> </a:t>
            </a:r>
          </a:p>
        </p:txBody>
      </p:sp>
      <p:grpSp>
        <p:nvGrpSpPr>
          <p:cNvPr id="79875" name="组合 75778"/>
          <p:cNvGrpSpPr>
            <a:grpSpLocks/>
          </p:cNvGrpSpPr>
          <p:nvPr/>
        </p:nvGrpSpPr>
        <p:grpSpPr bwMode="auto">
          <a:xfrm>
            <a:off x="1524000" y="1219200"/>
            <a:ext cx="6477000" cy="5080000"/>
            <a:chOff x="960" y="768"/>
            <a:chExt cx="4080" cy="3200"/>
          </a:xfrm>
        </p:grpSpPr>
        <p:sp>
          <p:nvSpPr>
            <p:cNvPr id="79876" name="直接连接符 75779"/>
            <p:cNvSpPr>
              <a:spLocks noChangeShapeType="1"/>
            </p:cNvSpPr>
            <p:nvPr/>
          </p:nvSpPr>
          <p:spPr bwMode="auto">
            <a:xfrm>
              <a:off x="1316" y="3238"/>
              <a:ext cx="0" cy="468"/>
            </a:xfrm>
            <a:prstGeom prst="line">
              <a:avLst/>
            </a:prstGeom>
            <a:noFill/>
            <a:ln w="9525">
              <a:solidFill>
                <a:srgbClr val="000000"/>
              </a:solidFill>
              <a:round/>
              <a:headEnd/>
              <a:tailEnd/>
            </a:ln>
          </p:spPr>
          <p:txBody>
            <a:bodyPr/>
            <a:lstStyle/>
            <a:p>
              <a:endParaRPr lang="zh-CN" altLang="en-US"/>
            </a:p>
          </p:txBody>
        </p:sp>
        <p:sp>
          <p:nvSpPr>
            <p:cNvPr id="79877" name="直接连接符 75780"/>
            <p:cNvSpPr>
              <a:spLocks noChangeShapeType="1"/>
            </p:cNvSpPr>
            <p:nvPr/>
          </p:nvSpPr>
          <p:spPr bwMode="auto">
            <a:xfrm>
              <a:off x="1147" y="3238"/>
              <a:ext cx="0" cy="449"/>
            </a:xfrm>
            <a:prstGeom prst="line">
              <a:avLst/>
            </a:prstGeom>
            <a:noFill/>
            <a:ln w="9525">
              <a:solidFill>
                <a:srgbClr val="000000"/>
              </a:solidFill>
              <a:round/>
              <a:headEnd/>
              <a:tailEnd/>
            </a:ln>
          </p:spPr>
          <p:txBody>
            <a:bodyPr/>
            <a:lstStyle/>
            <a:p>
              <a:endParaRPr lang="zh-CN" altLang="en-US"/>
            </a:p>
          </p:txBody>
        </p:sp>
        <p:sp>
          <p:nvSpPr>
            <p:cNvPr id="79878" name="直接连接符 75781"/>
            <p:cNvSpPr>
              <a:spLocks noChangeShapeType="1"/>
            </p:cNvSpPr>
            <p:nvPr/>
          </p:nvSpPr>
          <p:spPr bwMode="auto">
            <a:xfrm>
              <a:off x="1840" y="3257"/>
              <a:ext cx="0" cy="449"/>
            </a:xfrm>
            <a:prstGeom prst="line">
              <a:avLst/>
            </a:prstGeom>
            <a:noFill/>
            <a:ln w="9525">
              <a:solidFill>
                <a:srgbClr val="000000"/>
              </a:solidFill>
              <a:round/>
              <a:headEnd/>
              <a:tailEnd/>
            </a:ln>
          </p:spPr>
          <p:txBody>
            <a:bodyPr/>
            <a:lstStyle/>
            <a:p>
              <a:endParaRPr lang="zh-CN" altLang="en-US"/>
            </a:p>
          </p:txBody>
        </p:sp>
        <p:sp>
          <p:nvSpPr>
            <p:cNvPr id="79879" name="直接连接符 75782"/>
            <p:cNvSpPr>
              <a:spLocks noChangeShapeType="1"/>
            </p:cNvSpPr>
            <p:nvPr/>
          </p:nvSpPr>
          <p:spPr bwMode="auto">
            <a:xfrm flipV="1">
              <a:off x="1671" y="3313"/>
              <a:ext cx="0" cy="225"/>
            </a:xfrm>
            <a:prstGeom prst="line">
              <a:avLst/>
            </a:prstGeom>
            <a:noFill/>
            <a:ln w="9525">
              <a:solidFill>
                <a:srgbClr val="000000"/>
              </a:solidFill>
              <a:round/>
              <a:headEnd/>
              <a:tailEnd/>
            </a:ln>
          </p:spPr>
          <p:txBody>
            <a:bodyPr/>
            <a:lstStyle/>
            <a:p>
              <a:endParaRPr lang="zh-CN" altLang="en-US"/>
            </a:p>
          </p:txBody>
        </p:sp>
        <p:sp>
          <p:nvSpPr>
            <p:cNvPr id="79880" name="直接连接符 75783"/>
            <p:cNvSpPr>
              <a:spLocks noChangeShapeType="1"/>
            </p:cNvSpPr>
            <p:nvPr/>
          </p:nvSpPr>
          <p:spPr bwMode="auto">
            <a:xfrm flipV="1">
              <a:off x="3112" y="3313"/>
              <a:ext cx="0" cy="225"/>
            </a:xfrm>
            <a:prstGeom prst="line">
              <a:avLst/>
            </a:prstGeom>
            <a:noFill/>
            <a:ln w="9525">
              <a:solidFill>
                <a:srgbClr val="000000"/>
              </a:solidFill>
              <a:round/>
              <a:headEnd/>
              <a:tailEnd/>
            </a:ln>
          </p:spPr>
          <p:txBody>
            <a:bodyPr/>
            <a:lstStyle/>
            <a:p>
              <a:endParaRPr lang="zh-CN" altLang="en-US"/>
            </a:p>
          </p:txBody>
        </p:sp>
        <p:sp>
          <p:nvSpPr>
            <p:cNvPr id="79881" name="矩形 75784"/>
            <p:cNvSpPr>
              <a:spLocks noChangeArrowheads="1"/>
            </p:cNvSpPr>
            <p:nvPr/>
          </p:nvSpPr>
          <p:spPr bwMode="auto">
            <a:xfrm>
              <a:off x="3505"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882" name="文本框 75785"/>
            <p:cNvSpPr txBox="1">
              <a:spLocks noChangeArrowheads="1"/>
            </p:cNvSpPr>
            <p:nvPr/>
          </p:nvSpPr>
          <p:spPr bwMode="auto">
            <a:xfrm>
              <a:off x="2701"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9883" name="文本框 75786"/>
            <p:cNvSpPr txBox="1">
              <a:spLocks noChangeArrowheads="1"/>
            </p:cNvSpPr>
            <p:nvPr/>
          </p:nvSpPr>
          <p:spPr bwMode="auto">
            <a:xfrm>
              <a:off x="3618" y="768"/>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1</a:t>
              </a:r>
              <a:endParaRPr lang="en-US" altLang="zh-CN" sz="2000" b="1"/>
            </a:p>
          </p:txBody>
        </p:sp>
        <p:sp>
          <p:nvSpPr>
            <p:cNvPr id="79884" name="文本框 75787"/>
            <p:cNvSpPr txBox="1">
              <a:spLocks noChangeArrowheads="1"/>
            </p:cNvSpPr>
            <p:nvPr/>
          </p:nvSpPr>
          <p:spPr bwMode="auto">
            <a:xfrm>
              <a:off x="1128" y="768"/>
              <a:ext cx="244"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4</a:t>
              </a:r>
              <a:endParaRPr lang="en-US" altLang="zh-CN" sz="2000" b="1"/>
            </a:p>
          </p:txBody>
        </p:sp>
        <p:sp>
          <p:nvSpPr>
            <p:cNvPr id="79885" name="文本框 75788"/>
            <p:cNvSpPr txBox="1">
              <a:spLocks noChangeArrowheads="1"/>
            </p:cNvSpPr>
            <p:nvPr/>
          </p:nvSpPr>
          <p:spPr bwMode="auto">
            <a:xfrm>
              <a:off x="4741" y="2153"/>
              <a:ext cx="299"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0</a:t>
              </a:r>
              <a:endParaRPr lang="en-US" altLang="zh-CN" sz="2000" b="1"/>
            </a:p>
          </p:txBody>
        </p:sp>
        <p:sp>
          <p:nvSpPr>
            <p:cNvPr id="79886" name="直接连接符 75789"/>
            <p:cNvSpPr>
              <a:spLocks noChangeShapeType="1"/>
            </p:cNvSpPr>
            <p:nvPr/>
          </p:nvSpPr>
          <p:spPr bwMode="auto">
            <a:xfrm>
              <a:off x="979" y="2265"/>
              <a:ext cx="3724" cy="0"/>
            </a:xfrm>
            <a:prstGeom prst="line">
              <a:avLst/>
            </a:prstGeom>
            <a:noFill/>
            <a:ln w="9525">
              <a:solidFill>
                <a:srgbClr val="000000"/>
              </a:solidFill>
              <a:round/>
              <a:headEnd/>
              <a:tailEnd/>
            </a:ln>
          </p:spPr>
          <p:txBody>
            <a:bodyPr/>
            <a:lstStyle/>
            <a:p>
              <a:endParaRPr lang="zh-CN" altLang="en-US"/>
            </a:p>
          </p:txBody>
        </p:sp>
        <p:sp>
          <p:nvSpPr>
            <p:cNvPr id="79887" name="矩形 75790"/>
            <p:cNvSpPr>
              <a:spLocks noChangeArrowheads="1"/>
            </p:cNvSpPr>
            <p:nvPr/>
          </p:nvSpPr>
          <p:spPr bwMode="auto">
            <a:xfrm>
              <a:off x="960" y="1816"/>
              <a:ext cx="3051" cy="936"/>
            </a:xfrm>
            <a:prstGeom prst="rect">
              <a:avLst/>
            </a:prstGeom>
            <a:solidFill>
              <a:srgbClr val="FFFFFF"/>
            </a:solidFill>
            <a:ln w="9525">
              <a:solidFill>
                <a:srgbClr val="000000"/>
              </a:solidFill>
              <a:miter lim="800000"/>
              <a:headEnd/>
              <a:tailEnd/>
            </a:ln>
          </p:spPr>
          <p:txBody>
            <a:bodyPr/>
            <a:lstStyle/>
            <a:p>
              <a:pPr algn="just" eaLnBrk="0" hangingPunct="0">
                <a:buFont typeface="Arial" pitchFamily="34" charset="0"/>
                <a:buNone/>
              </a:pPr>
              <a:endParaRPr lang="en-US" altLang="zh-CN" sz="2000" b="1"/>
            </a:p>
            <a:p>
              <a:pPr algn="ctr" eaLnBrk="0" hangingPunct="0">
                <a:buFont typeface="Arial" pitchFamily="34" charset="0"/>
                <a:buNone/>
              </a:pPr>
              <a:r>
                <a:rPr lang="en-US" altLang="zh-CN" sz="3200" b="1"/>
                <a:t>C P G</a:t>
              </a:r>
            </a:p>
          </p:txBody>
        </p:sp>
        <p:sp>
          <p:nvSpPr>
            <p:cNvPr id="79888" name="直接连接符 75791"/>
            <p:cNvSpPr>
              <a:spLocks noChangeShapeType="1"/>
            </p:cNvSpPr>
            <p:nvPr/>
          </p:nvSpPr>
          <p:spPr bwMode="auto">
            <a:xfrm flipV="1">
              <a:off x="1952" y="1460"/>
              <a:ext cx="0" cy="337"/>
            </a:xfrm>
            <a:prstGeom prst="line">
              <a:avLst/>
            </a:prstGeom>
            <a:noFill/>
            <a:ln w="9525">
              <a:solidFill>
                <a:srgbClr val="000000"/>
              </a:solidFill>
              <a:round/>
              <a:headEnd/>
              <a:tailEnd/>
            </a:ln>
          </p:spPr>
          <p:txBody>
            <a:bodyPr/>
            <a:lstStyle/>
            <a:p>
              <a:endParaRPr lang="zh-CN" altLang="en-US"/>
            </a:p>
          </p:txBody>
        </p:sp>
        <p:sp>
          <p:nvSpPr>
            <p:cNvPr id="79889" name="直接连接符 75792"/>
            <p:cNvSpPr>
              <a:spLocks noChangeShapeType="1"/>
            </p:cNvSpPr>
            <p:nvPr/>
          </p:nvSpPr>
          <p:spPr bwMode="auto">
            <a:xfrm flipV="1">
              <a:off x="3225" y="1479"/>
              <a:ext cx="0" cy="337"/>
            </a:xfrm>
            <a:prstGeom prst="line">
              <a:avLst/>
            </a:prstGeom>
            <a:noFill/>
            <a:ln w="9525">
              <a:solidFill>
                <a:srgbClr val="000000"/>
              </a:solidFill>
              <a:round/>
              <a:headEnd/>
              <a:tailEnd/>
            </a:ln>
          </p:spPr>
          <p:txBody>
            <a:bodyPr/>
            <a:lstStyle/>
            <a:p>
              <a:endParaRPr lang="zh-CN" altLang="en-US"/>
            </a:p>
          </p:txBody>
        </p:sp>
        <p:sp>
          <p:nvSpPr>
            <p:cNvPr id="79890" name="直接连接符 75793"/>
            <p:cNvSpPr>
              <a:spLocks noChangeShapeType="1"/>
            </p:cNvSpPr>
            <p:nvPr/>
          </p:nvSpPr>
          <p:spPr bwMode="auto">
            <a:xfrm flipV="1">
              <a:off x="3823" y="1479"/>
              <a:ext cx="0" cy="187"/>
            </a:xfrm>
            <a:prstGeom prst="line">
              <a:avLst/>
            </a:prstGeom>
            <a:noFill/>
            <a:ln w="9525">
              <a:solidFill>
                <a:srgbClr val="000000"/>
              </a:solidFill>
              <a:round/>
              <a:headEnd/>
              <a:tailEnd/>
            </a:ln>
          </p:spPr>
          <p:txBody>
            <a:bodyPr/>
            <a:lstStyle/>
            <a:p>
              <a:endParaRPr lang="zh-CN" altLang="en-US"/>
            </a:p>
          </p:txBody>
        </p:sp>
        <p:sp>
          <p:nvSpPr>
            <p:cNvPr id="79891" name="直接连接符 75794"/>
            <p:cNvSpPr>
              <a:spLocks noChangeShapeType="1"/>
            </p:cNvSpPr>
            <p:nvPr/>
          </p:nvSpPr>
          <p:spPr bwMode="auto">
            <a:xfrm flipV="1">
              <a:off x="3786" y="2752"/>
              <a:ext cx="0" cy="336"/>
            </a:xfrm>
            <a:prstGeom prst="line">
              <a:avLst/>
            </a:prstGeom>
            <a:noFill/>
            <a:ln w="9525">
              <a:solidFill>
                <a:srgbClr val="000000"/>
              </a:solidFill>
              <a:round/>
              <a:headEnd/>
              <a:tailEnd/>
            </a:ln>
          </p:spPr>
          <p:txBody>
            <a:bodyPr/>
            <a:lstStyle/>
            <a:p>
              <a:endParaRPr lang="zh-CN" altLang="en-US"/>
            </a:p>
          </p:txBody>
        </p:sp>
        <p:sp>
          <p:nvSpPr>
            <p:cNvPr id="79892" name="直接连接符 75795"/>
            <p:cNvSpPr>
              <a:spLocks noChangeShapeType="1"/>
            </p:cNvSpPr>
            <p:nvPr/>
          </p:nvSpPr>
          <p:spPr bwMode="auto">
            <a:xfrm flipV="1">
              <a:off x="3374" y="2752"/>
              <a:ext cx="0" cy="336"/>
            </a:xfrm>
            <a:prstGeom prst="line">
              <a:avLst/>
            </a:prstGeom>
            <a:noFill/>
            <a:ln w="9525">
              <a:solidFill>
                <a:srgbClr val="000000"/>
              </a:solidFill>
              <a:round/>
              <a:headEnd/>
              <a:tailEnd/>
            </a:ln>
          </p:spPr>
          <p:txBody>
            <a:bodyPr/>
            <a:lstStyle/>
            <a:p>
              <a:endParaRPr lang="zh-CN" altLang="en-US"/>
            </a:p>
          </p:txBody>
        </p:sp>
        <p:sp>
          <p:nvSpPr>
            <p:cNvPr id="79893" name="直接连接符 75796"/>
            <p:cNvSpPr>
              <a:spLocks noChangeShapeType="1"/>
            </p:cNvSpPr>
            <p:nvPr/>
          </p:nvSpPr>
          <p:spPr bwMode="auto">
            <a:xfrm flipV="1">
              <a:off x="1933" y="2752"/>
              <a:ext cx="0" cy="336"/>
            </a:xfrm>
            <a:prstGeom prst="line">
              <a:avLst/>
            </a:prstGeom>
            <a:noFill/>
            <a:ln w="9525">
              <a:solidFill>
                <a:srgbClr val="000000"/>
              </a:solidFill>
              <a:round/>
              <a:headEnd/>
              <a:tailEnd/>
            </a:ln>
          </p:spPr>
          <p:txBody>
            <a:bodyPr/>
            <a:lstStyle/>
            <a:p>
              <a:endParaRPr lang="zh-CN" altLang="en-US"/>
            </a:p>
          </p:txBody>
        </p:sp>
        <p:sp>
          <p:nvSpPr>
            <p:cNvPr id="79894" name="直接连接符 75797"/>
            <p:cNvSpPr>
              <a:spLocks noChangeShapeType="1"/>
            </p:cNvSpPr>
            <p:nvPr/>
          </p:nvSpPr>
          <p:spPr bwMode="auto">
            <a:xfrm flipV="1">
              <a:off x="2270" y="2752"/>
              <a:ext cx="0" cy="336"/>
            </a:xfrm>
            <a:prstGeom prst="line">
              <a:avLst/>
            </a:prstGeom>
            <a:noFill/>
            <a:ln w="9525">
              <a:solidFill>
                <a:srgbClr val="000000"/>
              </a:solidFill>
              <a:round/>
              <a:headEnd/>
              <a:tailEnd/>
            </a:ln>
          </p:spPr>
          <p:txBody>
            <a:bodyPr/>
            <a:lstStyle/>
            <a:p>
              <a:endParaRPr lang="zh-CN" altLang="en-US"/>
            </a:p>
          </p:txBody>
        </p:sp>
        <p:sp>
          <p:nvSpPr>
            <p:cNvPr id="79895" name="直接连接符 75798"/>
            <p:cNvSpPr>
              <a:spLocks noChangeShapeType="1"/>
            </p:cNvSpPr>
            <p:nvPr/>
          </p:nvSpPr>
          <p:spPr bwMode="auto">
            <a:xfrm flipV="1">
              <a:off x="3019" y="2752"/>
              <a:ext cx="0" cy="336"/>
            </a:xfrm>
            <a:prstGeom prst="line">
              <a:avLst/>
            </a:prstGeom>
            <a:noFill/>
            <a:ln w="9525">
              <a:solidFill>
                <a:srgbClr val="000000"/>
              </a:solidFill>
              <a:round/>
              <a:headEnd/>
              <a:tailEnd/>
            </a:ln>
          </p:spPr>
          <p:txBody>
            <a:bodyPr/>
            <a:lstStyle/>
            <a:p>
              <a:endParaRPr lang="zh-CN" altLang="en-US"/>
            </a:p>
          </p:txBody>
        </p:sp>
        <p:sp>
          <p:nvSpPr>
            <p:cNvPr id="79896" name="直接连接符 75799"/>
            <p:cNvSpPr>
              <a:spLocks noChangeShapeType="1"/>
            </p:cNvSpPr>
            <p:nvPr/>
          </p:nvSpPr>
          <p:spPr bwMode="auto">
            <a:xfrm flipV="1">
              <a:off x="2644" y="2752"/>
              <a:ext cx="0" cy="336"/>
            </a:xfrm>
            <a:prstGeom prst="line">
              <a:avLst/>
            </a:prstGeom>
            <a:noFill/>
            <a:ln w="9525">
              <a:solidFill>
                <a:srgbClr val="000000"/>
              </a:solidFill>
              <a:round/>
              <a:headEnd/>
              <a:tailEnd/>
            </a:ln>
          </p:spPr>
          <p:txBody>
            <a:bodyPr/>
            <a:lstStyle/>
            <a:p>
              <a:endParaRPr lang="zh-CN" altLang="en-US"/>
            </a:p>
          </p:txBody>
        </p:sp>
        <p:sp>
          <p:nvSpPr>
            <p:cNvPr id="79897" name="直接连接符 75800"/>
            <p:cNvSpPr>
              <a:spLocks noChangeShapeType="1"/>
            </p:cNvSpPr>
            <p:nvPr/>
          </p:nvSpPr>
          <p:spPr bwMode="auto">
            <a:xfrm flipV="1">
              <a:off x="1578" y="2752"/>
              <a:ext cx="0" cy="336"/>
            </a:xfrm>
            <a:prstGeom prst="line">
              <a:avLst/>
            </a:prstGeom>
            <a:noFill/>
            <a:ln w="9525">
              <a:solidFill>
                <a:srgbClr val="000000"/>
              </a:solidFill>
              <a:round/>
              <a:headEnd/>
              <a:tailEnd/>
            </a:ln>
          </p:spPr>
          <p:txBody>
            <a:bodyPr/>
            <a:lstStyle/>
            <a:p>
              <a:endParaRPr lang="zh-CN" altLang="en-US"/>
            </a:p>
          </p:txBody>
        </p:sp>
        <p:sp>
          <p:nvSpPr>
            <p:cNvPr id="79898" name="直接连接符 75801"/>
            <p:cNvSpPr>
              <a:spLocks noChangeShapeType="1"/>
            </p:cNvSpPr>
            <p:nvPr/>
          </p:nvSpPr>
          <p:spPr bwMode="auto">
            <a:xfrm flipV="1">
              <a:off x="1241" y="2752"/>
              <a:ext cx="0" cy="336"/>
            </a:xfrm>
            <a:prstGeom prst="line">
              <a:avLst/>
            </a:prstGeom>
            <a:noFill/>
            <a:ln w="9525">
              <a:solidFill>
                <a:srgbClr val="000000"/>
              </a:solidFill>
              <a:round/>
              <a:headEnd/>
              <a:tailEnd/>
            </a:ln>
          </p:spPr>
          <p:txBody>
            <a:bodyPr/>
            <a:lstStyle/>
            <a:p>
              <a:endParaRPr lang="zh-CN" altLang="en-US"/>
            </a:p>
          </p:txBody>
        </p:sp>
        <p:sp>
          <p:nvSpPr>
            <p:cNvPr id="79899" name="直接连接符 75802"/>
            <p:cNvSpPr>
              <a:spLocks noChangeShapeType="1"/>
            </p:cNvSpPr>
            <p:nvPr/>
          </p:nvSpPr>
          <p:spPr bwMode="auto">
            <a:xfrm flipV="1">
              <a:off x="2607" y="1479"/>
              <a:ext cx="0" cy="337"/>
            </a:xfrm>
            <a:prstGeom prst="line">
              <a:avLst/>
            </a:prstGeom>
            <a:noFill/>
            <a:ln w="9525">
              <a:solidFill>
                <a:srgbClr val="000000"/>
              </a:solidFill>
              <a:round/>
              <a:headEnd/>
              <a:tailEnd/>
            </a:ln>
          </p:spPr>
          <p:txBody>
            <a:bodyPr/>
            <a:lstStyle/>
            <a:p>
              <a:endParaRPr lang="zh-CN" altLang="en-US"/>
            </a:p>
          </p:txBody>
        </p:sp>
        <p:sp>
          <p:nvSpPr>
            <p:cNvPr id="79900" name="文本框 75803"/>
            <p:cNvSpPr txBox="1">
              <a:spLocks noChangeArrowheads="1"/>
            </p:cNvSpPr>
            <p:nvPr/>
          </p:nvSpPr>
          <p:spPr bwMode="auto">
            <a:xfrm>
              <a:off x="3037"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2</a:t>
              </a:r>
              <a:endParaRPr lang="en-US" altLang="zh-CN" sz="2000" b="1"/>
            </a:p>
          </p:txBody>
        </p:sp>
        <p:sp>
          <p:nvSpPr>
            <p:cNvPr id="79901" name="文本框 75804"/>
            <p:cNvSpPr txBox="1">
              <a:spLocks noChangeArrowheads="1"/>
            </p:cNvSpPr>
            <p:nvPr/>
          </p:nvSpPr>
          <p:spPr bwMode="auto">
            <a:xfrm>
              <a:off x="2420"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3</a:t>
              </a:r>
              <a:endParaRPr lang="en-US" altLang="zh-CN" sz="2000" b="1"/>
            </a:p>
          </p:txBody>
        </p:sp>
        <p:sp>
          <p:nvSpPr>
            <p:cNvPr id="79902" name="文本框 75805"/>
            <p:cNvSpPr txBox="1">
              <a:spLocks noChangeArrowheads="1"/>
            </p:cNvSpPr>
            <p:nvPr/>
          </p:nvSpPr>
          <p:spPr bwMode="auto">
            <a:xfrm>
              <a:off x="1783" y="76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S</a:t>
              </a:r>
              <a:r>
                <a:rPr lang="en-US" altLang="zh-CN" sz="2000" b="1" baseline="-25000"/>
                <a:t>4</a:t>
              </a:r>
              <a:endParaRPr lang="en-US" altLang="zh-CN" sz="2000" b="1"/>
            </a:p>
          </p:txBody>
        </p:sp>
        <p:sp>
          <p:nvSpPr>
            <p:cNvPr id="79903" name="文本框 75806"/>
            <p:cNvSpPr txBox="1">
              <a:spLocks noChangeArrowheads="1"/>
            </p:cNvSpPr>
            <p:nvPr/>
          </p:nvSpPr>
          <p:spPr bwMode="auto">
            <a:xfrm>
              <a:off x="2308"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3</a:t>
              </a:r>
            </a:p>
          </p:txBody>
        </p:sp>
        <p:sp>
          <p:nvSpPr>
            <p:cNvPr id="79904" name="文本框 75807"/>
            <p:cNvSpPr txBox="1">
              <a:spLocks noChangeArrowheads="1"/>
            </p:cNvSpPr>
            <p:nvPr/>
          </p:nvSpPr>
          <p:spPr bwMode="auto">
            <a:xfrm>
              <a:off x="3075"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2</a:t>
              </a:r>
            </a:p>
          </p:txBody>
        </p:sp>
        <p:sp>
          <p:nvSpPr>
            <p:cNvPr id="79905" name="文本框 75808"/>
            <p:cNvSpPr txBox="1">
              <a:spLocks noChangeArrowheads="1"/>
            </p:cNvSpPr>
            <p:nvPr/>
          </p:nvSpPr>
          <p:spPr bwMode="auto">
            <a:xfrm>
              <a:off x="3430" y="280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906" name="文本框 75809"/>
            <p:cNvSpPr txBox="1">
              <a:spLocks noChangeArrowheads="1"/>
            </p:cNvSpPr>
            <p:nvPr/>
          </p:nvSpPr>
          <p:spPr bwMode="auto">
            <a:xfrm>
              <a:off x="3823" y="280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1</a:t>
              </a:r>
            </a:p>
          </p:txBody>
        </p:sp>
        <p:sp>
          <p:nvSpPr>
            <p:cNvPr id="79907" name="文本框 75810"/>
            <p:cNvSpPr txBox="1">
              <a:spLocks noChangeArrowheads="1"/>
            </p:cNvSpPr>
            <p:nvPr/>
          </p:nvSpPr>
          <p:spPr bwMode="auto">
            <a:xfrm>
              <a:off x="1316" y="2789"/>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908" name="文本框 75811"/>
            <p:cNvSpPr txBox="1">
              <a:spLocks noChangeArrowheads="1"/>
            </p:cNvSpPr>
            <p:nvPr/>
          </p:nvSpPr>
          <p:spPr bwMode="auto">
            <a:xfrm>
              <a:off x="1652"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G</a:t>
              </a:r>
              <a:r>
                <a:rPr lang="en-US" altLang="zh-CN" sz="2000" b="1" baseline="-25000"/>
                <a:t>4</a:t>
              </a:r>
            </a:p>
          </p:txBody>
        </p:sp>
        <p:sp>
          <p:nvSpPr>
            <p:cNvPr id="79909" name="文本框 75812"/>
            <p:cNvSpPr txBox="1">
              <a:spLocks noChangeArrowheads="1"/>
            </p:cNvSpPr>
            <p:nvPr/>
          </p:nvSpPr>
          <p:spPr bwMode="auto">
            <a:xfrm>
              <a:off x="1971" y="2789"/>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910" name="矩形 75813"/>
            <p:cNvSpPr>
              <a:spLocks noChangeArrowheads="1"/>
            </p:cNvSpPr>
            <p:nvPr/>
          </p:nvSpPr>
          <p:spPr bwMode="auto">
            <a:xfrm>
              <a:off x="2906"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1" name="矩形 75814"/>
            <p:cNvSpPr>
              <a:spLocks noChangeArrowheads="1"/>
            </p:cNvSpPr>
            <p:nvPr/>
          </p:nvSpPr>
          <p:spPr bwMode="auto">
            <a:xfrm>
              <a:off x="2289" y="1180"/>
              <a:ext cx="374"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2" name="矩形 75815"/>
            <p:cNvSpPr>
              <a:spLocks noChangeArrowheads="1"/>
            </p:cNvSpPr>
            <p:nvPr/>
          </p:nvSpPr>
          <p:spPr bwMode="auto">
            <a:xfrm>
              <a:off x="1652" y="1180"/>
              <a:ext cx="375" cy="299"/>
            </a:xfrm>
            <a:prstGeom prst="rect">
              <a:avLst/>
            </a:prstGeom>
            <a:solidFill>
              <a:srgbClr val="FFFFFF"/>
            </a:solidFill>
            <a:ln w="9525">
              <a:solidFill>
                <a:srgbClr val="000000"/>
              </a:solidFill>
              <a:miter lim="800000"/>
              <a:headEnd/>
              <a:tailEnd/>
            </a:ln>
          </p:spPr>
          <p:txBody>
            <a:bodyPr lIns="54000" tIns="0" rIns="18000" bIns="36000"/>
            <a:lstStyle/>
            <a:p>
              <a:pPr algn="just" eaLnBrk="0" hangingPunct="0">
                <a:buFont typeface="Arial" pitchFamily="34" charset="0"/>
                <a:buNone/>
              </a:pPr>
              <a:endParaRPr lang="zh-CN" altLang="zh-CN" sz="2000" b="1"/>
            </a:p>
          </p:txBody>
        </p:sp>
        <p:sp>
          <p:nvSpPr>
            <p:cNvPr id="79913" name="矩形 75816"/>
            <p:cNvSpPr>
              <a:spLocks noChangeArrowheads="1"/>
            </p:cNvSpPr>
            <p:nvPr/>
          </p:nvSpPr>
          <p:spPr bwMode="auto">
            <a:xfrm>
              <a:off x="3225" y="3088"/>
              <a:ext cx="318"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4" name="矩形 75817"/>
            <p:cNvSpPr>
              <a:spLocks noChangeArrowheads="1"/>
            </p:cNvSpPr>
            <p:nvPr/>
          </p:nvSpPr>
          <p:spPr bwMode="auto">
            <a:xfrm>
              <a:off x="2495" y="3088"/>
              <a:ext cx="318"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5" name="矩形 75818"/>
            <p:cNvSpPr>
              <a:spLocks noChangeArrowheads="1"/>
            </p:cNvSpPr>
            <p:nvPr/>
          </p:nvSpPr>
          <p:spPr bwMode="auto">
            <a:xfrm>
              <a:off x="1783" y="3088"/>
              <a:ext cx="319" cy="262"/>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6" name="矩形 75819"/>
            <p:cNvSpPr>
              <a:spLocks noChangeArrowheads="1"/>
            </p:cNvSpPr>
            <p:nvPr/>
          </p:nvSpPr>
          <p:spPr bwMode="auto">
            <a:xfrm>
              <a:off x="1072" y="3107"/>
              <a:ext cx="318" cy="246"/>
            </a:xfrm>
            <a:prstGeom prst="rect">
              <a:avLst/>
            </a:prstGeom>
            <a:solidFill>
              <a:srgbClr val="FFFFFF"/>
            </a:solidFill>
            <a:ln w="9525">
              <a:solidFill>
                <a:srgbClr val="000000"/>
              </a:solidFill>
              <a:miter lim="800000"/>
              <a:headEnd/>
              <a:tailEnd/>
            </a:ln>
          </p:spPr>
          <p:txBody>
            <a:bodyPr lIns="18000" tIns="0" rIns="18000" bIns="10800"/>
            <a:lstStyle/>
            <a:p>
              <a:pPr algn="just" eaLnBrk="0" hangingPunct="0">
                <a:buFont typeface="Arial" pitchFamily="34" charset="0"/>
                <a:buNone/>
              </a:pPr>
              <a:endParaRPr lang="zh-CN" altLang="zh-CN" sz="2000" b="1"/>
            </a:p>
          </p:txBody>
        </p:sp>
        <p:sp>
          <p:nvSpPr>
            <p:cNvPr id="79917" name="直接连接符 75820"/>
            <p:cNvSpPr>
              <a:spLocks noChangeShapeType="1"/>
            </p:cNvSpPr>
            <p:nvPr/>
          </p:nvSpPr>
          <p:spPr bwMode="auto">
            <a:xfrm flipV="1">
              <a:off x="1746" y="1479"/>
              <a:ext cx="0" cy="187"/>
            </a:xfrm>
            <a:prstGeom prst="line">
              <a:avLst/>
            </a:prstGeom>
            <a:noFill/>
            <a:ln w="9525">
              <a:solidFill>
                <a:srgbClr val="000000"/>
              </a:solidFill>
              <a:round/>
              <a:headEnd/>
              <a:tailEnd/>
            </a:ln>
          </p:spPr>
          <p:txBody>
            <a:bodyPr/>
            <a:lstStyle/>
            <a:p>
              <a:endParaRPr lang="zh-CN" altLang="en-US"/>
            </a:p>
          </p:txBody>
        </p:sp>
        <p:sp>
          <p:nvSpPr>
            <p:cNvPr id="79918" name="直接连接符 75821"/>
            <p:cNvSpPr>
              <a:spLocks noChangeShapeType="1"/>
            </p:cNvSpPr>
            <p:nvPr/>
          </p:nvSpPr>
          <p:spPr bwMode="auto">
            <a:xfrm flipV="1">
              <a:off x="3580" y="1460"/>
              <a:ext cx="0" cy="188"/>
            </a:xfrm>
            <a:prstGeom prst="line">
              <a:avLst/>
            </a:prstGeom>
            <a:noFill/>
            <a:ln w="9525">
              <a:solidFill>
                <a:srgbClr val="000000"/>
              </a:solidFill>
              <a:round/>
              <a:headEnd/>
              <a:tailEnd/>
            </a:ln>
          </p:spPr>
          <p:txBody>
            <a:bodyPr/>
            <a:lstStyle/>
            <a:p>
              <a:endParaRPr lang="zh-CN" altLang="en-US"/>
            </a:p>
          </p:txBody>
        </p:sp>
        <p:sp>
          <p:nvSpPr>
            <p:cNvPr id="79919" name="直接连接符 75822"/>
            <p:cNvSpPr>
              <a:spLocks noChangeShapeType="1"/>
            </p:cNvSpPr>
            <p:nvPr/>
          </p:nvSpPr>
          <p:spPr bwMode="auto">
            <a:xfrm flipV="1">
              <a:off x="2382" y="1479"/>
              <a:ext cx="0" cy="187"/>
            </a:xfrm>
            <a:prstGeom prst="line">
              <a:avLst/>
            </a:prstGeom>
            <a:noFill/>
            <a:ln w="9525">
              <a:solidFill>
                <a:srgbClr val="000000"/>
              </a:solidFill>
              <a:round/>
              <a:headEnd/>
              <a:tailEnd/>
            </a:ln>
          </p:spPr>
          <p:txBody>
            <a:bodyPr/>
            <a:lstStyle/>
            <a:p>
              <a:endParaRPr lang="zh-CN" altLang="en-US"/>
            </a:p>
          </p:txBody>
        </p:sp>
        <p:sp>
          <p:nvSpPr>
            <p:cNvPr id="79920" name="直接连接符 75823"/>
            <p:cNvSpPr>
              <a:spLocks noChangeShapeType="1"/>
            </p:cNvSpPr>
            <p:nvPr/>
          </p:nvSpPr>
          <p:spPr bwMode="auto">
            <a:xfrm flipV="1">
              <a:off x="3000" y="1460"/>
              <a:ext cx="0" cy="188"/>
            </a:xfrm>
            <a:prstGeom prst="line">
              <a:avLst/>
            </a:prstGeom>
            <a:noFill/>
            <a:ln w="9525">
              <a:solidFill>
                <a:srgbClr val="000000"/>
              </a:solidFill>
              <a:round/>
              <a:headEnd/>
              <a:tailEnd/>
            </a:ln>
          </p:spPr>
          <p:txBody>
            <a:bodyPr/>
            <a:lstStyle/>
            <a:p>
              <a:endParaRPr lang="zh-CN" altLang="en-US"/>
            </a:p>
          </p:txBody>
        </p:sp>
        <p:sp>
          <p:nvSpPr>
            <p:cNvPr id="79921" name="直接连接符 75824"/>
            <p:cNvSpPr>
              <a:spLocks noChangeShapeType="1"/>
            </p:cNvSpPr>
            <p:nvPr/>
          </p:nvSpPr>
          <p:spPr bwMode="auto">
            <a:xfrm flipV="1">
              <a:off x="1222" y="1030"/>
              <a:ext cx="0" cy="786"/>
            </a:xfrm>
            <a:prstGeom prst="line">
              <a:avLst/>
            </a:prstGeom>
            <a:noFill/>
            <a:ln w="9525">
              <a:solidFill>
                <a:srgbClr val="000000"/>
              </a:solidFill>
              <a:round/>
              <a:headEnd/>
              <a:tailEnd/>
            </a:ln>
          </p:spPr>
          <p:txBody>
            <a:bodyPr/>
            <a:lstStyle/>
            <a:p>
              <a:endParaRPr lang="zh-CN" altLang="en-US"/>
            </a:p>
          </p:txBody>
        </p:sp>
        <p:sp>
          <p:nvSpPr>
            <p:cNvPr id="79922" name="直接连接符 75825"/>
            <p:cNvSpPr>
              <a:spLocks noChangeShapeType="1"/>
            </p:cNvSpPr>
            <p:nvPr/>
          </p:nvSpPr>
          <p:spPr bwMode="auto">
            <a:xfrm flipV="1">
              <a:off x="2495" y="993"/>
              <a:ext cx="0" cy="187"/>
            </a:xfrm>
            <a:prstGeom prst="line">
              <a:avLst/>
            </a:prstGeom>
            <a:noFill/>
            <a:ln w="9525">
              <a:solidFill>
                <a:srgbClr val="000000"/>
              </a:solidFill>
              <a:round/>
              <a:headEnd/>
              <a:tailEnd/>
            </a:ln>
          </p:spPr>
          <p:txBody>
            <a:bodyPr/>
            <a:lstStyle/>
            <a:p>
              <a:endParaRPr lang="zh-CN" altLang="en-US"/>
            </a:p>
          </p:txBody>
        </p:sp>
        <p:sp>
          <p:nvSpPr>
            <p:cNvPr id="79923" name="直接连接符 75826"/>
            <p:cNvSpPr>
              <a:spLocks noChangeShapeType="1"/>
            </p:cNvSpPr>
            <p:nvPr/>
          </p:nvSpPr>
          <p:spPr bwMode="auto">
            <a:xfrm flipV="1">
              <a:off x="3112" y="993"/>
              <a:ext cx="0" cy="187"/>
            </a:xfrm>
            <a:prstGeom prst="line">
              <a:avLst/>
            </a:prstGeom>
            <a:noFill/>
            <a:ln w="9525">
              <a:solidFill>
                <a:srgbClr val="000000"/>
              </a:solidFill>
              <a:round/>
              <a:headEnd/>
              <a:tailEnd/>
            </a:ln>
          </p:spPr>
          <p:txBody>
            <a:bodyPr/>
            <a:lstStyle/>
            <a:p>
              <a:endParaRPr lang="zh-CN" altLang="en-US"/>
            </a:p>
          </p:txBody>
        </p:sp>
        <p:sp>
          <p:nvSpPr>
            <p:cNvPr id="79924" name="直接连接符 75827"/>
            <p:cNvSpPr>
              <a:spLocks noChangeShapeType="1"/>
            </p:cNvSpPr>
            <p:nvPr/>
          </p:nvSpPr>
          <p:spPr bwMode="auto">
            <a:xfrm flipV="1">
              <a:off x="3711" y="993"/>
              <a:ext cx="0" cy="187"/>
            </a:xfrm>
            <a:prstGeom prst="line">
              <a:avLst/>
            </a:prstGeom>
            <a:noFill/>
            <a:ln w="9525">
              <a:solidFill>
                <a:srgbClr val="000000"/>
              </a:solidFill>
              <a:round/>
              <a:headEnd/>
              <a:tailEnd/>
            </a:ln>
          </p:spPr>
          <p:txBody>
            <a:bodyPr/>
            <a:lstStyle/>
            <a:p>
              <a:endParaRPr lang="zh-CN" altLang="en-US"/>
            </a:p>
          </p:txBody>
        </p:sp>
        <p:sp>
          <p:nvSpPr>
            <p:cNvPr id="79925" name="直接连接符 75828"/>
            <p:cNvSpPr>
              <a:spLocks noChangeShapeType="1"/>
            </p:cNvSpPr>
            <p:nvPr/>
          </p:nvSpPr>
          <p:spPr bwMode="auto">
            <a:xfrm flipV="1">
              <a:off x="1858" y="1011"/>
              <a:ext cx="0" cy="187"/>
            </a:xfrm>
            <a:prstGeom prst="line">
              <a:avLst/>
            </a:prstGeom>
            <a:noFill/>
            <a:ln w="9525">
              <a:solidFill>
                <a:srgbClr val="000000"/>
              </a:solidFill>
              <a:round/>
              <a:headEnd/>
              <a:tailEnd/>
            </a:ln>
          </p:spPr>
          <p:txBody>
            <a:bodyPr/>
            <a:lstStyle/>
            <a:p>
              <a:endParaRPr lang="zh-CN" altLang="en-US"/>
            </a:p>
          </p:txBody>
        </p:sp>
        <p:sp>
          <p:nvSpPr>
            <p:cNvPr id="79926" name="直接连接符 75829"/>
            <p:cNvSpPr>
              <a:spLocks noChangeShapeType="1"/>
            </p:cNvSpPr>
            <p:nvPr/>
          </p:nvSpPr>
          <p:spPr bwMode="auto">
            <a:xfrm>
              <a:off x="3487" y="3369"/>
              <a:ext cx="0" cy="337"/>
            </a:xfrm>
            <a:prstGeom prst="line">
              <a:avLst/>
            </a:prstGeom>
            <a:noFill/>
            <a:ln w="9525">
              <a:solidFill>
                <a:srgbClr val="000000"/>
              </a:solidFill>
              <a:round/>
              <a:headEnd/>
              <a:tailEnd/>
            </a:ln>
          </p:spPr>
          <p:txBody>
            <a:bodyPr/>
            <a:lstStyle/>
            <a:p>
              <a:endParaRPr lang="zh-CN" altLang="en-US"/>
            </a:p>
          </p:txBody>
        </p:sp>
        <p:sp>
          <p:nvSpPr>
            <p:cNvPr id="79927" name="直接连接符 75830"/>
            <p:cNvSpPr>
              <a:spLocks noChangeShapeType="1"/>
            </p:cNvSpPr>
            <p:nvPr/>
          </p:nvSpPr>
          <p:spPr bwMode="auto">
            <a:xfrm>
              <a:off x="3281" y="3369"/>
              <a:ext cx="0" cy="318"/>
            </a:xfrm>
            <a:prstGeom prst="line">
              <a:avLst/>
            </a:prstGeom>
            <a:noFill/>
            <a:ln w="9525">
              <a:solidFill>
                <a:srgbClr val="000000"/>
              </a:solidFill>
              <a:round/>
              <a:headEnd/>
              <a:tailEnd/>
            </a:ln>
          </p:spPr>
          <p:txBody>
            <a:bodyPr/>
            <a:lstStyle/>
            <a:p>
              <a:endParaRPr lang="zh-CN" altLang="en-US"/>
            </a:p>
          </p:txBody>
        </p:sp>
        <p:sp>
          <p:nvSpPr>
            <p:cNvPr id="79928" name="直接连接符 75831"/>
            <p:cNvSpPr>
              <a:spLocks noChangeShapeType="1"/>
            </p:cNvSpPr>
            <p:nvPr/>
          </p:nvSpPr>
          <p:spPr bwMode="auto">
            <a:xfrm>
              <a:off x="3505" y="3407"/>
              <a:ext cx="150" cy="0"/>
            </a:xfrm>
            <a:prstGeom prst="line">
              <a:avLst/>
            </a:prstGeom>
            <a:noFill/>
            <a:ln w="9525">
              <a:solidFill>
                <a:srgbClr val="000000"/>
              </a:solidFill>
              <a:round/>
              <a:headEnd/>
              <a:tailEnd/>
            </a:ln>
          </p:spPr>
          <p:txBody>
            <a:bodyPr/>
            <a:lstStyle/>
            <a:p>
              <a:endParaRPr lang="zh-CN" altLang="en-US"/>
            </a:p>
          </p:txBody>
        </p:sp>
        <p:sp>
          <p:nvSpPr>
            <p:cNvPr id="79929" name="直接连接符 75832"/>
            <p:cNvSpPr>
              <a:spLocks noChangeShapeType="1"/>
            </p:cNvSpPr>
            <p:nvPr/>
          </p:nvSpPr>
          <p:spPr bwMode="auto">
            <a:xfrm flipV="1">
              <a:off x="3655" y="3313"/>
              <a:ext cx="0" cy="94"/>
            </a:xfrm>
            <a:prstGeom prst="line">
              <a:avLst/>
            </a:prstGeom>
            <a:noFill/>
            <a:ln w="9525">
              <a:solidFill>
                <a:srgbClr val="000000"/>
              </a:solidFill>
              <a:round/>
              <a:headEnd/>
              <a:tailEnd/>
            </a:ln>
          </p:spPr>
          <p:txBody>
            <a:bodyPr/>
            <a:lstStyle/>
            <a:p>
              <a:endParaRPr lang="zh-CN" altLang="en-US"/>
            </a:p>
          </p:txBody>
        </p:sp>
        <p:sp>
          <p:nvSpPr>
            <p:cNvPr id="79930" name="直接连接符 75833"/>
            <p:cNvSpPr>
              <a:spLocks noChangeShapeType="1"/>
            </p:cNvSpPr>
            <p:nvPr/>
          </p:nvSpPr>
          <p:spPr bwMode="auto">
            <a:xfrm>
              <a:off x="3262" y="3519"/>
              <a:ext cx="580" cy="0"/>
            </a:xfrm>
            <a:prstGeom prst="line">
              <a:avLst/>
            </a:prstGeom>
            <a:noFill/>
            <a:ln w="9525">
              <a:solidFill>
                <a:srgbClr val="000000"/>
              </a:solidFill>
              <a:round/>
              <a:headEnd/>
              <a:tailEnd/>
            </a:ln>
          </p:spPr>
          <p:txBody>
            <a:bodyPr/>
            <a:lstStyle/>
            <a:p>
              <a:endParaRPr lang="zh-CN" altLang="en-US"/>
            </a:p>
          </p:txBody>
        </p:sp>
        <p:sp>
          <p:nvSpPr>
            <p:cNvPr id="79931" name="直接连接符 75834"/>
            <p:cNvSpPr>
              <a:spLocks noChangeShapeType="1"/>
            </p:cNvSpPr>
            <p:nvPr/>
          </p:nvSpPr>
          <p:spPr bwMode="auto">
            <a:xfrm flipV="1">
              <a:off x="3842" y="3294"/>
              <a:ext cx="0" cy="225"/>
            </a:xfrm>
            <a:prstGeom prst="line">
              <a:avLst/>
            </a:prstGeom>
            <a:noFill/>
            <a:ln w="9525">
              <a:solidFill>
                <a:srgbClr val="000000"/>
              </a:solidFill>
              <a:round/>
              <a:headEnd/>
              <a:tailEnd/>
            </a:ln>
          </p:spPr>
          <p:txBody>
            <a:bodyPr/>
            <a:lstStyle/>
            <a:p>
              <a:endParaRPr lang="zh-CN" altLang="en-US"/>
            </a:p>
          </p:txBody>
        </p:sp>
        <p:sp>
          <p:nvSpPr>
            <p:cNvPr id="79932" name="直接连接符 75835"/>
            <p:cNvSpPr>
              <a:spLocks noChangeShapeType="1"/>
            </p:cNvSpPr>
            <p:nvPr/>
          </p:nvSpPr>
          <p:spPr bwMode="auto">
            <a:xfrm>
              <a:off x="1316" y="3425"/>
              <a:ext cx="168" cy="0"/>
            </a:xfrm>
            <a:prstGeom prst="line">
              <a:avLst/>
            </a:prstGeom>
            <a:noFill/>
            <a:ln w="9525">
              <a:solidFill>
                <a:srgbClr val="000000"/>
              </a:solidFill>
              <a:round/>
              <a:headEnd/>
              <a:tailEnd/>
            </a:ln>
          </p:spPr>
          <p:txBody>
            <a:bodyPr/>
            <a:lstStyle/>
            <a:p>
              <a:endParaRPr lang="zh-CN" altLang="en-US"/>
            </a:p>
          </p:txBody>
        </p:sp>
        <p:sp>
          <p:nvSpPr>
            <p:cNvPr id="79933" name="直接连接符 75836"/>
            <p:cNvSpPr>
              <a:spLocks noChangeShapeType="1"/>
            </p:cNvSpPr>
            <p:nvPr/>
          </p:nvSpPr>
          <p:spPr bwMode="auto">
            <a:xfrm flipV="1">
              <a:off x="1465" y="3332"/>
              <a:ext cx="0" cy="93"/>
            </a:xfrm>
            <a:prstGeom prst="line">
              <a:avLst/>
            </a:prstGeom>
            <a:noFill/>
            <a:ln w="9525">
              <a:solidFill>
                <a:srgbClr val="000000"/>
              </a:solidFill>
              <a:round/>
              <a:headEnd/>
              <a:tailEnd/>
            </a:ln>
          </p:spPr>
          <p:txBody>
            <a:bodyPr/>
            <a:lstStyle/>
            <a:p>
              <a:endParaRPr lang="zh-CN" altLang="en-US"/>
            </a:p>
          </p:txBody>
        </p:sp>
        <p:sp>
          <p:nvSpPr>
            <p:cNvPr id="79934" name="直接连接符 75837"/>
            <p:cNvSpPr>
              <a:spLocks noChangeShapeType="1"/>
            </p:cNvSpPr>
            <p:nvPr/>
          </p:nvSpPr>
          <p:spPr bwMode="auto">
            <a:xfrm>
              <a:off x="1147" y="3538"/>
              <a:ext cx="524" cy="0"/>
            </a:xfrm>
            <a:prstGeom prst="line">
              <a:avLst/>
            </a:prstGeom>
            <a:noFill/>
            <a:ln w="9525">
              <a:solidFill>
                <a:srgbClr val="000000"/>
              </a:solidFill>
              <a:round/>
              <a:headEnd/>
              <a:tailEnd/>
            </a:ln>
          </p:spPr>
          <p:txBody>
            <a:bodyPr/>
            <a:lstStyle/>
            <a:p>
              <a:endParaRPr lang="zh-CN" altLang="en-US"/>
            </a:p>
          </p:txBody>
        </p:sp>
        <p:sp>
          <p:nvSpPr>
            <p:cNvPr id="79935" name="直接连接符 75838"/>
            <p:cNvSpPr>
              <a:spLocks noChangeShapeType="1"/>
            </p:cNvSpPr>
            <p:nvPr/>
          </p:nvSpPr>
          <p:spPr bwMode="auto">
            <a:xfrm>
              <a:off x="2027" y="3350"/>
              <a:ext cx="0" cy="337"/>
            </a:xfrm>
            <a:prstGeom prst="line">
              <a:avLst/>
            </a:prstGeom>
            <a:noFill/>
            <a:ln w="9525">
              <a:solidFill>
                <a:srgbClr val="000000"/>
              </a:solidFill>
              <a:round/>
              <a:headEnd/>
              <a:tailEnd/>
            </a:ln>
          </p:spPr>
          <p:txBody>
            <a:bodyPr/>
            <a:lstStyle/>
            <a:p>
              <a:endParaRPr lang="zh-CN" altLang="en-US"/>
            </a:p>
          </p:txBody>
        </p:sp>
        <p:sp>
          <p:nvSpPr>
            <p:cNvPr id="79936" name="直接连接符 75839"/>
            <p:cNvSpPr>
              <a:spLocks noChangeShapeType="1"/>
            </p:cNvSpPr>
            <p:nvPr/>
          </p:nvSpPr>
          <p:spPr bwMode="auto">
            <a:xfrm>
              <a:off x="2046" y="3425"/>
              <a:ext cx="149" cy="0"/>
            </a:xfrm>
            <a:prstGeom prst="line">
              <a:avLst/>
            </a:prstGeom>
            <a:noFill/>
            <a:ln w="9525">
              <a:solidFill>
                <a:srgbClr val="000000"/>
              </a:solidFill>
              <a:round/>
              <a:headEnd/>
              <a:tailEnd/>
            </a:ln>
          </p:spPr>
          <p:txBody>
            <a:bodyPr/>
            <a:lstStyle/>
            <a:p>
              <a:endParaRPr lang="zh-CN" altLang="en-US"/>
            </a:p>
          </p:txBody>
        </p:sp>
        <p:sp>
          <p:nvSpPr>
            <p:cNvPr id="79937" name="直接连接符 75840"/>
            <p:cNvSpPr>
              <a:spLocks noChangeShapeType="1"/>
            </p:cNvSpPr>
            <p:nvPr/>
          </p:nvSpPr>
          <p:spPr bwMode="auto">
            <a:xfrm flipV="1">
              <a:off x="2195" y="3332"/>
              <a:ext cx="0" cy="93"/>
            </a:xfrm>
            <a:prstGeom prst="line">
              <a:avLst/>
            </a:prstGeom>
            <a:noFill/>
            <a:ln w="9525">
              <a:solidFill>
                <a:srgbClr val="000000"/>
              </a:solidFill>
              <a:round/>
              <a:headEnd/>
              <a:tailEnd/>
            </a:ln>
          </p:spPr>
          <p:txBody>
            <a:bodyPr/>
            <a:lstStyle/>
            <a:p>
              <a:endParaRPr lang="zh-CN" altLang="en-US"/>
            </a:p>
          </p:txBody>
        </p:sp>
        <p:sp>
          <p:nvSpPr>
            <p:cNvPr id="79938" name="直接连接符 75841"/>
            <p:cNvSpPr>
              <a:spLocks noChangeShapeType="1"/>
            </p:cNvSpPr>
            <p:nvPr/>
          </p:nvSpPr>
          <p:spPr bwMode="auto">
            <a:xfrm>
              <a:off x="1840" y="3538"/>
              <a:ext cx="542" cy="0"/>
            </a:xfrm>
            <a:prstGeom prst="line">
              <a:avLst/>
            </a:prstGeom>
            <a:noFill/>
            <a:ln w="9525">
              <a:solidFill>
                <a:srgbClr val="000000"/>
              </a:solidFill>
              <a:round/>
              <a:headEnd/>
              <a:tailEnd/>
            </a:ln>
          </p:spPr>
          <p:txBody>
            <a:bodyPr/>
            <a:lstStyle/>
            <a:p>
              <a:endParaRPr lang="zh-CN" altLang="en-US"/>
            </a:p>
          </p:txBody>
        </p:sp>
        <p:sp>
          <p:nvSpPr>
            <p:cNvPr id="79939" name="直接连接符 75842"/>
            <p:cNvSpPr>
              <a:spLocks noChangeShapeType="1"/>
            </p:cNvSpPr>
            <p:nvPr/>
          </p:nvSpPr>
          <p:spPr bwMode="auto">
            <a:xfrm flipV="1">
              <a:off x="2382" y="3313"/>
              <a:ext cx="0" cy="225"/>
            </a:xfrm>
            <a:prstGeom prst="line">
              <a:avLst/>
            </a:prstGeom>
            <a:noFill/>
            <a:ln w="9525">
              <a:solidFill>
                <a:srgbClr val="000000"/>
              </a:solidFill>
              <a:round/>
              <a:headEnd/>
              <a:tailEnd/>
            </a:ln>
          </p:spPr>
          <p:txBody>
            <a:bodyPr/>
            <a:lstStyle/>
            <a:p>
              <a:endParaRPr lang="zh-CN" altLang="en-US"/>
            </a:p>
          </p:txBody>
        </p:sp>
        <p:sp>
          <p:nvSpPr>
            <p:cNvPr id="79940" name="矩形 75843"/>
            <p:cNvSpPr>
              <a:spLocks noChangeArrowheads="1"/>
            </p:cNvSpPr>
            <p:nvPr/>
          </p:nvSpPr>
          <p:spPr bwMode="auto">
            <a:xfrm>
              <a:off x="2158"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1" name="矩形 75844"/>
            <p:cNvSpPr>
              <a:spLocks noChangeArrowheads="1"/>
            </p:cNvSpPr>
            <p:nvPr/>
          </p:nvSpPr>
          <p:spPr bwMode="auto">
            <a:xfrm>
              <a:off x="1447" y="3107"/>
              <a:ext cx="279"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2" name="矩形 75845"/>
            <p:cNvSpPr>
              <a:spLocks noChangeArrowheads="1"/>
            </p:cNvSpPr>
            <p:nvPr/>
          </p:nvSpPr>
          <p:spPr bwMode="auto">
            <a:xfrm>
              <a:off x="3636"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3" name="矩形 75846"/>
            <p:cNvSpPr>
              <a:spLocks noChangeArrowheads="1"/>
            </p:cNvSpPr>
            <p:nvPr/>
          </p:nvSpPr>
          <p:spPr bwMode="auto">
            <a:xfrm>
              <a:off x="2888" y="3107"/>
              <a:ext cx="280" cy="243"/>
            </a:xfrm>
            <a:prstGeom prst="rect">
              <a:avLst/>
            </a:prstGeom>
            <a:solidFill>
              <a:srgbClr val="FFFFFF"/>
            </a:solidFill>
            <a:ln w="9525">
              <a:solidFill>
                <a:srgbClr val="000000"/>
              </a:solidFill>
              <a:miter lim="800000"/>
              <a:headEnd/>
              <a:tailEnd/>
            </a:ln>
          </p:spPr>
          <p:txBody>
            <a:bodyPr/>
            <a:lstStyle/>
            <a:p>
              <a:pPr>
                <a:buFont typeface="Arial" pitchFamily="34" charset="0"/>
                <a:buNone/>
              </a:pPr>
              <a:endParaRPr lang="zh-CN" altLang="en-US"/>
            </a:p>
          </p:txBody>
        </p:sp>
        <p:sp>
          <p:nvSpPr>
            <p:cNvPr id="79944" name="直接连接符 75847"/>
            <p:cNvSpPr>
              <a:spLocks noChangeShapeType="1"/>
            </p:cNvSpPr>
            <p:nvPr/>
          </p:nvSpPr>
          <p:spPr bwMode="auto">
            <a:xfrm>
              <a:off x="2757" y="3350"/>
              <a:ext cx="0" cy="356"/>
            </a:xfrm>
            <a:prstGeom prst="line">
              <a:avLst/>
            </a:prstGeom>
            <a:noFill/>
            <a:ln w="9525">
              <a:solidFill>
                <a:srgbClr val="000000"/>
              </a:solidFill>
              <a:round/>
              <a:headEnd/>
              <a:tailEnd/>
            </a:ln>
          </p:spPr>
          <p:txBody>
            <a:bodyPr/>
            <a:lstStyle/>
            <a:p>
              <a:endParaRPr lang="zh-CN" altLang="en-US"/>
            </a:p>
          </p:txBody>
        </p:sp>
        <p:sp>
          <p:nvSpPr>
            <p:cNvPr id="79945" name="直接连接符 75848"/>
            <p:cNvSpPr>
              <a:spLocks noChangeShapeType="1"/>
            </p:cNvSpPr>
            <p:nvPr/>
          </p:nvSpPr>
          <p:spPr bwMode="auto">
            <a:xfrm>
              <a:off x="2551" y="3369"/>
              <a:ext cx="0" cy="318"/>
            </a:xfrm>
            <a:prstGeom prst="line">
              <a:avLst/>
            </a:prstGeom>
            <a:noFill/>
            <a:ln w="9525">
              <a:solidFill>
                <a:srgbClr val="000000"/>
              </a:solidFill>
              <a:round/>
              <a:headEnd/>
              <a:tailEnd/>
            </a:ln>
          </p:spPr>
          <p:txBody>
            <a:bodyPr/>
            <a:lstStyle/>
            <a:p>
              <a:endParaRPr lang="zh-CN" altLang="en-US"/>
            </a:p>
          </p:txBody>
        </p:sp>
        <p:sp>
          <p:nvSpPr>
            <p:cNvPr id="79946" name="直接连接符 75849"/>
            <p:cNvSpPr>
              <a:spLocks noChangeShapeType="1"/>
            </p:cNvSpPr>
            <p:nvPr/>
          </p:nvSpPr>
          <p:spPr bwMode="auto">
            <a:xfrm>
              <a:off x="2775" y="3425"/>
              <a:ext cx="150" cy="0"/>
            </a:xfrm>
            <a:prstGeom prst="line">
              <a:avLst/>
            </a:prstGeom>
            <a:noFill/>
            <a:ln w="9525">
              <a:solidFill>
                <a:srgbClr val="000000"/>
              </a:solidFill>
              <a:round/>
              <a:headEnd/>
              <a:tailEnd/>
            </a:ln>
          </p:spPr>
          <p:txBody>
            <a:bodyPr/>
            <a:lstStyle/>
            <a:p>
              <a:endParaRPr lang="zh-CN" altLang="en-US"/>
            </a:p>
          </p:txBody>
        </p:sp>
        <p:sp>
          <p:nvSpPr>
            <p:cNvPr id="79947" name="直接连接符 75850"/>
            <p:cNvSpPr>
              <a:spLocks noChangeShapeType="1"/>
            </p:cNvSpPr>
            <p:nvPr/>
          </p:nvSpPr>
          <p:spPr bwMode="auto">
            <a:xfrm flipV="1">
              <a:off x="2925" y="3332"/>
              <a:ext cx="0" cy="93"/>
            </a:xfrm>
            <a:prstGeom prst="line">
              <a:avLst/>
            </a:prstGeom>
            <a:noFill/>
            <a:ln w="9525">
              <a:solidFill>
                <a:srgbClr val="000000"/>
              </a:solidFill>
              <a:round/>
              <a:headEnd/>
              <a:tailEnd/>
            </a:ln>
          </p:spPr>
          <p:txBody>
            <a:bodyPr/>
            <a:lstStyle/>
            <a:p>
              <a:endParaRPr lang="zh-CN" altLang="en-US"/>
            </a:p>
          </p:txBody>
        </p:sp>
        <p:sp>
          <p:nvSpPr>
            <p:cNvPr id="79948" name="直接连接符 75851"/>
            <p:cNvSpPr>
              <a:spLocks noChangeShapeType="1"/>
            </p:cNvSpPr>
            <p:nvPr/>
          </p:nvSpPr>
          <p:spPr bwMode="auto">
            <a:xfrm>
              <a:off x="2551" y="3538"/>
              <a:ext cx="561" cy="0"/>
            </a:xfrm>
            <a:prstGeom prst="line">
              <a:avLst/>
            </a:prstGeom>
            <a:noFill/>
            <a:ln w="9525">
              <a:solidFill>
                <a:srgbClr val="000000"/>
              </a:solidFill>
              <a:round/>
              <a:headEnd/>
              <a:tailEnd/>
            </a:ln>
          </p:spPr>
          <p:txBody>
            <a:bodyPr/>
            <a:lstStyle/>
            <a:p>
              <a:endParaRPr lang="zh-CN" altLang="en-US"/>
            </a:p>
          </p:txBody>
        </p:sp>
        <p:sp>
          <p:nvSpPr>
            <p:cNvPr id="79949" name="直接连接符 75852"/>
            <p:cNvSpPr>
              <a:spLocks noChangeShapeType="1"/>
            </p:cNvSpPr>
            <p:nvPr/>
          </p:nvSpPr>
          <p:spPr bwMode="auto">
            <a:xfrm>
              <a:off x="3823" y="1648"/>
              <a:ext cx="487" cy="0"/>
            </a:xfrm>
            <a:prstGeom prst="line">
              <a:avLst/>
            </a:prstGeom>
            <a:noFill/>
            <a:ln w="9525">
              <a:solidFill>
                <a:srgbClr val="000000"/>
              </a:solidFill>
              <a:round/>
              <a:headEnd/>
              <a:tailEnd/>
            </a:ln>
          </p:spPr>
          <p:txBody>
            <a:bodyPr/>
            <a:lstStyle/>
            <a:p>
              <a:endParaRPr lang="zh-CN" altLang="en-US"/>
            </a:p>
          </p:txBody>
        </p:sp>
        <p:sp>
          <p:nvSpPr>
            <p:cNvPr id="79950" name="直接连接符 75853"/>
            <p:cNvSpPr>
              <a:spLocks noChangeShapeType="1"/>
            </p:cNvSpPr>
            <p:nvPr/>
          </p:nvSpPr>
          <p:spPr bwMode="auto">
            <a:xfrm>
              <a:off x="4310" y="1648"/>
              <a:ext cx="0" cy="617"/>
            </a:xfrm>
            <a:prstGeom prst="line">
              <a:avLst/>
            </a:prstGeom>
            <a:noFill/>
            <a:ln w="9525">
              <a:solidFill>
                <a:srgbClr val="000000"/>
              </a:solidFill>
              <a:round/>
              <a:headEnd/>
              <a:tailEnd/>
            </a:ln>
          </p:spPr>
          <p:txBody>
            <a:bodyPr/>
            <a:lstStyle/>
            <a:p>
              <a:endParaRPr lang="zh-CN" altLang="en-US"/>
            </a:p>
          </p:txBody>
        </p:sp>
        <p:sp>
          <p:nvSpPr>
            <p:cNvPr id="79951" name="文本框 75854"/>
            <p:cNvSpPr txBox="1">
              <a:spLocks noChangeArrowheads="1"/>
            </p:cNvSpPr>
            <p:nvPr/>
          </p:nvSpPr>
          <p:spPr bwMode="auto">
            <a:xfrm>
              <a:off x="1241"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4</a:t>
              </a:r>
            </a:p>
          </p:txBody>
        </p:sp>
        <p:sp>
          <p:nvSpPr>
            <p:cNvPr id="79952" name="文本框 75855"/>
            <p:cNvSpPr txBox="1">
              <a:spLocks noChangeArrowheads="1"/>
            </p:cNvSpPr>
            <p:nvPr/>
          </p:nvSpPr>
          <p:spPr bwMode="auto">
            <a:xfrm>
              <a:off x="3168"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1</a:t>
              </a:r>
            </a:p>
          </p:txBody>
        </p:sp>
        <p:sp>
          <p:nvSpPr>
            <p:cNvPr id="79953" name="文本框 75856"/>
            <p:cNvSpPr txBox="1">
              <a:spLocks noChangeArrowheads="1"/>
            </p:cNvSpPr>
            <p:nvPr/>
          </p:nvSpPr>
          <p:spPr bwMode="auto">
            <a:xfrm>
              <a:off x="1933"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3</a:t>
              </a:r>
            </a:p>
          </p:txBody>
        </p:sp>
        <p:sp>
          <p:nvSpPr>
            <p:cNvPr id="79954" name="文本框 75857"/>
            <p:cNvSpPr txBox="1">
              <a:spLocks noChangeArrowheads="1"/>
            </p:cNvSpPr>
            <p:nvPr/>
          </p:nvSpPr>
          <p:spPr bwMode="auto">
            <a:xfrm>
              <a:off x="2663"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2</a:t>
              </a:r>
            </a:p>
          </p:txBody>
        </p:sp>
        <p:sp>
          <p:nvSpPr>
            <p:cNvPr id="79955" name="文本框 75858"/>
            <p:cNvSpPr txBox="1">
              <a:spLocks noChangeArrowheads="1"/>
            </p:cNvSpPr>
            <p:nvPr/>
          </p:nvSpPr>
          <p:spPr bwMode="auto">
            <a:xfrm>
              <a:off x="3393" y="3706"/>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B</a:t>
              </a:r>
              <a:r>
                <a:rPr lang="en-US" altLang="zh-CN" sz="2000" b="1" baseline="-25000"/>
                <a:t>1</a:t>
              </a:r>
            </a:p>
          </p:txBody>
        </p:sp>
        <p:sp>
          <p:nvSpPr>
            <p:cNvPr id="79956" name="文本框 75859"/>
            <p:cNvSpPr txBox="1">
              <a:spLocks noChangeArrowheads="1"/>
            </p:cNvSpPr>
            <p:nvPr/>
          </p:nvSpPr>
          <p:spPr bwMode="auto">
            <a:xfrm>
              <a:off x="1035" y="368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4</a:t>
              </a:r>
            </a:p>
          </p:txBody>
        </p:sp>
        <p:sp>
          <p:nvSpPr>
            <p:cNvPr id="79957" name="文本框 75860"/>
            <p:cNvSpPr txBox="1">
              <a:spLocks noChangeArrowheads="1"/>
            </p:cNvSpPr>
            <p:nvPr/>
          </p:nvSpPr>
          <p:spPr bwMode="auto">
            <a:xfrm>
              <a:off x="1709" y="3687"/>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3</a:t>
              </a:r>
            </a:p>
          </p:txBody>
        </p:sp>
        <p:sp>
          <p:nvSpPr>
            <p:cNvPr id="79958" name="文本框 75861"/>
            <p:cNvSpPr txBox="1">
              <a:spLocks noChangeArrowheads="1"/>
            </p:cNvSpPr>
            <p:nvPr/>
          </p:nvSpPr>
          <p:spPr bwMode="auto">
            <a:xfrm>
              <a:off x="2439" y="3706"/>
              <a:ext cx="205"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A</a:t>
              </a:r>
              <a:r>
                <a:rPr lang="en-US" altLang="zh-CN" sz="2000" b="1" baseline="-25000"/>
                <a:t>2</a:t>
              </a:r>
            </a:p>
          </p:txBody>
        </p:sp>
        <p:sp>
          <p:nvSpPr>
            <p:cNvPr id="79959" name="文本框 75862"/>
            <p:cNvSpPr txBox="1">
              <a:spLocks noChangeArrowheads="1"/>
            </p:cNvSpPr>
            <p:nvPr/>
          </p:nvSpPr>
          <p:spPr bwMode="auto">
            <a:xfrm>
              <a:off x="3150" y="1816"/>
              <a:ext cx="206" cy="26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1</a:t>
              </a:r>
            </a:p>
          </p:txBody>
        </p:sp>
        <p:sp>
          <p:nvSpPr>
            <p:cNvPr id="79960" name="文本框 75863"/>
            <p:cNvSpPr txBox="1">
              <a:spLocks noChangeArrowheads="1"/>
            </p:cNvSpPr>
            <p:nvPr/>
          </p:nvSpPr>
          <p:spPr bwMode="auto">
            <a:xfrm>
              <a:off x="2158"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3</a:t>
              </a:r>
            </a:p>
          </p:txBody>
        </p:sp>
        <p:sp>
          <p:nvSpPr>
            <p:cNvPr id="79961" name="文本框 75864"/>
            <p:cNvSpPr txBox="1">
              <a:spLocks noChangeArrowheads="1"/>
            </p:cNvSpPr>
            <p:nvPr/>
          </p:nvSpPr>
          <p:spPr bwMode="auto">
            <a:xfrm>
              <a:off x="2513" y="1816"/>
              <a:ext cx="206" cy="262"/>
            </a:xfrm>
            <a:prstGeom prst="rect">
              <a:avLst/>
            </a:prstGeom>
            <a:no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2</a:t>
              </a:r>
            </a:p>
          </p:txBody>
        </p:sp>
        <p:sp>
          <p:nvSpPr>
            <p:cNvPr id="79962" name="文本框 75865"/>
            <p:cNvSpPr txBox="1">
              <a:spLocks noChangeArrowheads="1"/>
            </p:cNvSpPr>
            <p:nvPr/>
          </p:nvSpPr>
          <p:spPr bwMode="auto">
            <a:xfrm>
              <a:off x="3337" y="1498"/>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1</a:t>
              </a:r>
            </a:p>
          </p:txBody>
        </p:sp>
        <p:sp>
          <p:nvSpPr>
            <p:cNvPr id="79963" name="文本框 75866"/>
            <p:cNvSpPr txBox="1">
              <a:spLocks noChangeArrowheads="1"/>
            </p:cNvSpPr>
            <p:nvPr/>
          </p:nvSpPr>
          <p:spPr bwMode="auto">
            <a:xfrm>
              <a:off x="1521"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4</a:t>
              </a:r>
            </a:p>
          </p:txBody>
        </p:sp>
        <p:sp>
          <p:nvSpPr>
            <p:cNvPr id="79964" name="文本框 75867"/>
            <p:cNvSpPr txBox="1">
              <a:spLocks noChangeArrowheads="1"/>
            </p:cNvSpPr>
            <p:nvPr/>
          </p:nvSpPr>
          <p:spPr bwMode="auto">
            <a:xfrm>
              <a:off x="1896" y="1835"/>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C</a:t>
              </a:r>
              <a:r>
                <a:rPr lang="en-US" altLang="zh-CN" sz="2000" b="1" baseline="-25000"/>
                <a:t>3</a:t>
              </a:r>
            </a:p>
          </p:txBody>
        </p:sp>
        <p:sp>
          <p:nvSpPr>
            <p:cNvPr id="79965" name="文本框 75868"/>
            <p:cNvSpPr txBox="1">
              <a:spLocks noChangeArrowheads="1"/>
            </p:cNvSpPr>
            <p:nvPr/>
          </p:nvSpPr>
          <p:spPr bwMode="auto">
            <a:xfrm>
              <a:off x="2775" y="1517"/>
              <a:ext cx="206" cy="262"/>
            </a:xfrm>
            <a:prstGeom prst="rect">
              <a:avLst/>
            </a:prstGeom>
            <a:solidFill>
              <a:srgbClr val="FFFFFF"/>
            </a:solidFill>
            <a:ln w="9525">
              <a:noFill/>
              <a:miter lim="800000"/>
              <a:headEnd/>
              <a:tailEnd/>
            </a:ln>
          </p:spPr>
          <p:txBody>
            <a:bodyPr lIns="0" tIns="0" rIns="0" bIns="0"/>
            <a:lstStyle/>
            <a:p>
              <a:pPr algn="just" eaLnBrk="0" hangingPunct="0">
                <a:buFont typeface="Arial" pitchFamily="34" charset="0"/>
                <a:buNone/>
              </a:pPr>
              <a:r>
                <a:rPr lang="en-US" altLang="zh-CN" sz="2000" b="1"/>
                <a:t>P</a:t>
              </a:r>
              <a:r>
                <a:rPr lang="en-US" altLang="zh-CN" sz="2000" b="1" baseline="-25000"/>
                <a:t>2</a:t>
              </a:r>
            </a:p>
          </p:txBody>
        </p:sp>
        <p:sp>
          <p:nvSpPr>
            <p:cNvPr id="79966" name="文本框 75869"/>
            <p:cNvSpPr txBox="1">
              <a:spLocks noChangeArrowheads="1"/>
            </p:cNvSpPr>
            <p:nvPr/>
          </p:nvSpPr>
          <p:spPr bwMode="auto">
            <a:xfrm>
              <a:off x="1680"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7" name="文本框 75870"/>
            <p:cNvSpPr txBox="1">
              <a:spLocks noChangeArrowheads="1"/>
            </p:cNvSpPr>
            <p:nvPr/>
          </p:nvSpPr>
          <p:spPr bwMode="auto">
            <a:xfrm>
              <a:off x="2304"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8" name="文本框 75871"/>
            <p:cNvSpPr txBox="1">
              <a:spLocks noChangeArrowheads="1"/>
            </p:cNvSpPr>
            <p:nvPr/>
          </p:nvSpPr>
          <p:spPr bwMode="auto">
            <a:xfrm>
              <a:off x="1824" y="3072"/>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69" name="文本框 75872"/>
            <p:cNvSpPr txBox="1">
              <a:spLocks noChangeArrowheads="1"/>
            </p:cNvSpPr>
            <p:nvPr/>
          </p:nvSpPr>
          <p:spPr bwMode="auto">
            <a:xfrm>
              <a:off x="1104" y="3072"/>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0" name="文本框 75873"/>
            <p:cNvSpPr txBox="1">
              <a:spLocks noChangeArrowheads="1"/>
            </p:cNvSpPr>
            <p:nvPr/>
          </p:nvSpPr>
          <p:spPr bwMode="auto">
            <a:xfrm>
              <a:off x="3264" y="312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1" name="文本框 75874"/>
            <p:cNvSpPr txBox="1">
              <a:spLocks noChangeArrowheads="1"/>
            </p:cNvSpPr>
            <p:nvPr/>
          </p:nvSpPr>
          <p:spPr bwMode="auto">
            <a:xfrm>
              <a:off x="2496" y="311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2" name="文本框 75875"/>
            <p:cNvSpPr txBox="1">
              <a:spLocks noChangeArrowheads="1"/>
            </p:cNvSpPr>
            <p:nvPr/>
          </p:nvSpPr>
          <p:spPr bwMode="auto">
            <a:xfrm>
              <a:off x="2928"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3" name="文本框 75876"/>
            <p:cNvSpPr txBox="1">
              <a:spLocks noChangeArrowheads="1"/>
            </p:cNvSpPr>
            <p:nvPr/>
          </p:nvSpPr>
          <p:spPr bwMode="auto">
            <a:xfrm>
              <a:off x="3552" y="1200"/>
              <a:ext cx="432"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=1</a:t>
              </a:r>
            </a:p>
          </p:txBody>
        </p:sp>
        <p:sp>
          <p:nvSpPr>
            <p:cNvPr id="79974" name="文本框 75877"/>
            <p:cNvSpPr txBox="1">
              <a:spLocks noChangeArrowheads="1"/>
            </p:cNvSpPr>
            <p:nvPr/>
          </p:nvSpPr>
          <p:spPr bwMode="auto">
            <a:xfrm>
              <a:off x="3648"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5" name="文本框 75878"/>
            <p:cNvSpPr txBox="1">
              <a:spLocks noChangeArrowheads="1"/>
            </p:cNvSpPr>
            <p:nvPr/>
          </p:nvSpPr>
          <p:spPr bwMode="auto">
            <a:xfrm>
              <a:off x="2928"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6" name="文本框 75879"/>
            <p:cNvSpPr txBox="1">
              <a:spLocks noChangeArrowheads="1"/>
            </p:cNvSpPr>
            <p:nvPr/>
          </p:nvSpPr>
          <p:spPr bwMode="auto">
            <a:xfrm>
              <a:off x="2160" y="312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sp>
          <p:nvSpPr>
            <p:cNvPr id="79977" name="文本框 75880"/>
            <p:cNvSpPr txBox="1">
              <a:spLocks noChangeArrowheads="1"/>
            </p:cNvSpPr>
            <p:nvPr/>
          </p:nvSpPr>
          <p:spPr bwMode="auto">
            <a:xfrm>
              <a:off x="1440" y="3110"/>
              <a:ext cx="240" cy="250"/>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000"/>
                <a:t>&amp;</a:t>
              </a:r>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图片 95233" descr="C:\My Documents\My Pictures\图片22.gif"/>
          <p:cNvPicPr>
            <a:picLocks noChangeAspect="1" noChangeArrowheads="1"/>
          </p:cNvPicPr>
          <p:nvPr/>
        </p:nvPicPr>
        <p:blipFill>
          <a:blip r:embed="rId2"/>
          <a:srcRect/>
          <a:stretch>
            <a:fillRect/>
          </a:stretch>
        </p:blipFill>
        <p:spPr bwMode="auto">
          <a:xfrm>
            <a:off x="0" y="0"/>
            <a:ext cx="9525000" cy="6934200"/>
          </a:xfrm>
          <a:prstGeom prst="rect">
            <a:avLst/>
          </a:prstGeom>
          <a:noFill/>
          <a:ln w="9525">
            <a:noFill/>
            <a:miter lim="800000"/>
            <a:headEnd/>
            <a:tailEnd/>
          </a:ln>
        </p:spPr>
      </p:pic>
      <p:sp>
        <p:nvSpPr>
          <p:cNvPr id="80899" name="文本框 95234"/>
          <p:cNvSpPr txBox="1">
            <a:spLocks noChangeArrowheads="1"/>
          </p:cNvSpPr>
          <p:nvPr/>
        </p:nvSpPr>
        <p:spPr bwMode="auto">
          <a:xfrm>
            <a:off x="1905000" y="1743075"/>
            <a:ext cx="7010400" cy="3751263"/>
          </a:xfrm>
          <a:prstGeom prst="rect">
            <a:avLst/>
          </a:prstGeom>
          <a:noFill/>
          <a:ln w="9525">
            <a:noFill/>
            <a:miter lim="800000"/>
            <a:headEnd/>
            <a:tailEnd/>
          </a:ln>
        </p:spPr>
        <p:txBody>
          <a:bodyPr>
            <a:spAutoFit/>
          </a:bodyPr>
          <a:lstStyle/>
          <a:p>
            <a:pPr algn="ctr" eaLnBrk="0" hangingPunct="0">
              <a:spcBef>
                <a:spcPct val="50000"/>
              </a:spcBef>
              <a:buFont typeface="Arial" pitchFamily="34" charset="0"/>
              <a:buNone/>
            </a:pPr>
            <a:r>
              <a:rPr lang="zh-CN" altLang="en-US" sz="9600" b="1">
                <a:solidFill>
                  <a:srgbClr val="006600"/>
                </a:solidFill>
                <a:latin typeface="隶书" pitchFamily="49" charset="-122"/>
                <a:ea typeface="隶书" pitchFamily="49" charset="-122"/>
              </a:rPr>
              <a:t>第四章结束</a:t>
            </a:r>
          </a:p>
          <a:p>
            <a:pPr algn="ctr" eaLnBrk="0" hangingPunct="0">
              <a:spcBef>
                <a:spcPct val="50000"/>
              </a:spcBef>
              <a:buFont typeface="Arial" pitchFamily="34" charset="0"/>
              <a:buNone/>
            </a:pPr>
            <a:r>
              <a:rPr lang="zh-CN" altLang="en-US" sz="9600" b="1">
                <a:solidFill>
                  <a:srgbClr val="006600"/>
                </a:solidFill>
                <a:latin typeface="隶书" pitchFamily="49" charset="-122"/>
                <a:ea typeface="隶书" pitchFamily="49" charset="-122"/>
              </a:rPr>
              <a:t>谢谢</a:t>
            </a:r>
            <a:endParaRPr lang="zh-CN" altLang="en-US" sz="9600" b="1">
              <a:solidFill>
                <a:srgbClr val="0066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文本框 57345"/>
          <p:cNvSpPr txBox="1">
            <a:spLocks noChangeArrowheads="1"/>
          </p:cNvSpPr>
          <p:nvPr/>
        </p:nvSpPr>
        <p:spPr bwMode="auto">
          <a:xfrm>
            <a:off x="219075" y="207963"/>
            <a:ext cx="7240588" cy="519112"/>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zh-CN" altLang="en-US" sz="2800" b="1">
                <a:solidFill>
                  <a:srgbClr val="FF0000"/>
                </a:solidFill>
              </a:rPr>
              <a:t>例：</a:t>
            </a:r>
            <a:r>
              <a:rPr lang="zh-CN" altLang="en-US" sz="2800" b="1"/>
              <a:t>用两片</a:t>
            </a:r>
            <a:r>
              <a:rPr lang="en-US" altLang="zh-CN" sz="2800" b="1"/>
              <a:t>74</a:t>
            </a:r>
            <a:r>
              <a:rPr lang="zh-CN" altLang="zh-CN" sz="2800" b="1"/>
              <a:t>LS151构成十六选一数据选择器</a:t>
            </a:r>
            <a:endParaRPr lang="en-US" altLang="zh-CN" sz="2800" b="1"/>
          </a:p>
        </p:txBody>
      </p:sp>
      <p:grpSp>
        <p:nvGrpSpPr>
          <p:cNvPr id="3079" name="组合 57346"/>
          <p:cNvGrpSpPr>
            <a:grpSpLocks/>
          </p:cNvGrpSpPr>
          <p:nvPr/>
        </p:nvGrpSpPr>
        <p:grpSpPr bwMode="auto">
          <a:xfrm>
            <a:off x="171450" y="952500"/>
            <a:ext cx="8329613" cy="4967288"/>
            <a:chOff x="156" y="600"/>
            <a:chExt cx="5247" cy="3129"/>
          </a:xfrm>
        </p:grpSpPr>
        <p:grpSp>
          <p:nvGrpSpPr>
            <p:cNvPr id="3089" name="组合 57347"/>
            <p:cNvGrpSpPr>
              <a:grpSpLocks/>
            </p:cNvGrpSpPr>
            <p:nvPr/>
          </p:nvGrpSpPr>
          <p:grpSpPr bwMode="auto">
            <a:xfrm>
              <a:off x="651" y="1368"/>
              <a:ext cx="2100" cy="1941"/>
              <a:chOff x="651" y="1368"/>
              <a:chExt cx="2100" cy="1941"/>
            </a:xfrm>
          </p:grpSpPr>
          <p:sp>
            <p:nvSpPr>
              <p:cNvPr id="3150" name="矩形 57348"/>
              <p:cNvSpPr>
                <a:spLocks noChangeArrowheads="1"/>
              </p:cNvSpPr>
              <p:nvPr/>
            </p:nvSpPr>
            <p:spPr bwMode="auto">
              <a:xfrm>
                <a:off x="1059" y="1668"/>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151" name="组合 57349"/>
              <p:cNvGrpSpPr>
                <a:grpSpLocks/>
              </p:cNvGrpSpPr>
              <p:nvPr/>
            </p:nvGrpSpPr>
            <p:grpSpPr bwMode="auto">
              <a:xfrm>
                <a:off x="1779" y="2443"/>
                <a:ext cx="120" cy="857"/>
                <a:chOff x="1800" y="2443"/>
                <a:chExt cx="120" cy="857"/>
              </a:xfrm>
            </p:grpSpPr>
            <p:sp>
              <p:nvSpPr>
                <p:cNvPr id="3168" name="直接连接符 57350"/>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69" name="直接连接符 57351"/>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3152" name="组合 57352"/>
              <p:cNvGrpSpPr>
                <a:grpSpLocks/>
              </p:cNvGrpSpPr>
              <p:nvPr/>
            </p:nvGrpSpPr>
            <p:grpSpPr bwMode="auto">
              <a:xfrm>
                <a:off x="2405" y="2431"/>
                <a:ext cx="120" cy="857"/>
                <a:chOff x="1800" y="2443"/>
                <a:chExt cx="120" cy="857"/>
              </a:xfrm>
            </p:grpSpPr>
            <p:sp>
              <p:nvSpPr>
                <p:cNvPr id="3166" name="直接连接符 57353"/>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67" name="直接连接符 57354"/>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3153" name="文本框 57355"/>
              <p:cNvSpPr txBox="1">
                <a:spLocks noChangeArrowheads="1"/>
              </p:cNvSpPr>
              <p:nvPr/>
            </p:nvSpPr>
            <p:spPr bwMode="auto">
              <a:xfrm>
                <a:off x="1946" y="2944"/>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154" name="文本框 57356"/>
              <p:cNvSpPr txBox="1">
                <a:spLocks noChangeArrowheads="1"/>
              </p:cNvSpPr>
              <p:nvPr/>
            </p:nvSpPr>
            <p:spPr bwMode="auto">
              <a:xfrm>
                <a:off x="1602"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3155" name="文本框 57357"/>
              <p:cNvSpPr txBox="1">
                <a:spLocks noChangeArrowheads="1"/>
              </p:cNvSpPr>
              <p:nvPr/>
            </p:nvSpPr>
            <p:spPr bwMode="auto">
              <a:xfrm>
                <a:off x="2363"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3156" name="文本框 57358"/>
              <p:cNvSpPr txBox="1">
                <a:spLocks noChangeArrowheads="1"/>
              </p:cNvSpPr>
              <p:nvPr/>
            </p:nvSpPr>
            <p:spPr bwMode="auto">
              <a:xfrm>
                <a:off x="1946" y="2078"/>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157" name="直接连接符 57360"/>
              <p:cNvSpPr>
                <a:spLocks noChangeShapeType="1"/>
              </p:cNvSpPr>
              <p:nvPr/>
            </p:nvSpPr>
            <p:spPr bwMode="auto">
              <a:xfrm>
                <a:off x="1515" y="2515"/>
                <a:ext cx="0" cy="353"/>
              </a:xfrm>
              <a:prstGeom prst="line">
                <a:avLst/>
              </a:prstGeom>
              <a:noFill/>
              <a:ln w="38100">
                <a:solidFill>
                  <a:schemeClr val="tx1"/>
                </a:solidFill>
                <a:round/>
                <a:headEnd/>
                <a:tailEnd/>
              </a:ln>
            </p:spPr>
            <p:txBody>
              <a:bodyPr/>
              <a:lstStyle/>
              <a:p>
                <a:endParaRPr lang="zh-CN" altLang="en-US"/>
              </a:p>
            </p:txBody>
          </p:sp>
          <p:graphicFrame>
            <p:nvGraphicFramePr>
              <p:cNvPr id="3076" name="对象 57361"/>
              <p:cNvGraphicFramePr>
                <a:graphicFrameLocks/>
              </p:cNvGraphicFramePr>
              <p:nvPr/>
            </p:nvGraphicFramePr>
            <p:xfrm>
              <a:off x="1392" y="2150"/>
              <a:ext cx="186" cy="249"/>
            </p:xfrm>
            <a:graphic>
              <a:graphicData uri="http://schemas.openxmlformats.org/presentationml/2006/ole">
                <mc:AlternateContent xmlns:mc="http://schemas.openxmlformats.org/markup-compatibility/2006">
                  <mc:Choice xmlns:v="urn:schemas-microsoft-com:vml" Requires="v">
                    <p:oleObj spid="_x0000_s3238" r:id="rId4" imgW="152268" imgH="203024" progId="Equation.3">
                      <p:embed/>
                    </p:oleObj>
                  </mc:Choice>
                  <mc:Fallback>
                    <p:oleObj r:id="rId4" imgW="152268" imgH="203024" progId="Equation.3">
                      <p:embed/>
                      <p:pic>
                        <p:nvPicPr>
                          <p:cNvPr id="0" name="Picture 1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2150"/>
                            <a:ext cx="1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58" name="直接连接符 57362"/>
              <p:cNvSpPr>
                <a:spLocks noChangeShapeType="1"/>
              </p:cNvSpPr>
              <p:nvPr/>
            </p:nvSpPr>
            <p:spPr bwMode="auto">
              <a:xfrm>
                <a:off x="651" y="1848"/>
                <a:ext cx="396" cy="0"/>
              </a:xfrm>
              <a:prstGeom prst="line">
                <a:avLst/>
              </a:prstGeom>
              <a:noFill/>
              <a:ln w="38100">
                <a:solidFill>
                  <a:schemeClr val="tx1"/>
                </a:solidFill>
                <a:round/>
                <a:headEnd/>
                <a:tailEnd/>
              </a:ln>
            </p:spPr>
            <p:txBody>
              <a:bodyPr/>
              <a:lstStyle/>
              <a:p>
                <a:endParaRPr lang="zh-CN" altLang="en-US"/>
              </a:p>
            </p:txBody>
          </p:sp>
          <p:sp>
            <p:nvSpPr>
              <p:cNvPr id="3159" name="直接连接符 57363"/>
              <p:cNvSpPr>
                <a:spLocks noChangeShapeType="1"/>
              </p:cNvSpPr>
              <p:nvPr/>
            </p:nvSpPr>
            <p:spPr bwMode="auto">
              <a:xfrm>
                <a:off x="783" y="2028"/>
                <a:ext cx="276" cy="0"/>
              </a:xfrm>
              <a:prstGeom prst="line">
                <a:avLst/>
              </a:prstGeom>
              <a:noFill/>
              <a:ln w="38100">
                <a:solidFill>
                  <a:schemeClr val="tx1"/>
                </a:solidFill>
                <a:round/>
                <a:headEnd/>
                <a:tailEnd/>
              </a:ln>
            </p:spPr>
            <p:txBody>
              <a:bodyPr/>
              <a:lstStyle/>
              <a:p>
                <a:endParaRPr lang="zh-CN" altLang="en-US"/>
              </a:p>
            </p:txBody>
          </p:sp>
          <p:sp>
            <p:nvSpPr>
              <p:cNvPr id="3160" name="直接连接符 57364"/>
              <p:cNvSpPr>
                <a:spLocks noChangeShapeType="1"/>
              </p:cNvSpPr>
              <p:nvPr/>
            </p:nvSpPr>
            <p:spPr bwMode="auto">
              <a:xfrm>
                <a:off x="843" y="2214"/>
                <a:ext cx="216" cy="6"/>
              </a:xfrm>
              <a:prstGeom prst="line">
                <a:avLst/>
              </a:prstGeom>
              <a:noFill/>
              <a:ln w="38100">
                <a:solidFill>
                  <a:schemeClr val="tx1"/>
                </a:solidFill>
                <a:round/>
                <a:headEnd/>
                <a:tailEnd/>
              </a:ln>
            </p:spPr>
            <p:txBody>
              <a:bodyPr/>
              <a:lstStyle/>
              <a:p>
                <a:endParaRPr lang="zh-CN" altLang="en-US"/>
              </a:p>
            </p:txBody>
          </p:sp>
          <p:sp>
            <p:nvSpPr>
              <p:cNvPr id="3161" name="文本框 57365"/>
              <p:cNvSpPr txBox="1">
                <a:spLocks noChangeArrowheads="1"/>
              </p:cNvSpPr>
              <p:nvPr/>
            </p:nvSpPr>
            <p:spPr bwMode="auto">
              <a:xfrm>
                <a:off x="1056" y="166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3162" name="文本框 57366"/>
              <p:cNvSpPr txBox="1">
                <a:spLocks noChangeArrowheads="1"/>
              </p:cNvSpPr>
              <p:nvPr/>
            </p:nvSpPr>
            <p:spPr bwMode="auto">
              <a:xfrm>
                <a:off x="1068" y="184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3163" name="文本框 57367"/>
              <p:cNvSpPr txBox="1">
                <a:spLocks noChangeArrowheads="1"/>
              </p:cNvSpPr>
              <p:nvPr/>
            </p:nvSpPr>
            <p:spPr bwMode="auto">
              <a:xfrm>
                <a:off x="1056" y="2044"/>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3164" name="直接连接符 57368"/>
              <p:cNvSpPr>
                <a:spLocks noChangeShapeType="1"/>
              </p:cNvSpPr>
              <p:nvPr/>
            </p:nvSpPr>
            <p:spPr bwMode="auto">
              <a:xfrm flipV="1">
                <a:off x="1911" y="1368"/>
                <a:ext cx="0" cy="240"/>
              </a:xfrm>
              <a:prstGeom prst="line">
                <a:avLst/>
              </a:prstGeom>
              <a:noFill/>
              <a:ln w="38100">
                <a:solidFill>
                  <a:schemeClr val="tx1"/>
                </a:solidFill>
                <a:round/>
                <a:headEnd/>
                <a:tailEnd/>
              </a:ln>
            </p:spPr>
            <p:txBody>
              <a:bodyPr/>
              <a:lstStyle/>
              <a:p>
                <a:endParaRPr lang="zh-CN" altLang="en-US"/>
              </a:p>
            </p:txBody>
          </p:sp>
          <p:sp>
            <p:nvSpPr>
              <p:cNvPr id="3165" name="椭圆 57369"/>
              <p:cNvSpPr>
                <a:spLocks noChangeArrowheads="1"/>
              </p:cNvSpPr>
              <p:nvPr/>
            </p:nvSpPr>
            <p:spPr bwMode="auto">
              <a:xfrm>
                <a:off x="1875" y="158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3077" name="对象 57370"/>
              <p:cNvGraphicFramePr>
                <a:graphicFrameLocks/>
              </p:cNvGraphicFramePr>
              <p:nvPr/>
            </p:nvGraphicFramePr>
            <p:xfrm>
              <a:off x="1783" y="1694"/>
              <a:ext cx="239" cy="295"/>
            </p:xfrm>
            <a:graphic>
              <a:graphicData uri="http://schemas.openxmlformats.org/presentationml/2006/ole">
                <mc:AlternateContent xmlns:mc="http://schemas.openxmlformats.org/markup-compatibility/2006">
                  <mc:Choice xmlns:v="urn:schemas-microsoft-com:vml" Requires="v">
                    <p:oleObj spid="_x0000_s3239" r:id="rId6" imgW="164885" imgH="202936" progId="Equation.3">
                      <p:embed/>
                    </p:oleObj>
                  </mc:Choice>
                  <mc:Fallback>
                    <p:oleObj r:id="rId6" imgW="164885" imgH="202936" progId="Equation.3">
                      <p:embed/>
                      <p:pic>
                        <p:nvPicPr>
                          <p:cNvPr id="0" name="Picture 1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 y="1694"/>
                            <a:ext cx="2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090" name="矩形 57371"/>
            <p:cNvSpPr>
              <a:spLocks noChangeArrowheads="1"/>
            </p:cNvSpPr>
            <p:nvPr/>
          </p:nvSpPr>
          <p:spPr bwMode="auto">
            <a:xfrm>
              <a:off x="3291" y="2796"/>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3091" name="椭圆 57372"/>
            <p:cNvSpPr>
              <a:spLocks noChangeArrowheads="1"/>
            </p:cNvSpPr>
            <p:nvPr/>
          </p:nvSpPr>
          <p:spPr bwMode="auto">
            <a:xfrm>
              <a:off x="3543" y="2976"/>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3092" name="矩形 57373"/>
            <p:cNvSpPr>
              <a:spLocks noChangeArrowheads="1"/>
            </p:cNvSpPr>
            <p:nvPr/>
          </p:nvSpPr>
          <p:spPr bwMode="auto">
            <a:xfrm>
              <a:off x="3711" y="1659"/>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3093" name="组合 57374"/>
            <p:cNvGrpSpPr>
              <a:grpSpLocks/>
            </p:cNvGrpSpPr>
            <p:nvPr/>
          </p:nvGrpSpPr>
          <p:grpSpPr bwMode="auto">
            <a:xfrm>
              <a:off x="4431" y="2434"/>
              <a:ext cx="120" cy="857"/>
              <a:chOff x="1800" y="2443"/>
              <a:chExt cx="120" cy="857"/>
            </a:xfrm>
          </p:grpSpPr>
          <p:sp>
            <p:nvSpPr>
              <p:cNvPr id="3148" name="直接连接符 57375"/>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49" name="直接连接符 57376"/>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3094" name="组合 57377"/>
            <p:cNvGrpSpPr>
              <a:grpSpLocks/>
            </p:cNvGrpSpPr>
            <p:nvPr/>
          </p:nvGrpSpPr>
          <p:grpSpPr bwMode="auto">
            <a:xfrm>
              <a:off x="5057" y="2434"/>
              <a:ext cx="120" cy="857"/>
              <a:chOff x="1800" y="2443"/>
              <a:chExt cx="120" cy="857"/>
            </a:xfrm>
          </p:grpSpPr>
          <p:sp>
            <p:nvSpPr>
              <p:cNvPr id="3146" name="直接连接符 57378"/>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3147" name="直接连接符 57379"/>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3095" name="文本框 57380"/>
            <p:cNvSpPr txBox="1">
              <a:spLocks noChangeArrowheads="1"/>
            </p:cNvSpPr>
            <p:nvPr/>
          </p:nvSpPr>
          <p:spPr bwMode="auto">
            <a:xfrm>
              <a:off x="4598" y="2935"/>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096" name="文本框 57381"/>
            <p:cNvSpPr txBox="1">
              <a:spLocks noChangeArrowheads="1"/>
            </p:cNvSpPr>
            <p:nvPr/>
          </p:nvSpPr>
          <p:spPr bwMode="auto">
            <a:xfrm>
              <a:off x="4254"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3097" name="文本框 57382"/>
            <p:cNvSpPr txBox="1">
              <a:spLocks noChangeArrowheads="1"/>
            </p:cNvSpPr>
            <p:nvPr/>
          </p:nvSpPr>
          <p:spPr bwMode="auto">
            <a:xfrm>
              <a:off x="5015" y="20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3098" name="文本框 57383"/>
            <p:cNvSpPr txBox="1">
              <a:spLocks noChangeArrowheads="1"/>
            </p:cNvSpPr>
            <p:nvPr/>
          </p:nvSpPr>
          <p:spPr bwMode="auto">
            <a:xfrm>
              <a:off x="4598" y="2069"/>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3099" name="直接连接符 57385"/>
            <p:cNvSpPr>
              <a:spLocks noChangeShapeType="1"/>
            </p:cNvSpPr>
            <p:nvPr/>
          </p:nvSpPr>
          <p:spPr bwMode="auto">
            <a:xfrm>
              <a:off x="4167" y="2444"/>
              <a:ext cx="1" cy="416"/>
            </a:xfrm>
            <a:prstGeom prst="line">
              <a:avLst/>
            </a:prstGeom>
            <a:noFill/>
            <a:ln w="38100">
              <a:solidFill>
                <a:schemeClr val="tx1"/>
              </a:solidFill>
              <a:round/>
              <a:headEnd/>
              <a:tailEnd/>
            </a:ln>
          </p:spPr>
          <p:txBody>
            <a:bodyPr/>
            <a:lstStyle/>
            <a:p>
              <a:endParaRPr lang="zh-CN" altLang="en-US"/>
            </a:p>
          </p:txBody>
        </p:sp>
        <p:graphicFrame>
          <p:nvGraphicFramePr>
            <p:cNvPr id="3074" name="对象 57386"/>
            <p:cNvGraphicFramePr>
              <a:graphicFrameLocks/>
            </p:cNvGraphicFramePr>
            <p:nvPr/>
          </p:nvGraphicFramePr>
          <p:xfrm>
            <a:off x="4061" y="2115"/>
            <a:ext cx="195" cy="261"/>
          </p:xfrm>
          <a:graphic>
            <a:graphicData uri="http://schemas.openxmlformats.org/presentationml/2006/ole">
              <mc:AlternateContent xmlns:mc="http://schemas.openxmlformats.org/markup-compatibility/2006">
                <mc:Choice xmlns:v="urn:schemas-microsoft-com:vml" Requires="v">
                  <p:oleObj spid="_x0000_s3240" r:id="rId8" imgW="152268" imgH="203024" progId="Equation.3">
                    <p:embed/>
                  </p:oleObj>
                </mc:Choice>
                <mc:Fallback>
                  <p:oleObj r:id="rId8" imgW="152268" imgH="203024" progId="Equation.3">
                    <p:embed/>
                    <p:pic>
                      <p:nvPicPr>
                        <p:cNvPr id="0" name="Picture 13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1" y="2115"/>
                          <a:ext cx="19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00" name="直接连接符 57387"/>
            <p:cNvSpPr>
              <a:spLocks noChangeShapeType="1"/>
            </p:cNvSpPr>
            <p:nvPr/>
          </p:nvSpPr>
          <p:spPr bwMode="auto">
            <a:xfrm>
              <a:off x="3303" y="1839"/>
              <a:ext cx="396" cy="0"/>
            </a:xfrm>
            <a:prstGeom prst="line">
              <a:avLst/>
            </a:prstGeom>
            <a:noFill/>
            <a:ln w="38100">
              <a:solidFill>
                <a:schemeClr val="tx1"/>
              </a:solidFill>
              <a:round/>
              <a:headEnd/>
              <a:tailEnd/>
            </a:ln>
          </p:spPr>
          <p:txBody>
            <a:bodyPr/>
            <a:lstStyle/>
            <a:p>
              <a:endParaRPr lang="zh-CN" altLang="en-US"/>
            </a:p>
          </p:txBody>
        </p:sp>
        <p:sp>
          <p:nvSpPr>
            <p:cNvPr id="3101" name="直接连接符 57388"/>
            <p:cNvSpPr>
              <a:spLocks noChangeShapeType="1"/>
            </p:cNvSpPr>
            <p:nvPr/>
          </p:nvSpPr>
          <p:spPr bwMode="auto">
            <a:xfrm>
              <a:off x="3435" y="2043"/>
              <a:ext cx="276" cy="0"/>
            </a:xfrm>
            <a:prstGeom prst="line">
              <a:avLst/>
            </a:prstGeom>
            <a:noFill/>
            <a:ln w="38100">
              <a:solidFill>
                <a:schemeClr val="tx1"/>
              </a:solidFill>
              <a:round/>
              <a:headEnd/>
              <a:tailEnd/>
            </a:ln>
          </p:spPr>
          <p:txBody>
            <a:bodyPr/>
            <a:lstStyle/>
            <a:p>
              <a:endParaRPr lang="zh-CN" altLang="en-US"/>
            </a:p>
          </p:txBody>
        </p:sp>
        <p:sp>
          <p:nvSpPr>
            <p:cNvPr id="3102" name="直接连接符 57389"/>
            <p:cNvSpPr>
              <a:spLocks noChangeShapeType="1"/>
            </p:cNvSpPr>
            <p:nvPr/>
          </p:nvSpPr>
          <p:spPr bwMode="auto">
            <a:xfrm>
              <a:off x="3495" y="2205"/>
              <a:ext cx="216" cy="6"/>
            </a:xfrm>
            <a:prstGeom prst="line">
              <a:avLst/>
            </a:prstGeom>
            <a:noFill/>
            <a:ln w="38100">
              <a:solidFill>
                <a:schemeClr val="tx1"/>
              </a:solidFill>
              <a:round/>
              <a:headEnd/>
              <a:tailEnd/>
            </a:ln>
          </p:spPr>
          <p:txBody>
            <a:bodyPr/>
            <a:lstStyle/>
            <a:p>
              <a:endParaRPr lang="zh-CN" altLang="en-US"/>
            </a:p>
          </p:txBody>
        </p:sp>
        <p:sp>
          <p:nvSpPr>
            <p:cNvPr id="3103" name="文本框 57390"/>
            <p:cNvSpPr txBox="1">
              <a:spLocks noChangeArrowheads="1"/>
            </p:cNvSpPr>
            <p:nvPr/>
          </p:nvSpPr>
          <p:spPr bwMode="auto">
            <a:xfrm>
              <a:off x="3708" y="165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3104" name="文本框 57391"/>
            <p:cNvSpPr txBox="1">
              <a:spLocks noChangeArrowheads="1"/>
            </p:cNvSpPr>
            <p:nvPr/>
          </p:nvSpPr>
          <p:spPr bwMode="auto">
            <a:xfrm>
              <a:off x="3720" y="183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3105" name="文本框 57392"/>
            <p:cNvSpPr txBox="1">
              <a:spLocks noChangeArrowheads="1"/>
            </p:cNvSpPr>
            <p:nvPr/>
          </p:nvSpPr>
          <p:spPr bwMode="auto">
            <a:xfrm>
              <a:off x="3708" y="2035"/>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3106" name="直接连接符 57393"/>
            <p:cNvSpPr>
              <a:spLocks noChangeShapeType="1"/>
            </p:cNvSpPr>
            <p:nvPr/>
          </p:nvSpPr>
          <p:spPr bwMode="auto">
            <a:xfrm flipV="1">
              <a:off x="4563" y="1359"/>
              <a:ext cx="0" cy="240"/>
            </a:xfrm>
            <a:prstGeom prst="line">
              <a:avLst/>
            </a:prstGeom>
            <a:noFill/>
            <a:ln w="38100">
              <a:solidFill>
                <a:schemeClr val="tx1"/>
              </a:solidFill>
              <a:round/>
              <a:headEnd/>
              <a:tailEnd/>
            </a:ln>
          </p:spPr>
          <p:txBody>
            <a:bodyPr/>
            <a:lstStyle/>
            <a:p>
              <a:endParaRPr lang="zh-CN" altLang="en-US"/>
            </a:p>
          </p:txBody>
        </p:sp>
        <p:sp>
          <p:nvSpPr>
            <p:cNvPr id="3107" name="椭圆 57394"/>
            <p:cNvSpPr>
              <a:spLocks noChangeArrowheads="1"/>
            </p:cNvSpPr>
            <p:nvPr/>
          </p:nvSpPr>
          <p:spPr bwMode="auto">
            <a:xfrm>
              <a:off x="4527" y="1575"/>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3075" name="对象 57395"/>
            <p:cNvGraphicFramePr>
              <a:graphicFrameLocks/>
            </p:cNvGraphicFramePr>
            <p:nvPr/>
          </p:nvGraphicFramePr>
          <p:xfrm>
            <a:off x="4451" y="1683"/>
            <a:ext cx="199" cy="240"/>
          </p:xfrm>
          <a:graphic>
            <a:graphicData uri="http://schemas.openxmlformats.org/presentationml/2006/ole">
              <mc:AlternateContent xmlns:mc="http://schemas.openxmlformats.org/markup-compatibility/2006">
                <mc:Choice xmlns:v="urn:schemas-microsoft-com:vml" Requires="v">
                  <p:oleObj spid="_x0000_s3241" r:id="rId9" imgW="317225" imgH="380670" progId="Equation.3">
                    <p:embed/>
                  </p:oleObj>
                </mc:Choice>
                <mc:Fallback>
                  <p:oleObj r:id="rId9" imgW="317225" imgH="380670" progId="Equation.3">
                    <p:embed/>
                    <p:pic>
                      <p:nvPicPr>
                        <p:cNvPr id="0" name="Picture 13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1" y="1683"/>
                          <a:ext cx="1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08" name="直接连接符 57396"/>
            <p:cNvSpPr>
              <a:spLocks noChangeShapeType="1"/>
            </p:cNvSpPr>
            <p:nvPr/>
          </p:nvSpPr>
          <p:spPr bwMode="auto">
            <a:xfrm>
              <a:off x="3639" y="3024"/>
              <a:ext cx="540" cy="0"/>
            </a:xfrm>
            <a:prstGeom prst="line">
              <a:avLst/>
            </a:prstGeom>
            <a:noFill/>
            <a:ln w="38100">
              <a:solidFill>
                <a:schemeClr val="tx1"/>
              </a:solidFill>
              <a:round/>
              <a:headEnd/>
              <a:tailEnd/>
            </a:ln>
          </p:spPr>
          <p:txBody>
            <a:bodyPr/>
            <a:lstStyle/>
            <a:p>
              <a:endParaRPr lang="zh-CN" altLang="en-US"/>
            </a:p>
          </p:txBody>
        </p:sp>
        <p:sp>
          <p:nvSpPr>
            <p:cNvPr id="3109" name="直接连接符 57397"/>
            <p:cNvSpPr>
              <a:spLocks noChangeShapeType="1"/>
            </p:cNvSpPr>
            <p:nvPr/>
          </p:nvSpPr>
          <p:spPr bwMode="auto">
            <a:xfrm flipH="1">
              <a:off x="447" y="3024"/>
              <a:ext cx="2844" cy="0"/>
            </a:xfrm>
            <a:prstGeom prst="line">
              <a:avLst/>
            </a:prstGeom>
            <a:noFill/>
            <a:ln w="38100">
              <a:solidFill>
                <a:schemeClr val="tx1"/>
              </a:solidFill>
              <a:round/>
              <a:headEnd/>
              <a:tailEnd/>
            </a:ln>
          </p:spPr>
          <p:txBody>
            <a:bodyPr/>
            <a:lstStyle/>
            <a:p>
              <a:endParaRPr lang="zh-CN" altLang="en-US"/>
            </a:p>
          </p:txBody>
        </p:sp>
        <p:sp>
          <p:nvSpPr>
            <p:cNvPr id="3110" name="直接连接符 57398"/>
            <p:cNvSpPr>
              <a:spLocks noChangeShapeType="1"/>
            </p:cNvSpPr>
            <p:nvPr/>
          </p:nvSpPr>
          <p:spPr bwMode="auto">
            <a:xfrm>
              <a:off x="4167" y="2748"/>
              <a:ext cx="0" cy="288"/>
            </a:xfrm>
            <a:prstGeom prst="line">
              <a:avLst/>
            </a:prstGeom>
            <a:noFill/>
            <a:ln w="38100">
              <a:solidFill>
                <a:schemeClr val="tx1"/>
              </a:solidFill>
              <a:round/>
              <a:headEnd/>
              <a:tailEnd/>
            </a:ln>
          </p:spPr>
          <p:txBody>
            <a:bodyPr/>
            <a:lstStyle/>
            <a:p>
              <a:endParaRPr lang="zh-CN" altLang="en-US"/>
            </a:p>
          </p:txBody>
        </p:sp>
        <p:sp>
          <p:nvSpPr>
            <p:cNvPr id="3111" name="直接连接符 57399"/>
            <p:cNvSpPr>
              <a:spLocks noChangeShapeType="1"/>
            </p:cNvSpPr>
            <p:nvPr/>
          </p:nvSpPr>
          <p:spPr bwMode="auto">
            <a:xfrm>
              <a:off x="1515" y="2444"/>
              <a:ext cx="0" cy="580"/>
            </a:xfrm>
            <a:prstGeom prst="line">
              <a:avLst/>
            </a:prstGeom>
            <a:noFill/>
            <a:ln w="38100">
              <a:solidFill>
                <a:schemeClr val="tx1"/>
              </a:solidFill>
              <a:round/>
              <a:headEnd/>
              <a:tailEnd/>
            </a:ln>
          </p:spPr>
          <p:txBody>
            <a:bodyPr/>
            <a:lstStyle/>
            <a:p>
              <a:endParaRPr lang="zh-CN" altLang="en-US"/>
            </a:p>
          </p:txBody>
        </p:sp>
        <p:sp>
          <p:nvSpPr>
            <p:cNvPr id="3112" name="直接连接符 57400"/>
            <p:cNvSpPr>
              <a:spLocks noChangeShapeType="1"/>
            </p:cNvSpPr>
            <p:nvPr/>
          </p:nvSpPr>
          <p:spPr bwMode="auto">
            <a:xfrm>
              <a:off x="3423" y="2040"/>
              <a:ext cx="0" cy="619"/>
            </a:xfrm>
            <a:prstGeom prst="line">
              <a:avLst/>
            </a:prstGeom>
            <a:noFill/>
            <a:ln w="38100">
              <a:solidFill>
                <a:schemeClr val="tx1"/>
              </a:solidFill>
              <a:round/>
              <a:headEnd/>
              <a:tailEnd/>
            </a:ln>
          </p:spPr>
          <p:txBody>
            <a:bodyPr/>
            <a:lstStyle/>
            <a:p>
              <a:endParaRPr lang="zh-CN" altLang="en-US"/>
            </a:p>
          </p:txBody>
        </p:sp>
        <p:sp>
          <p:nvSpPr>
            <p:cNvPr id="3113" name="直接连接符 57401"/>
            <p:cNvSpPr>
              <a:spLocks noChangeShapeType="1"/>
            </p:cNvSpPr>
            <p:nvPr/>
          </p:nvSpPr>
          <p:spPr bwMode="auto">
            <a:xfrm flipH="1">
              <a:off x="471" y="2563"/>
              <a:ext cx="2856" cy="0"/>
            </a:xfrm>
            <a:prstGeom prst="line">
              <a:avLst/>
            </a:prstGeom>
            <a:noFill/>
            <a:ln w="38100">
              <a:solidFill>
                <a:schemeClr val="tx1"/>
              </a:solidFill>
              <a:round/>
              <a:headEnd/>
              <a:tailEnd/>
            </a:ln>
          </p:spPr>
          <p:txBody>
            <a:bodyPr/>
            <a:lstStyle/>
            <a:p>
              <a:endParaRPr lang="zh-CN" altLang="en-US"/>
            </a:p>
          </p:txBody>
        </p:sp>
        <p:sp>
          <p:nvSpPr>
            <p:cNvPr id="3114" name="直接连接符 57402"/>
            <p:cNvSpPr>
              <a:spLocks noChangeShapeType="1"/>
            </p:cNvSpPr>
            <p:nvPr/>
          </p:nvSpPr>
          <p:spPr bwMode="auto">
            <a:xfrm>
              <a:off x="3315" y="1848"/>
              <a:ext cx="0" cy="714"/>
            </a:xfrm>
            <a:prstGeom prst="line">
              <a:avLst/>
            </a:prstGeom>
            <a:noFill/>
            <a:ln w="38100">
              <a:solidFill>
                <a:schemeClr val="tx1"/>
              </a:solidFill>
              <a:round/>
              <a:headEnd/>
              <a:tailEnd/>
            </a:ln>
          </p:spPr>
          <p:txBody>
            <a:bodyPr/>
            <a:lstStyle/>
            <a:p>
              <a:endParaRPr lang="zh-CN" altLang="en-US"/>
            </a:p>
          </p:txBody>
        </p:sp>
        <p:sp>
          <p:nvSpPr>
            <p:cNvPr id="3115" name="直接连接符 57403"/>
            <p:cNvSpPr>
              <a:spLocks noChangeShapeType="1"/>
            </p:cNvSpPr>
            <p:nvPr/>
          </p:nvSpPr>
          <p:spPr bwMode="auto">
            <a:xfrm flipH="1">
              <a:off x="453" y="2641"/>
              <a:ext cx="2982" cy="6"/>
            </a:xfrm>
            <a:prstGeom prst="line">
              <a:avLst/>
            </a:prstGeom>
            <a:noFill/>
            <a:ln w="38100">
              <a:solidFill>
                <a:schemeClr val="tx1"/>
              </a:solidFill>
              <a:round/>
              <a:headEnd/>
              <a:tailEnd/>
            </a:ln>
          </p:spPr>
          <p:txBody>
            <a:bodyPr/>
            <a:lstStyle/>
            <a:p>
              <a:endParaRPr lang="zh-CN" altLang="en-US"/>
            </a:p>
          </p:txBody>
        </p:sp>
        <p:sp>
          <p:nvSpPr>
            <p:cNvPr id="3116" name="直接连接符 57404"/>
            <p:cNvSpPr>
              <a:spLocks noChangeShapeType="1"/>
            </p:cNvSpPr>
            <p:nvPr/>
          </p:nvSpPr>
          <p:spPr bwMode="auto">
            <a:xfrm>
              <a:off x="3495" y="2214"/>
              <a:ext cx="0" cy="528"/>
            </a:xfrm>
            <a:prstGeom prst="line">
              <a:avLst/>
            </a:prstGeom>
            <a:noFill/>
            <a:ln w="38100">
              <a:solidFill>
                <a:schemeClr val="tx1"/>
              </a:solidFill>
              <a:round/>
              <a:headEnd/>
              <a:tailEnd/>
            </a:ln>
          </p:spPr>
          <p:txBody>
            <a:bodyPr/>
            <a:lstStyle/>
            <a:p>
              <a:endParaRPr lang="zh-CN" altLang="en-US"/>
            </a:p>
          </p:txBody>
        </p:sp>
        <p:sp>
          <p:nvSpPr>
            <p:cNvPr id="3117" name="直接连接符 57405"/>
            <p:cNvSpPr>
              <a:spLocks noChangeShapeType="1"/>
            </p:cNvSpPr>
            <p:nvPr/>
          </p:nvSpPr>
          <p:spPr bwMode="auto">
            <a:xfrm flipH="1">
              <a:off x="465" y="2730"/>
              <a:ext cx="3030" cy="0"/>
            </a:xfrm>
            <a:prstGeom prst="line">
              <a:avLst/>
            </a:prstGeom>
            <a:noFill/>
            <a:ln w="38100">
              <a:solidFill>
                <a:schemeClr val="tx1"/>
              </a:solidFill>
              <a:round/>
              <a:headEnd/>
              <a:tailEnd/>
            </a:ln>
          </p:spPr>
          <p:txBody>
            <a:bodyPr/>
            <a:lstStyle/>
            <a:p>
              <a:endParaRPr lang="zh-CN" altLang="en-US"/>
            </a:p>
          </p:txBody>
        </p:sp>
        <p:sp>
          <p:nvSpPr>
            <p:cNvPr id="3118" name="直接连接符 57406"/>
            <p:cNvSpPr>
              <a:spLocks noChangeShapeType="1"/>
            </p:cNvSpPr>
            <p:nvPr/>
          </p:nvSpPr>
          <p:spPr bwMode="auto">
            <a:xfrm>
              <a:off x="843" y="2214"/>
              <a:ext cx="0" cy="510"/>
            </a:xfrm>
            <a:prstGeom prst="line">
              <a:avLst/>
            </a:prstGeom>
            <a:noFill/>
            <a:ln w="38100">
              <a:solidFill>
                <a:schemeClr val="tx1"/>
              </a:solidFill>
              <a:round/>
              <a:headEnd/>
              <a:tailEnd/>
            </a:ln>
          </p:spPr>
          <p:txBody>
            <a:bodyPr/>
            <a:lstStyle/>
            <a:p>
              <a:endParaRPr lang="zh-CN" altLang="en-US"/>
            </a:p>
          </p:txBody>
        </p:sp>
        <p:sp>
          <p:nvSpPr>
            <p:cNvPr id="3119" name="直接连接符 57407"/>
            <p:cNvSpPr>
              <a:spLocks noChangeShapeType="1"/>
            </p:cNvSpPr>
            <p:nvPr/>
          </p:nvSpPr>
          <p:spPr bwMode="auto">
            <a:xfrm>
              <a:off x="753" y="2022"/>
              <a:ext cx="0" cy="625"/>
            </a:xfrm>
            <a:prstGeom prst="line">
              <a:avLst/>
            </a:prstGeom>
            <a:noFill/>
            <a:ln w="38100">
              <a:solidFill>
                <a:schemeClr val="tx1"/>
              </a:solidFill>
              <a:round/>
              <a:headEnd/>
              <a:tailEnd/>
            </a:ln>
          </p:spPr>
          <p:txBody>
            <a:bodyPr/>
            <a:lstStyle/>
            <a:p>
              <a:endParaRPr lang="zh-CN" altLang="en-US"/>
            </a:p>
          </p:txBody>
        </p:sp>
        <p:sp>
          <p:nvSpPr>
            <p:cNvPr id="3120" name="直接连接符 57408"/>
            <p:cNvSpPr>
              <a:spLocks noChangeShapeType="1"/>
            </p:cNvSpPr>
            <p:nvPr/>
          </p:nvSpPr>
          <p:spPr bwMode="auto">
            <a:xfrm>
              <a:off x="651" y="1848"/>
              <a:ext cx="0" cy="708"/>
            </a:xfrm>
            <a:prstGeom prst="line">
              <a:avLst/>
            </a:prstGeom>
            <a:noFill/>
            <a:ln w="38100">
              <a:solidFill>
                <a:schemeClr val="tx1"/>
              </a:solidFill>
              <a:round/>
              <a:headEnd/>
              <a:tailEnd/>
            </a:ln>
          </p:spPr>
          <p:txBody>
            <a:bodyPr/>
            <a:lstStyle/>
            <a:p>
              <a:endParaRPr lang="zh-CN" altLang="en-US"/>
            </a:p>
          </p:txBody>
        </p:sp>
        <p:sp>
          <p:nvSpPr>
            <p:cNvPr id="3121" name="直接连接符 57409"/>
            <p:cNvSpPr>
              <a:spLocks noChangeShapeType="1"/>
            </p:cNvSpPr>
            <p:nvPr/>
          </p:nvSpPr>
          <p:spPr bwMode="auto">
            <a:xfrm flipH="1">
              <a:off x="753" y="2028"/>
              <a:ext cx="66" cy="0"/>
            </a:xfrm>
            <a:prstGeom prst="line">
              <a:avLst/>
            </a:prstGeom>
            <a:noFill/>
            <a:ln w="38100">
              <a:solidFill>
                <a:schemeClr val="tx1"/>
              </a:solidFill>
              <a:round/>
              <a:headEnd/>
              <a:tailEnd/>
            </a:ln>
          </p:spPr>
          <p:txBody>
            <a:bodyPr/>
            <a:lstStyle/>
            <a:p>
              <a:endParaRPr lang="zh-CN" altLang="en-US"/>
            </a:p>
          </p:txBody>
        </p:sp>
        <p:sp>
          <p:nvSpPr>
            <p:cNvPr id="3122" name="椭圆 57410"/>
            <p:cNvSpPr>
              <a:spLocks noChangeArrowheads="1"/>
            </p:cNvSpPr>
            <p:nvPr/>
          </p:nvSpPr>
          <p:spPr bwMode="auto">
            <a:xfrm>
              <a:off x="633" y="252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3" name="椭圆 57411"/>
            <p:cNvSpPr>
              <a:spLocks noChangeArrowheads="1"/>
            </p:cNvSpPr>
            <p:nvPr/>
          </p:nvSpPr>
          <p:spPr bwMode="auto">
            <a:xfrm>
              <a:off x="741" y="261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4" name="椭圆 57412"/>
            <p:cNvSpPr>
              <a:spLocks noChangeArrowheads="1"/>
            </p:cNvSpPr>
            <p:nvPr/>
          </p:nvSpPr>
          <p:spPr bwMode="auto">
            <a:xfrm>
              <a:off x="831" y="27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3125" name="椭圆 57413"/>
            <p:cNvSpPr>
              <a:spLocks noChangeArrowheads="1"/>
            </p:cNvSpPr>
            <p:nvPr/>
          </p:nvSpPr>
          <p:spPr bwMode="auto">
            <a:xfrm>
              <a:off x="1491" y="29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grpSp>
          <p:nvGrpSpPr>
            <p:cNvPr id="3126" name="组合 57414"/>
            <p:cNvGrpSpPr>
              <a:grpSpLocks/>
            </p:cNvGrpSpPr>
            <p:nvPr/>
          </p:nvGrpSpPr>
          <p:grpSpPr bwMode="auto">
            <a:xfrm>
              <a:off x="4557" y="600"/>
              <a:ext cx="768" cy="623"/>
              <a:chOff x="942" y="1068"/>
              <a:chExt cx="768" cy="623"/>
            </a:xfrm>
          </p:grpSpPr>
          <p:sp>
            <p:nvSpPr>
              <p:cNvPr id="3140" name="矩形 57415"/>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3141" name="文本框 57416"/>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3142" name="直接连接符 57417"/>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3143" name="椭圆 57418"/>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3144" name="直接连接符 57419"/>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3145" name="直接连接符 57420"/>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3127" name="直接连接符 57421"/>
            <p:cNvSpPr>
              <a:spLocks noChangeShapeType="1"/>
            </p:cNvSpPr>
            <p:nvPr/>
          </p:nvSpPr>
          <p:spPr bwMode="auto">
            <a:xfrm flipV="1">
              <a:off x="4563" y="1080"/>
              <a:ext cx="0" cy="360"/>
            </a:xfrm>
            <a:prstGeom prst="line">
              <a:avLst/>
            </a:prstGeom>
            <a:noFill/>
            <a:ln w="38100">
              <a:solidFill>
                <a:schemeClr val="tx1"/>
              </a:solidFill>
              <a:round/>
              <a:headEnd/>
              <a:tailEnd/>
            </a:ln>
          </p:spPr>
          <p:txBody>
            <a:bodyPr/>
            <a:lstStyle/>
            <a:p>
              <a:endParaRPr lang="zh-CN" altLang="en-US"/>
            </a:p>
          </p:txBody>
        </p:sp>
        <p:sp>
          <p:nvSpPr>
            <p:cNvPr id="3128" name="直接连接符 57422"/>
            <p:cNvSpPr>
              <a:spLocks noChangeShapeType="1"/>
            </p:cNvSpPr>
            <p:nvPr/>
          </p:nvSpPr>
          <p:spPr bwMode="auto">
            <a:xfrm flipH="1">
              <a:off x="1911" y="804"/>
              <a:ext cx="2724" cy="0"/>
            </a:xfrm>
            <a:prstGeom prst="line">
              <a:avLst/>
            </a:prstGeom>
            <a:noFill/>
            <a:ln w="38100">
              <a:solidFill>
                <a:schemeClr val="tx1"/>
              </a:solidFill>
              <a:round/>
              <a:headEnd/>
              <a:tailEnd/>
            </a:ln>
          </p:spPr>
          <p:txBody>
            <a:bodyPr/>
            <a:lstStyle/>
            <a:p>
              <a:endParaRPr lang="zh-CN" altLang="en-US"/>
            </a:p>
          </p:txBody>
        </p:sp>
        <p:sp>
          <p:nvSpPr>
            <p:cNvPr id="3129" name="直接连接符 57423"/>
            <p:cNvSpPr>
              <a:spLocks noChangeShapeType="1"/>
            </p:cNvSpPr>
            <p:nvPr/>
          </p:nvSpPr>
          <p:spPr bwMode="auto">
            <a:xfrm flipV="1">
              <a:off x="1911" y="804"/>
              <a:ext cx="0" cy="684"/>
            </a:xfrm>
            <a:prstGeom prst="line">
              <a:avLst/>
            </a:prstGeom>
            <a:noFill/>
            <a:ln w="38100">
              <a:solidFill>
                <a:schemeClr val="tx1"/>
              </a:solidFill>
              <a:round/>
              <a:headEnd/>
              <a:tailEnd/>
            </a:ln>
          </p:spPr>
          <p:txBody>
            <a:bodyPr/>
            <a:lstStyle/>
            <a:p>
              <a:endParaRPr lang="zh-CN" altLang="en-US"/>
            </a:p>
          </p:txBody>
        </p:sp>
        <p:sp>
          <p:nvSpPr>
            <p:cNvPr id="3130" name="文本框 57424"/>
            <p:cNvSpPr txBox="1">
              <a:spLocks noChangeArrowheads="1"/>
            </p:cNvSpPr>
            <p:nvPr/>
          </p:nvSpPr>
          <p:spPr bwMode="auto">
            <a:xfrm>
              <a:off x="156" y="2273"/>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0</a:t>
              </a:r>
              <a:endParaRPr lang="en-US" altLang="zh-CN" sz="3200" b="1">
                <a:ea typeface="楷体_GB2312" pitchFamily="49" charset="-122"/>
              </a:endParaRPr>
            </a:p>
          </p:txBody>
        </p:sp>
        <p:sp>
          <p:nvSpPr>
            <p:cNvPr id="3131" name="文本框 57425"/>
            <p:cNvSpPr txBox="1">
              <a:spLocks noChangeArrowheads="1"/>
            </p:cNvSpPr>
            <p:nvPr/>
          </p:nvSpPr>
          <p:spPr bwMode="auto">
            <a:xfrm>
              <a:off x="156" y="2479"/>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1</a:t>
              </a:r>
              <a:endParaRPr lang="en-US" altLang="zh-CN" sz="3200" b="1">
                <a:ea typeface="楷体_GB2312" pitchFamily="49" charset="-122"/>
              </a:endParaRPr>
            </a:p>
          </p:txBody>
        </p:sp>
        <p:sp>
          <p:nvSpPr>
            <p:cNvPr id="3132" name="文本框 57426"/>
            <p:cNvSpPr txBox="1">
              <a:spLocks noChangeArrowheads="1"/>
            </p:cNvSpPr>
            <p:nvPr/>
          </p:nvSpPr>
          <p:spPr bwMode="auto">
            <a:xfrm>
              <a:off x="156" y="2647"/>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3133" name="文本框 57427"/>
            <p:cNvSpPr txBox="1">
              <a:spLocks noChangeArrowheads="1"/>
            </p:cNvSpPr>
            <p:nvPr/>
          </p:nvSpPr>
          <p:spPr bwMode="auto">
            <a:xfrm>
              <a:off x="156" y="2851"/>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3</a:t>
              </a:r>
              <a:endParaRPr lang="en-US" altLang="zh-CN" sz="3200" b="1">
                <a:ea typeface="楷体_GB2312" pitchFamily="49" charset="-122"/>
              </a:endParaRPr>
            </a:p>
          </p:txBody>
        </p:sp>
        <p:sp>
          <p:nvSpPr>
            <p:cNvPr id="3134" name="文本框 57428"/>
            <p:cNvSpPr txBox="1">
              <a:spLocks noChangeArrowheads="1"/>
            </p:cNvSpPr>
            <p:nvPr/>
          </p:nvSpPr>
          <p:spPr bwMode="auto">
            <a:xfrm>
              <a:off x="4326"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8</a:t>
              </a:r>
              <a:endParaRPr lang="en-US" altLang="zh-CN" sz="2800" b="1">
                <a:ea typeface="楷体_GB2312" pitchFamily="49" charset="-122"/>
              </a:endParaRPr>
            </a:p>
          </p:txBody>
        </p:sp>
        <p:sp>
          <p:nvSpPr>
            <p:cNvPr id="3135" name="文本框 57429"/>
            <p:cNvSpPr txBox="1">
              <a:spLocks noChangeArrowheads="1"/>
            </p:cNvSpPr>
            <p:nvPr/>
          </p:nvSpPr>
          <p:spPr bwMode="auto">
            <a:xfrm>
              <a:off x="4948" y="3383"/>
              <a:ext cx="430"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15</a:t>
              </a:r>
              <a:endParaRPr lang="en-US" altLang="zh-CN" sz="2800" b="1">
                <a:ea typeface="楷体_GB2312" pitchFamily="49" charset="-122"/>
              </a:endParaRPr>
            </a:p>
          </p:txBody>
        </p:sp>
        <p:sp>
          <p:nvSpPr>
            <p:cNvPr id="3136" name="文本框 57430"/>
            <p:cNvSpPr txBox="1">
              <a:spLocks noChangeArrowheads="1"/>
            </p:cNvSpPr>
            <p:nvPr/>
          </p:nvSpPr>
          <p:spPr bwMode="auto">
            <a:xfrm>
              <a:off x="4693"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3137" name="文本框 57431"/>
            <p:cNvSpPr txBox="1">
              <a:spLocks noChangeArrowheads="1"/>
            </p:cNvSpPr>
            <p:nvPr/>
          </p:nvSpPr>
          <p:spPr bwMode="auto">
            <a:xfrm>
              <a:off x="172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2800" b="1">
                <a:ea typeface="楷体_GB2312" pitchFamily="49" charset="-122"/>
              </a:endParaRPr>
            </a:p>
          </p:txBody>
        </p:sp>
        <p:sp>
          <p:nvSpPr>
            <p:cNvPr id="3138" name="文本框 57432"/>
            <p:cNvSpPr txBox="1">
              <a:spLocks noChangeArrowheads="1"/>
            </p:cNvSpPr>
            <p:nvPr/>
          </p:nvSpPr>
          <p:spPr bwMode="auto">
            <a:xfrm>
              <a:off x="238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2800" b="1">
                <a:ea typeface="楷体_GB2312" pitchFamily="49" charset="-122"/>
              </a:endParaRPr>
            </a:p>
          </p:txBody>
        </p:sp>
        <p:sp>
          <p:nvSpPr>
            <p:cNvPr id="3139" name="文本框 57433"/>
            <p:cNvSpPr txBox="1">
              <a:spLocks noChangeArrowheads="1"/>
            </p:cNvSpPr>
            <p:nvPr/>
          </p:nvSpPr>
          <p:spPr bwMode="auto">
            <a:xfrm>
              <a:off x="2089"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grpSp>
      <p:grpSp>
        <p:nvGrpSpPr>
          <p:cNvPr id="3080" name="组合 57434"/>
          <p:cNvGrpSpPr>
            <a:grpSpLocks/>
          </p:cNvGrpSpPr>
          <p:nvPr/>
        </p:nvGrpSpPr>
        <p:grpSpPr bwMode="auto">
          <a:xfrm>
            <a:off x="114300" y="4610100"/>
            <a:ext cx="1009650" cy="914400"/>
            <a:chOff x="192" y="2904"/>
            <a:chExt cx="636" cy="576"/>
          </a:xfrm>
        </p:grpSpPr>
        <p:sp>
          <p:nvSpPr>
            <p:cNvPr id="3087" name="椭圆 57435"/>
            <p:cNvSpPr>
              <a:spLocks noChangeArrowheads="1"/>
            </p:cNvSpPr>
            <p:nvPr/>
          </p:nvSpPr>
          <p:spPr bwMode="auto">
            <a:xfrm>
              <a:off x="228" y="2904"/>
              <a:ext cx="312" cy="312"/>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3088" name="椭圆 57436"/>
            <p:cNvSpPr>
              <a:spLocks noChangeArrowheads="1"/>
            </p:cNvSpPr>
            <p:nvPr/>
          </p:nvSpPr>
          <p:spPr bwMode="auto">
            <a:xfrm>
              <a:off x="192" y="3216"/>
              <a:ext cx="636" cy="264"/>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=0</a:t>
              </a:r>
            </a:p>
          </p:txBody>
        </p:sp>
      </p:grpSp>
      <p:sp>
        <p:nvSpPr>
          <p:cNvPr id="3081" name="直接连接符 57437"/>
          <p:cNvSpPr>
            <a:spLocks noChangeShapeType="1"/>
          </p:cNvSpPr>
          <p:nvPr/>
        </p:nvSpPr>
        <p:spPr bwMode="auto">
          <a:xfrm>
            <a:off x="6324600" y="2133600"/>
            <a:ext cx="1562100" cy="266700"/>
          </a:xfrm>
          <a:prstGeom prst="line">
            <a:avLst/>
          </a:prstGeom>
          <a:noFill/>
          <a:ln w="38100">
            <a:solidFill>
              <a:srgbClr val="CC0000"/>
            </a:solidFill>
            <a:round/>
            <a:headEnd/>
            <a:tailEnd/>
          </a:ln>
        </p:spPr>
        <p:txBody>
          <a:bodyPr/>
          <a:lstStyle/>
          <a:p>
            <a:endParaRPr lang="zh-CN" altLang="en-US"/>
          </a:p>
        </p:txBody>
      </p:sp>
      <p:sp>
        <p:nvSpPr>
          <p:cNvPr id="3082" name="文本框 57438"/>
          <p:cNvSpPr txBox="1">
            <a:spLocks noChangeArrowheads="1"/>
          </p:cNvSpPr>
          <p:nvPr/>
        </p:nvSpPr>
        <p:spPr bwMode="auto">
          <a:xfrm>
            <a:off x="2968625" y="1835150"/>
            <a:ext cx="1135063"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0</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7</a:t>
            </a:r>
            <a:endParaRPr lang="en-US" altLang="zh-CN" b="1">
              <a:ea typeface="楷体_GB2312" pitchFamily="49" charset="-122"/>
            </a:endParaRPr>
          </a:p>
        </p:txBody>
      </p:sp>
      <p:grpSp>
        <p:nvGrpSpPr>
          <p:cNvPr id="3083" name="组合 57439"/>
          <p:cNvGrpSpPr>
            <a:grpSpLocks/>
          </p:cNvGrpSpPr>
          <p:nvPr/>
        </p:nvGrpSpPr>
        <p:grpSpPr bwMode="auto">
          <a:xfrm>
            <a:off x="6915150" y="2609850"/>
            <a:ext cx="1447800" cy="647700"/>
            <a:chOff x="4476" y="1644"/>
            <a:chExt cx="912" cy="408"/>
          </a:xfrm>
        </p:grpSpPr>
        <p:sp>
          <p:nvSpPr>
            <p:cNvPr id="3085" name="椭圆 57440"/>
            <p:cNvSpPr>
              <a:spLocks noChangeArrowheads="1"/>
            </p:cNvSpPr>
            <p:nvPr/>
          </p:nvSpPr>
          <p:spPr bwMode="auto">
            <a:xfrm>
              <a:off x="4476" y="1644"/>
              <a:ext cx="336"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3086" name="椭圆 57441"/>
            <p:cNvSpPr>
              <a:spLocks noChangeArrowheads="1"/>
            </p:cNvSpPr>
            <p:nvPr/>
          </p:nvSpPr>
          <p:spPr bwMode="auto">
            <a:xfrm>
              <a:off x="4812" y="1764"/>
              <a:ext cx="576" cy="288"/>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3084" name="文本框 57442"/>
          <p:cNvSpPr txBox="1">
            <a:spLocks noChangeArrowheads="1"/>
          </p:cNvSpPr>
          <p:nvPr/>
        </p:nvSpPr>
        <p:spPr bwMode="auto">
          <a:xfrm>
            <a:off x="7989888" y="920750"/>
            <a:ext cx="1135062"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0</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7</a:t>
            </a:r>
            <a:endParaRPr lang="en-US" altLang="zh-CN" b="1">
              <a:ea typeface="楷体_GB2312" pitchFamily="49" charset="-122"/>
            </a:endParaRPr>
          </a:p>
        </p:txBody>
      </p:sp>
      <p:cxnSp>
        <p:nvCxnSpPr>
          <p:cNvPr id="3" name="直接连接符 2"/>
          <p:cNvCxnSpPr/>
          <p:nvPr/>
        </p:nvCxnSpPr>
        <p:spPr>
          <a:xfrm>
            <a:off x="3073265" y="1923597"/>
            <a:ext cx="26814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3625851" y="1923597"/>
            <a:ext cx="26814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2" name="组合 58369"/>
          <p:cNvGrpSpPr>
            <a:grpSpLocks/>
          </p:cNvGrpSpPr>
          <p:nvPr/>
        </p:nvGrpSpPr>
        <p:grpSpPr bwMode="auto">
          <a:xfrm>
            <a:off x="190500" y="952500"/>
            <a:ext cx="8329613" cy="4967288"/>
            <a:chOff x="156" y="600"/>
            <a:chExt cx="5247" cy="3129"/>
          </a:xfrm>
        </p:grpSpPr>
        <p:grpSp>
          <p:nvGrpSpPr>
            <p:cNvPr id="4113" name="组合 58370"/>
            <p:cNvGrpSpPr>
              <a:grpSpLocks/>
            </p:cNvGrpSpPr>
            <p:nvPr/>
          </p:nvGrpSpPr>
          <p:grpSpPr bwMode="auto">
            <a:xfrm>
              <a:off x="651" y="1368"/>
              <a:ext cx="2100" cy="1941"/>
              <a:chOff x="651" y="1368"/>
              <a:chExt cx="2100" cy="1941"/>
            </a:xfrm>
          </p:grpSpPr>
          <p:sp>
            <p:nvSpPr>
              <p:cNvPr id="4174" name="矩形 58371"/>
              <p:cNvSpPr>
                <a:spLocks noChangeArrowheads="1"/>
              </p:cNvSpPr>
              <p:nvPr/>
            </p:nvSpPr>
            <p:spPr bwMode="auto">
              <a:xfrm>
                <a:off x="1059" y="1668"/>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4175" name="组合 58372"/>
              <p:cNvGrpSpPr>
                <a:grpSpLocks/>
              </p:cNvGrpSpPr>
              <p:nvPr/>
            </p:nvGrpSpPr>
            <p:grpSpPr bwMode="auto">
              <a:xfrm>
                <a:off x="1779" y="2443"/>
                <a:ext cx="120" cy="857"/>
                <a:chOff x="1800" y="2443"/>
                <a:chExt cx="120" cy="857"/>
              </a:xfrm>
            </p:grpSpPr>
            <p:sp>
              <p:nvSpPr>
                <p:cNvPr id="4192" name="直接连接符 58373"/>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93" name="直接连接符 58374"/>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4176" name="组合 58375"/>
              <p:cNvGrpSpPr>
                <a:grpSpLocks/>
              </p:cNvGrpSpPr>
              <p:nvPr/>
            </p:nvGrpSpPr>
            <p:grpSpPr bwMode="auto">
              <a:xfrm>
                <a:off x="2405" y="2431"/>
                <a:ext cx="120" cy="857"/>
                <a:chOff x="1800" y="2443"/>
                <a:chExt cx="120" cy="857"/>
              </a:xfrm>
            </p:grpSpPr>
            <p:sp>
              <p:nvSpPr>
                <p:cNvPr id="4190" name="直接连接符 58376"/>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91" name="直接连接符 58377"/>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4177" name="文本框 58378"/>
              <p:cNvSpPr txBox="1">
                <a:spLocks noChangeArrowheads="1"/>
              </p:cNvSpPr>
              <p:nvPr/>
            </p:nvSpPr>
            <p:spPr bwMode="auto">
              <a:xfrm>
                <a:off x="1946" y="2944"/>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78" name="文本框 58379"/>
              <p:cNvSpPr txBox="1">
                <a:spLocks noChangeArrowheads="1"/>
              </p:cNvSpPr>
              <p:nvPr/>
            </p:nvSpPr>
            <p:spPr bwMode="auto">
              <a:xfrm>
                <a:off x="1602"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4179" name="文本框 58380"/>
              <p:cNvSpPr txBox="1">
                <a:spLocks noChangeArrowheads="1"/>
              </p:cNvSpPr>
              <p:nvPr/>
            </p:nvSpPr>
            <p:spPr bwMode="auto">
              <a:xfrm>
                <a:off x="2363"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4180" name="文本框 58381"/>
              <p:cNvSpPr txBox="1">
                <a:spLocks noChangeArrowheads="1"/>
              </p:cNvSpPr>
              <p:nvPr/>
            </p:nvSpPr>
            <p:spPr bwMode="auto">
              <a:xfrm>
                <a:off x="1946" y="2078"/>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81" name="直接连接符 58383"/>
              <p:cNvSpPr>
                <a:spLocks noChangeShapeType="1"/>
              </p:cNvSpPr>
              <p:nvPr/>
            </p:nvSpPr>
            <p:spPr bwMode="auto">
              <a:xfrm>
                <a:off x="1515" y="2515"/>
                <a:ext cx="0" cy="353"/>
              </a:xfrm>
              <a:prstGeom prst="line">
                <a:avLst/>
              </a:prstGeom>
              <a:noFill/>
              <a:ln w="38100">
                <a:solidFill>
                  <a:schemeClr val="tx1"/>
                </a:solidFill>
                <a:round/>
                <a:headEnd/>
                <a:tailEnd/>
              </a:ln>
            </p:spPr>
            <p:txBody>
              <a:bodyPr/>
              <a:lstStyle/>
              <a:p>
                <a:endParaRPr lang="zh-CN" altLang="en-US"/>
              </a:p>
            </p:txBody>
          </p:sp>
          <p:graphicFrame>
            <p:nvGraphicFramePr>
              <p:cNvPr id="4100" name="对象 58384"/>
              <p:cNvGraphicFramePr>
                <a:graphicFrameLocks/>
              </p:cNvGraphicFramePr>
              <p:nvPr/>
            </p:nvGraphicFramePr>
            <p:xfrm>
              <a:off x="1392" y="2150"/>
              <a:ext cx="186" cy="249"/>
            </p:xfrm>
            <a:graphic>
              <a:graphicData uri="http://schemas.openxmlformats.org/presentationml/2006/ole">
                <mc:AlternateContent xmlns:mc="http://schemas.openxmlformats.org/markup-compatibility/2006">
                  <mc:Choice xmlns:v="urn:schemas-microsoft-com:vml" Requires="v">
                    <p:oleObj spid="_x0000_s4262" r:id="rId3" imgW="152268" imgH="203024" progId="Equation.3">
                      <p:embed/>
                    </p:oleObj>
                  </mc:Choice>
                  <mc:Fallback>
                    <p:oleObj r:id="rId3" imgW="152268" imgH="203024" progId="Equation.3">
                      <p:embed/>
                      <p:pic>
                        <p:nvPicPr>
                          <p:cNvPr id="0" name="Picture 13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150"/>
                            <a:ext cx="1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82" name="直接连接符 58385"/>
              <p:cNvSpPr>
                <a:spLocks noChangeShapeType="1"/>
              </p:cNvSpPr>
              <p:nvPr/>
            </p:nvSpPr>
            <p:spPr bwMode="auto">
              <a:xfrm>
                <a:off x="651" y="1848"/>
                <a:ext cx="396" cy="0"/>
              </a:xfrm>
              <a:prstGeom prst="line">
                <a:avLst/>
              </a:prstGeom>
              <a:noFill/>
              <a:ln w="38100">
                <a:solidFill>
                  <a:schemeClr val="tx1"/>
                </a:solidFill>
                <a:round/>
                <a:headEnd/>
                <a:tailEnd/>
              </a:ln>
            </p:spPr>
            <p:txBody>
              <a:bodyPr/>
              <a:lstStyle/>
              <a:p>
                <a:endParaRPr lang="zh-CN" altLang="en-US"/>
              </a:p>
            </p:txBody>
          </p:sp>
          <p:sp>
            <p:nvSpPr>
              <p:cNvPr id="4183" name="直接连接符 58386"/>
              <p:cNvSpPr>
                <a:spLocks noChangeShapeType="1"/>
              </p:cNvSpPr>
              <p:nvPr/>
            </p:nvSpPr>
            <p:spPr bwMode="auto">
              <a:xfrm>
                <a:off x="783" y="2028"/>
                <a:ext cx="276" cy="0"/>
              </a:xfrm>
              <a:prstGeom prst="line">
                <a:avLst/>
              </a:prstGeom>
              <a:noFill/>
              <a:ln w="38100">
                <a:solidFill>
                  <a:schemeClr val="tx1"/>
                </a:solidFill>
                <a:round/>
                <a:headEnd/>
                <a:tailEnd/>
              </a:ln>
            </p:spPr>
            <p:txBody>
              <a:bodyPr/>
              <a:lstStyle/>
              <a:p>
                <a:endParaRPr lang="zh-CN" altLang="en-US"/>
              </a:p>
            </p:txBody>
          </p:sp>
          <p:sp>
            <p:nvSpPr>
              <p:cNvPr id="4184" name="直接连接符 58387"/>
              <p:cNvSpPr>
                <a:spLocks noChangeShapeType="1"/>
              </p:cNvSpPr>
              <p:nvPr/>
            </p:nvSpPr>
            <p:spPr bwMode="auto">
              <a:xfrm>
                <a:off x="843" y="2214"/>
                <a:ext cx="216" cy="6"/>
              </a:xfrm>
              <a:prstGeom prst="line">
                <a:avLst/>
              </a:prstGeom>
              <a:noFill/>
              <a:ln w="38100">
                <a:solidFill>
                  <a:schemeClr val="tx1"/>
                </a:solidFill>
                <a:round/>
                <a:headEnd/>
                <a:tailEnd/>
              </a:ln>
            </p:spPr>
            <p:txBody>
              <a:bodyPr/>
              <a:lstStyle/>
              <a:p>
                <a:endParaRPr lang="zh-CN" altLang="en-US"/>
              </a:p>
            </p:txBody>
          </p:sp>
          <p:sp>
            <p:nvSpPr>
              <p:cNvPr id="4185" name="文本框 58388"/>
              <p:cNvSpPr txBox="1">
                <a:spLocks noChangeArrowheads="1"/>
              </p:cNvSpPr>
              <p:nvPr/>
            </p:nvSpPr>
            <p:spPr bwMode="auto">
              <a:xfrm>
                <a:off x="1056" y="166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4186" name="文本框 58389"/>
              <p:cNvSpPr txBox="1">
                <a:spLocks noChangeArrowheads="1"/>
              </p:cNvSpPr>
              <p:nvPr/>
            </p:nvSpPr>
            <p:spPr bwMode="auto">
              <a:xfrm>
                <a:off x="1068" y="1841"/>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4187" name="文本框 58390"/>
              <p:cNvSpPr txBox="1">
                <a:spLocks noChangeArrowheads="1"/>
              </p:cNvSpPr>
              <p:nvPr/>
            </p:nvSpPr>
            <p:spPr bwMode="auto">
              <a:xfrm>
                <a:off x="1056" y="2044"/>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4188" name="直接连接符 58391"/>
              <p:cNvSpPr>
                <a:spLocks noChangeShapeType="1"/>
              </p:cNvSpPr>
              <p:nvPr/>
            </p:nvSpPr>
            <p:spPr bwMode="auto">
              <a:xfrm flipV="1">
                <a:off x="1911" y="1368"/>
                <a:ext cx="0" cy="240"/>
              </a:xfrm>
              <a:prstGeom prst="line">
                <a:avLst/>
              </a:prstGeom>
              <a:noFill/>
              <a:ln w="38100">
                <a:solidFill>
                  <a:schemeClr val="tx1"/>
                </a:solidFill>
                <a:round/>
                <a:headEnd/>
                <a:tailEnd/>
              </a:ln>
            </p:spPr>
            <p:txBody>
              <a:bodyPr/>
              <a:lstStyle/>
              <a:p>
                <a:endParaRPr lang="zh-CN" altLang="en-US"/>
              </a:p>
            </p:txBody>
          </p:sp>
          <p:sp>
            <p:nvSpPr>
              <p:cNvPr id="4189" name="椭圆 58392"/>
              <p:cNvSpPr>
                <a:spLocks noChangeArrowheads="1"/>
              </p:cNvSpPr>
              <p:nvPr/>
            </p:nvSpPr>
            <p:spPr bwMode="auto">
              <a:xfrm>
                <a:off x="1875" y="1584"/>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4101" name="对象 58393"/>
              <p:cNvGraphicFramePr>
                <a:graphicFrameLocks/>
              </p:cNvGraphicFramePr>
              <p:nvPr/>
            </p:nvGraphicFramePr>
            <p:xfrm>
              <a:off x="1783" y="1694"/>
              <a:ext cx="239" cy="295"/>
            </p:xfrm>
            <a:graphic>
              <a:graphicData uri="http://schemas.openxmlformats.org/presentationml/2006/ole">
                <mc:AlternateContent xmlns:mc="http://schemas.openxmlformats.org/markup-compatibility/2006">
                  <mc:Choice xmlns:v="urn:schemas-microsoft-com:vml" Requires="v">
                    <p:oleObj spid="_x0000_s4263" r:id="rId5" imgW="164885" imgH="202936" progId="Equation.3">
                      <p:embed/>
                    </p:oleObj>
                  </mc:Choice>
                  <mc:Fallback>
                    <p:oleObj r:id="rId5" imgW="164885" imgH="202936" progId="Equation.3">
                      <p:embed/>
                      <p:pic>
                        <p:nvPicPr>
                          <p:cNvPr id="0" name="Picture 13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3" y="1694"/>
                            <a:ext cx="23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14" name="矩形 58394"/>
            <p:cNvSpPr>
              <a:spLocks noChangeArrowheads="1"/>
            </p:cNvSpPr>
            <p:nvPr/>
          </p:nvSpPr>
          <p:spPr bwMode="auto">
            <a:xfrm>
              <a:off x="3291" y="2796"/>
              <a:ext cx="252" cy="444"/>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sp>
          <p:nvSpPr>
            <p:cNvPr id="4115" name="椭圆 58395"/>
            <p:cNvSpPr>
              <a:spLocks noChangeArrowheads="1"/>
            </p:cNvSpPr>
            <p:nvPr/>
          </p:nvSpPr>
          <p:spPr bwMode="auto">
            <a:xfrm>
              <a:off x="3543" y="2976"/>
              <a:ext cx="96" cy="96"/>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sp>
          <p:nvSpPr>
            <p:cNvPr id="4116" name="矩形 58396"/>
            <p:cNvSpPr>
              <a:spLocks noChangeArrowheads="1"/>
            </p:cNvSpPr>
            <p:nvPr/>
          </p:nvSpPr>
          <p:spPr bwMode="auto">
            <a:xfrm>
              <a:off x="3711" y="1659"/>
              <a:ext cx="1692" cy="775"/>
            </a:xfrm>
            <a:prstGeom prst="rect">
              <a:avLst/>
            </a:prstGeom>
            <a:solidFill>
              <a:srgbClr val="FFFFFF"/>
            </a:solidFill>
            <a:ln w="38100">
              <a:solidFill>
                <a:schemeClr val="tx1"/>
              </a:solidFill>
              <a:miter lim="800000"/>
              <a:headEnd/>
              <a:tailEnd/>
            </a:ln>
          </p:spPr>
          <p:txBody>
            <a:bodyPr/>
            <a:lstStyle/>
            <a:p>
              <a:pPr>
                <a:buFont typeface="Arial" pitchFamily="34" charset="0"/>
                <a:buNone/>
              </a:pPr>
              <a:endParaRPr lang="zh-CN" altLang="en-US"/>
            </a:p>
          </p:txBody>
        </p:sp>
        <p:grpSp>
          <p:nvGrpSpPr>
            <p:cNvPr id="4117" name="组合 58397"/>
            <p:cNvGrpSpPr>
              <a:grpSpLocks/>
            </p:cNvGrpSpPr>
            <p:nvPr/>
          </p:nvGrpSpPr>
          <p:grpSpPr bwMode="auto">
            <a:xfrm>
              <a:off x="4431" y="2434"/>
              <a:ext cx="120" cy="857"/>
              <a:chOff x="1800" y="2443"/>
              <a:chExt cx="120" cy="857"/>
            </a:xfrm>
          </p:grpSpPr>
          <p:sp>
            <p:nvSpPr>
              <p:cNvPr id="4172" name="直接连接符 58398"/>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73" name="直接连接符 58399"/>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grpSp>
          <p:nvGrpSpPr>
            <p:cNvPr id="4118" name="组合 58400"/>
            <p:cNvGrpSpPr>
              <a:grpSpLocks/>
            </p:cNvGrpSpPr>
            <p:nvPr/>
          </p:nvGrpSpPr>
          <p:grpSpPr bwMode="auto">
            <a:xfrm>
              <a:off x="5057" y="2434"/>
              <a:ext cx="120" cy="857"/>
              <a:chOff x="1800" y="2443"/>
              <a:chExt cx="120" cy="857"/>
            </a:xfrm>
          </p:grpSpPr>
          <p:sp>
            <p:nvSpPr>
              <p:cNvPr id="4170" name="直接连接符 58401"/>
              <p:cNvSpPr>
                <a:spLocks noChangeShapeType="1"/>
              </p:cNvSpPr>
              <p:nvPr/>
            </p:nvSpPr>
            <p:spPr bwMode="auto">
              <a:xfrm>
                <a:off x="1800" y="2443"/>
                <a:ext cx="0" cy="857"/>
              </a:xfrm>
              <a:prstGeom prst="line">
                <a:avLst/>
              </a:prstGeom>
              <a:noFill/>
              <a:ln w="38100">
                <a:solidFill>
                  <a:schemeClr val="tx1"/>
                </a:solidFill>
                <a:round/>
                <a:headEnd/>
                <a:tailEnd/>
              </a:ln>
            </p:spPr>
            <p:txBody>
              <a:bodyPr/>
              <a:lstStyle/>
              <a:p>
                <a:endParaRPr lang="zh-CN" altLang="en-US"/>
              </a:p>
            </p:txBody>
          </p:sp>
          <p:sp>
            <p:nvSpPr>
              <p:cNvPr id="4171" name="直接连接符 58402"/>
              <p:cNvSpPr>
                <a:spLocks noChangeShapeType="1"/>
              </p:cNvSpPr>
              <p:nvPr/>
            </p:nvSpPr>
            <p:spPr bwMode="auto">
              <a:xfrm>
                <a:off x="1920" y="2443"/>
                <a:ext cx="0" cy="857"/>
              </a:xfrm>
              <a:prstGeom prst="line">
                <a:avLst/>
              </a:prstGeom>
              <a:noFill/>
              <a:ln w="38100">
                <a:solidFill>
                  <a:schemeClr val="tx1"/>
                </a:solidFill>
                <a:round/>
                <a:headEnd/>
                <a:tailEnd/>
              </a:ln>
            </p:spPr>
            <p:txBody>
              <a:bodyPr/>
              <a:lstStyle/>
              <a:p>
                <a:endParaRPr lang="zh-CN" altLang="en-US"/>
              </a:p>
            </p:txBody>
          </p:sp>
        </p:grpSp>
        <p:sp>
          <p:nvSpPr>
            <p:cNvPr id="4119" name="文本框 58403"/>
            <p:cNvSpPr txBox="1">
              <a:spLocks noChangeArrowheads="1"/>
            </p:cNvSpPr>
            <p:nvPr/>
          </p:nvSpPr>
          <p:spPr bwMode="auto">
            <a:xfrm>
              <a:off x="4598" y="2935"/>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20" name="文本框 58404"/>
            <p:cNvSpPr txBox="1">
              <a:spLocks noChangeArrowheads="1"/>
            </p:cNvSpPr>
            <p:nvPr/>
          </p:nvSpPr>
          <p:spPr bwMode="auto">
            <a:xfrm>
              <a:off x="4254" y="209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3200" b="1">
                <a:ea typeface="楷体_GB2312" pitchFamily="49" charset="-122"/>
              </a:endParaRPr>
            </a:p>
          </p:txBody>
        </p:sp>
        <p:sp>
          <p:nvSpPr>
            <p:cNvPr id="4121" name="文本框 58405"/>
            <p:cNvSpPr txBox="1">
              <a:spLocks noChangeArrowheads="1"/>
            </p:cNvSpPr>
            <p:nvPr/>
          </p:nvSpPr>
          <p:spPr bwMode="auto">
            <a:xfrm>
              <a:off x="5015" y="20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3200" b="1">
                <a:ea typeface="楷体_GB2312" pitchFamily="49" charset="-122"/>
              </a:endParaRPr>
            </a:p>
          </p:txBody>
        </p:sp>
        <p:sp>
          <p:nvSpPr>
            <p:cNvPr id="4122" name="文本框 58406"/>
            <p:cNvSpPr txBox="1">
              <a:spLocks noChangeArrowheads="1"/>
            </p:cNvSpPr>
            <p:nvPr/>
          </p:nvSpPr>
          <p:spPr bwMode="auto">
            <a:xfrm>
              <a:off x="4598" y="2069"/>
              <a:ext cx="386"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rPr>
                <a:t>•••</a:t>
              </a:r>
            </a:p>
          </p:txBody>
        </p:sp>
        <p:sp>
          <p:nvSpPr>
            <p:cNvPr id="4123" name="直接连接符 58408"/>
            <p:cNvSpPr>
              <a:spLocks noChangeShapeType="1"/>
            </p:cNvSpPr>
            <p:nvPr/>
          </p:nvSpPr>
          <p:spPr bwMode="auto">
            <a:xfrm>
              <a:off x="4167" y="2443"/>
              <a:ext cx="1" cy="416"/>
            </a:xfrm>
            <a:prstGeom prst="line">
              <a:avLst/>
            </a:prstGeom>
            <a:noFill/>
            <a:ln w="38100">
              <a:solidFill>
                <a:schemeClr val="tx1"/>
              </a:solidFill>
              <a:round/>
              <a:headEnd/>
              <a:tailEnd/>
            </a:ln>
          </p:spPr>
          <p:txBody>
            <a:bodyPr/>
            <a:lstStyle/>
            <a:p>
              <a:endParaRPr lang="zh-CN" altLang="en-US"/>
            </a:p>
          </p:txBody>
        </p:sp>
        <p:graphicFrame>
          <p:nvGraphicFramePr>
            <p:cNvPr id="4098" name="对象 58409"/>
            <p:cNvGraphicFramePr>
              <a:graphicFrameLocks/>
            </p:cNvGraphicFramePr>
            <p:nvPr/>
          </p:nvGraphicFramePr>
          <p:xfrm>
            <a:off x="4061" y="2115"/>
            <a:ext cx="195" cy="261"/>
          </p:xfrm>
          <a:graphic>
            <a:graphicData uri="http://schemas.openxmlformats.org/presentationml/2006/ole">
              <mc:AlternateContent xmlns:mc="http://schemas.openxmlformats.org/markup-compatibility/2006">
                <mc:Choice xmlns:v="urn:schemas-microsoft-com:vml" Requires="v">
                  <p:oleObj spid="_x0000_s4264" r:id="rId7" imgW="152268" imgH="203024" progId="Equation.3">
                    <p:embed/>
                  </p:oleObj>
                </mc:Choice>
                <mc:Fallback>
                  <p:oleObj r:id="rId7" imgW="152268" imgH="203024" progId="Equation.3">
                    <p:embed/>
                    <p:pic>
                      <p:nvPicPr>
                        <p:cNvPr id="0" name="Picture 1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1" y="2115"/>
                          <a:ext cx="19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24" name="直接连接符 58410"/>
            <p:cNvSpPr>
              <a:spLocks noChangeShapeType="1"/>
            </p:cNvSpPr>
            <p:nvPr/>
          </p:nvSpPr>
          <p:spPr bwMode="auto">
            <a:xfrm>
              <a:off x="3303" y="1839"/>
              <a:ext cx="396" cy="0"/>
            </a:xfrm>
            <a:prstGeom prst="line">
              <a:avLst/>
            </a:prstGeom>
            <a:noFill/>
            <a:ln w="38100">
              <a:solidFill>
                <a:schemeClr val="tx1"/>
              </a:solidFill>
              <a:round/>
              <a:headEnd/>
              <a:tailEnd/>
            </a:ln>
          </p:spPr>
          <p:txBody>
            <a:bodyPr/>
            <a:lstStyle/>
            <a:p>
              <a:endParaRPr lang="zh-CN" altLang="en-US"/>
            </a:p>
          </p:txBody>
        </p:sp>
        <p:sp>
          <p:nvSpPr>
            <p:cNvPr id="4125" name="直接连接符 58411"/>
            <p:cNvSpPr>
              <a:spLocks noChangeShapeType="1"/>
            </p:cNvSpPr>
            <p:nvPr/>
          </p:nvSpPr>
          <p:spPr bwMode="auto">
            <a:xfrm>
              <a:off x="3435" y="2043"/>
              <a:ext cx="276" cy="0"/>
            </a:xfrm>
            <a:prstGeom prst="line">
              <a:avLst/>
            </a:prstGeom>
            <a:noFill/>
            <a:ln w="38100">
              <a:solidFill>
                <a:schemeClr val="tx1"/>
              </a:solidFill>
              <a:round/>
              <a:headEnd/>
              <a:tailEnd/>
            </a:ln>
          </p:spPr>
          <p:txBody>
            <a:bodyPr/>
            <a:lstStyle/>
            <a:p>
              <a:endParaRPr lang="zh-CN" altLang="en-US"/>
            </a:p>
          </p:txBody>
        </p:sp>
        <p:sp>
          <p:nvSpPr>
            <p:cNvPr id="4126" name="直接连接符 58412"/>
            <p:cNvSpPr>
              <a:spLocks noChangeShapeType="1"/>
            </p:cNvSpPr>
            <p:nvPr/>
          </p:nvSpPr>
          <p:spPr bwMode="auto">
            <a:xfrm>
              <a:off x="3495" y="2205"/>
              <a:ext cx="216" cy="6"/>
            </a:xfrm>
            <a:prstGeom prst="line">
              <a:avLst/>
            </a:prstGeom>
            <a:noFill/>
            <a:ln w="38100">
              <a:solidFill>
                <a:schemeClr val="tx1"/>
              </a:solidFill>
              <a:round/>
              <a:headEnd/>
              <a:tailEnd/>
            </a:ln>
          </p:spPr>
          <p:txBody>
            <a:bodyPr/>
            <a:lstStyle/>
            <a:p>
              <a:endParaRPr lang="zh-CN" altLang="en-US"/>
            </a:p>
          </p:txBody>
        </p:sp>
        <p:sp>
          <p:nvSpPr>
            <p:cNvPr id="4127" name="文本框 58413"/>
            <p:cNvSpPr txBox="1">
              <a:spLocks noChangeArrowheads="1"/>
            </p:cNvSpPr>
            <p:nvPr/>
          </p:nvSpPr>
          <p:spPr bwMode="auto">
            <a:xfrm>
              <a:off x="3708" y="165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0</a:t>
              </a:r>
              <a:endParaRPr lang="en-US" altLang="zh-CN" sz="3200" b="1">
                <a:ea typeface="楷体_GB2312" pitchFamily="49" charset="-122"/>
              </a:endParaRPr>
            </a:p>
          </p:txBody>
        </p:sp>
        <p:sp>
          <p:nvSpPr>
            <p:cNvPr id="4128" name="文本框 58414"/>
            <p:cNvSpPr txBox="1">
              <a:spLocks noChangeArrowheads="1"/>
            </p:cNvSpPr>
            <p:nvPr/>
          </p:nvSpPr>
          <p:spPr bwMode="auto">
            <a:xfrm>
              <a:off x="3720" y="1832"/>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1</a:t>
              </a:r>
              <a:endParaRPr lang="en-US" altLang="zh-CN" sz="3200" b="1">
                <a:ea typeface="楷体_GB2312" pitchFamily="49" charset="-122"/>
              </a:endParaRPr>
            </a:p>
          </p:txBody>
        </p:sp>
        <p:sp>
          <p:nvSpPr>
            <p:cNvPr id="4129" name="文本框 58415"/>
            <p:cNvSpPr txBox="1">
              <a:spLocks noChangeArrowheads="1"/>
            </p:cNvSpPr>
            <p:nvPr/>
          </p:nvSpPr>
          <p:spPr bwMode="auto">
            <a:xfrm>
              <a:off x="3708" y="2035"/>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A</a:t>
              </a:r>
              <a:r>
                <a:rPr lang="en-US" altLang="zh-CN" sz="2800" b="1" baseline="-25000">
                  <a:ea typeface="楷体_GB2312" pitchFamily="49" charset="-122"/>
                </a:rPr>
                <a:t>2</a:t>
              </a:r>
              <a:endParaRPr lang="en-US" altLang="zh-CN" sz="3200" b="1">
                <a:ea typeface="楷体_GB2312" pitchFamily="49" charset="-122"/>
              </a:endParaRPr>
            </a:p>
          </p:txBody>
        </p:sp>
        <p:sp>
          <p:nvSpPr>
            <p:cNvPr id="4130" name="直接连接符 58416"/>
            <p:cNvSpPr>
              <a:spLocks noChangeShapeType="1"/>
            </p:cNvSpPr>
            <p:nvPr/>
          </p:nvSpPr>
          <p:spPr bwMode="auto">
            <a:xfrm flipV="1">
              <a:off x="4563" y="1359"/>
              <a:ext cx="0" cy="240"/>
            </a:xfrm>
            <a:prstGeom prst="line">
              <a:avLst/>
            </a:prstGeom>
            <a:noFill/>
            <a:ln w="38100">
              <a:solidFill>
                <a:schemeClr val="tx1"/>
              </a:solidFill>
              <a:round/>
              <a:headEnd/>
              <a:tailEnd/>
            </a:ln>
          </p:spPr>
          <p:txBody>
            <a:bodyPr/>
            <a:lstStyle/>
            <a:p>
              <a:endParaRPr lang="zh-CN" altLang="en-US"/>
            </a:p>
          </p:txBody>
        </p:sp>
        <p:sp>
          <p:nvSpPr>
            <p:cNvPr id="4131" name="椭圆 58417"/>
            <p:cNvSpPr>
              <a:spLocks noChangeArrowheads="1"/>
            </p:cNvSpPr>
            <p:nvPr/>
          </p:nvSpPr>
          <p:spPr bwMode="auto">
            <a:xfrm>
              <a:off x="4527" y="1575"/>
              <a:ext cx="84" cy="84"/>
            </a:xfrm>
            <a:prstGeom prst="ellipse">
              <a:avLst/>
            </a:prstGeom>
            <a:solidFill>
              <a:srgbClr val="FFFFFF"/>
            </a:solidFill>
            <a:ln w="38100">
              <a:solidFill>
                <a:schemeClr val="tx1"/>
              </a:solidFill>
              <a:round/>
              <a:headEnd/>
              <a:tailEnd/>
            </a:ln>
          </p:spPr>
          <p:txBody>
            <a:bodyPr/>
            <a:lstStyle/>
            <a:p>
              <a:pPr>
                <a:buFont typeface="Arial" pitchFamily="34" charset="0"/>
                <a:buNone/>
              </a:pPr>
              <a:endParaRPr lang="zh-CN" altLang="en-US"/>
            </a:p>
          </p:txBody>
        </p:sp>
        <p:graphicFrame>
          <p:nvGraphicFramePr>
            <p:cNvPr id="4099" name="对象 58418"/>
            <p:cNvGraphicFramePr>
              <a:graphicFrameLocks/>
            </p:cNvGraphicFramePr>
            <p:nvPr/>
          </p:nvGraphicFramePr>
          <p:xfrm>
            <a:off x="4451" y="1683"/>
            <a:ext cx="199" cy="240"/>
          </p:xfrm>
          <a:graphic>
            <a:graphicData uri="http://schemas.openxmlformats.org/presentationml/2006/ole">
              <mc:AlternateContent xmlns:mc="http://schemas.openxmlformats.org/markup-compatibility/2006">
                <mc:Choice xmlns:v="urn:schemas-microsoft-com:vml" Requires="v">
                  <p:oleObj spid="_x0000_s4265" r:id="rId8" imgW="317225" imgH="380670" progId="Equation.3">
                    <p:embed/>
                  </p:oleObj>
                </mc:Choice>
                <mc:Fallback>
                  <p:oleObj r:id="rId8" imgW="317225" imgH="380670" progId="Equation.3">
                    <p:embed/>
                    <p:pic>
                      <p:nvPicPr>
                        <p:cNvPr id="0" name="Picture 1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1" y="1683"/>
                          <a:ext cx="1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32" name="直接连接符 58419"/>
            <p:cNvSpPr>
              <a:spLocks noChangeShapeType="1"/>
            </p:cNvSpPr>
            <p:nvPr/>
          </p:nvSpPr>
          <p:spPr bwMode="auto">
            <a:xfrm>
              <a:off x="3639" y="3024"/>
              <a:ext cx="540" cy="0"/>
            </a:xfrm>
            <a:prstGeom prst="line">
              <a:avLst/>
            </a:prstGeom>
            <a:noFill/>
            <a:ln w="38100">
              <a:solidFill>
                <a:schemeClr val="tx1"/>
              </a:solidFill>
              <a:round/>
              <a:headEnd/>
              <a:tailEnd/>
            </a:ln>
          </p:spPr>
          <p:txBody>
            <a:bodyPr/>
            <a:lstStyle/>
            <a:p>
              <a:endParaRPr lang="zh-CN" altLang="en-US"/>
            </a:p>
          </p:txBody>
        </p:sp>
        <p:sp>
          <p:nvSpPr>
            <p:cNvPr id="4133" name="直接连接符 58420"/>
            <p:cNvSpPr>
              <a:spLocks noChangeShapeType="1"/>
            </p:cNvSpPr>
            <p:nvPr/>
          </p:nvSpPr>
          <p:spPr bwMode="auto">
            <a:xfrm flipH="1">
              <a:off x="447" y="3024"/>
              <a:ext cx="2844" cy="0"/>
            </a:xfrm>
            <a:prstGeom prst="line">
              <a:avLst/>
            </a:prstGeom>
            <a:noFill/>
            <a:ln w="38100">
              <a:solidFill>
                <a:schemeClr val="tx1"/>
              </a:solidFill>
              <a:round/>
              <a:headEnd/>
              <a:tailEnd/>
            </a:ln>
          </p:spPr>
          <p:txBody>
            <a:bodyPr/>
            <a:lstStyle/>
            <a:p>
              <a:endParaRPr lang="zh-CN" altLang="en-US"/>
            </a:p>
          </p:txBody>
        </p:sp>
        <p:sp>
          <p:nvSpPr>
            <p:cNvPr id="4134" name="直接连接符 58421"/>
            <p:cNvSpPr>
              <a:spLocks noChangeShapeType="1"/>
            </p:cNvSpPr>
            <p:nvPr/>
          </p:nvSpPr>
          <p:spPr bwMode="auto">
            <a:xfrm>
              <a:off x="4167" y="2748"/>
              <a:ext cx="0" cy="288"/>
            </a:xfrm>
            <a:prstGeom prst="line">
              <a:avLst/>
            </a:prstGeom>
            <a:noFill/>
            <a:ln w="38100">
              <a:solidFill>
                <a:schemeClr val="tx1"/>
              </a:solidFill>
              <a:round/>
              <a:headEnd/>
              <a:tailEnd/>
            </a:ln>
          </p:spPr>
          <p:txBody>
            <a:bodyPr/>
            <a:lstStyle/>
            <a:p>
              <a:endParaRPr lang="zh-CN" altLang="en-US"/>
            </a:p>
          </p:txBody>
        </p:sp>
        <p:sp>
          <p:nvSpPr>
            <p:cNvPr id="4135" name="直接连接符 58422"/>
            <p:cNvSpPr>
              <a:spLocks noChangeShapeType="1"/>
            </p:cNvSpPr>
            <p:nvPr/>
          </p:nvSpPr>
          <p:spPr bwMode="auto">
            <a:xfrm>
              <a:off x="1515" y="2443"/>
              <a:ext cx="1" cy="581"/>
            </a:xfrm>
            <a:prstGeom prst="line">
              <a:avLst/>
            </a:prstGeom>
            <a:noFill/>
            <a:ln w="38100">
              <a:solidFill>
                <a:schemeClr val="tx1"/>
              </a:solidFill>
              <a:round/>
              <a:headEnd/>
              <a:tailEnd/>
            </a:ln>
          </p:spPr>
          <p:txBody>
            <a:bodyPr/>
            <a:lstStyle/>
            <a:p>
              <a:endParaRPr lang="zh-CN" altLang="en-US"/>
            </a:p>
          </p:txBody>
        </p:sp>
        <p:sp>
          <p:nvSpPr>
            <p:cNvPr id="4136" name="直接连接符 58423"/>
            <p:cNvSpPr>
              <a:spLocks noChangeShapeType="1"/>
            </p:cNvSpPr>
            <p:nvPr/>
          </p:nvSpPr>
          <p:spPr bwMode="auto">
            <a:xfrm>
              <a:off x="3423" y="2040"/>
              <a:ext cx="0" cy="619"/>
            </a:xfrm>
            <a:prstGeom prst="line">
              <a:avLst/>
            </a:prstGeom>
            <a:noFill/>
            <a:ln w="38100">
              <a:solidFill>
                <a:schemeClr val="tx1"/>
              </a:solidFill>
              <a:round/>
              <a:headEnd/>
              <a:tailEnd/>
            </a:ln>
          </p:spPr>
          <p:txBody>
            <a:bodyPr/>
            <a:lstStyle/>
            <a:p>
              <a:endParaRPr lang="zh-CN" altLang="en-US"/>
            </a:p>
          </p:txBody>
        </p:sp>
        <p:sp>
          <p:nvSpPr>
            <p:cNvPr id="4137" name="直接连接符 58424"/>
            <p:cNvSpPr>
              <a:spLocks noChangeShapeType="1"/>
            </p:cNvSpPr>
            <p:nvPr/>
          </p:nvSpPr>
          <p:spPr bwMode="auto">
            <a:xfrm flipH="1">
              <a:off x="471" y="2563"/>
              <a:ext cx="2856" cy="0"/>
            </a:xfrm>
            <a:prstGeom prst="line">
              <a:avLst/>
            </a:prstGeom>
            <a:noFill/>
            <a:ln w="38100">
              <a:solidFill>
                <a:schemeClr val="tx1"/>
              </a:solidFill>
              <a:round/>
              <a:headEnd/>
              <a:tailEnd/>
            </a:ln>
          </p:spPr>
          <p:txBody>
            <a:bodyPr/>
            <a:lstStyle/>
            <a:p>
              <a:endParaRPr lang="zh-CN" altLang="en-US"/>
            </a:p>
          </p:txBody>
        </p:sp>
        <p:sp>
          <p:nvSpPr>
            <p:cNvPr id="4138" name="直接连接符 58425"/>
            <p:cNvSpPr>
              <a:spLocks noChangeShapeType="1"/>
            </p:cNvSpPr>
            <p:nvPr/>
          </p:nvSpPr>
          <p:spPr bwMode="auto">
            <a:xfrm>
              <a:off x="3315" y="1848"/>
              <a:ext cx="0" cy="714"/>
            </a:xfrm>
            <a:prstGeom prst="line">
              <a:avLst/>
            </a:prstGeom>
            <a:noFill/>
            <a:ln w="38100">
              <a:solidFill>
                <a:schemeClr val="tx1"/>
              </a:solidFill>
              <a:round/>
              <a:headEnd/>
              <a:tailEnd/>
            </a:ln>
          </p:spPr>
          <p:txBody>
            <a:bodyPr/>
            <a:lstStyle/>
            <a:p>
              <a:endParaRPr lang="zh-CN" altLang="en-US"/>
            </a:p>
          </p:txBody>
        </p:sp>
        <p:sp>
          <p:nvSpPr>
            <p:cNvPr id="4139" name="直接连接符 58426"/>
            <p:cNvSpPr>
              <a:spLocks noChangeShapeType="1"/>
            </p:cNvSpPr>
            <p:nvPr/>
          </p:nvSpPr>
          <p:spPr bwMode="auto">
            <a:xfrm flipH="1">
              <a:off x="453" y="2641"/>
              <a:ext cx="2982" cy="6"/>
            </a:xfrm>
            <a:prstGeom prst="line">
              <a:avLst/>
            </a:prstGeom>
            <a:noFill/>
            <a:ln w="38100">
              <a:solidFill>
                <a:schemeClr val="tx1"/>
              </a:solidFill>
              <a:round/>
              <a:headEnd/>
              <a:tailEnd/>
            </a:ln>
          </p:spPr>
          <p:txBody>
            <a:bodyPr/>
            <a:lstStyle/>
            <a:p>
              <a:endParaRPr lang="zh-CN" altLang="en-US"/>
            </a:p>
          </p:txBody>
        </p:sp>
        <p:sp>
          <p:nvSpPr>
            <p:cNvPr id="4140" name="直接连接符 58427"/>
            <p:cNvSpPr>
              <a:spLocks noChangeShapeType="1"/>
            </p:cNvSpPr>
            <p:nvPr/>
          </p:nvSpPr>
          <p:spPr bwMode="auto">
            <a:xfrm>
              <a:off x="3495" y="2214"/>
              <a:ext cx="0" cy="528"/>
            </a:xfrm>
            <a:prstGeom prst="line">
              <a:avLst/>
            </a:prstGeom>
            <a:noFill/>
            <a:ln w="38100">
              <a:solidFill>
                <a:schemeClr val="tx1"/>
              </a:solidFill>
              <a:round/>
              <a:headEnd/>
              <a:tailEnd/>
            </a:ln>
          </p:spPr>
          <p:txBody>
            <a:bodyPr/>
            <a:lstStyle/>
            <a:p>
              <a:endParaRPr lang="zh-CN" altLang="en-US"/>
            </a:p>
          </p:txBody>
        </p:sp>
        <p:sp>
          <p:nvSpPr>
            <p:cNvPr id="4141" name="直接连接符 58428"/>
            <p:cNvSpPr>
              <a:spLocks noChangeShapeType="1"/>
            </p:cNvSpPr>
            <p:nvPr/>
          </p:nvSpPr>
          <p:spPr bwMode="auto">
            <a:xfrm flipH="1">
              <a:off x="465" y="2730"/>
              <a:ext cx="3030" cy="0"/>
            </a:xfrm>
            <a:prstGeom prst="line">
              <a:avLst/>
            </a:prstGeom>
            <a:noFill/>
            <a:ln w="38100">
              <a:solidFill>
                <a:schemeClr val="tx1"/>
              </a:solidFill>
              <a:round/>
              <a:headEnd/>
              <a:tailEnd/>
            </a:ln>
          </p:spPr>
          <p:txBody>
            <a:bodyPr/>
            <a:lstStyle/>
            <a:p>
              <a:endParaRPr lang="zh-CN" altLang="en-US"/>
            </a:p>
          </p:txBody>
        </p:sp>
        <p:sp>
          <p:nvSpPr>
            <p:cNvPr id="4142" name="直接连接符 58429"/>
            <p:cNvSpPr>
              <a:spLocks noChangeShapeType="1"/>
            </p:cNvSpPr>
            <p:nvPr/>
          </p:nvSpPr>
          <p:spPr bwMode="auto">
            <a:xfrm>
              <a:off x="843" y="2214"/>
              <a:ext cx="0" cy="510"/>
            </a:xfrm>
            <a:prstGeom prst="line">
              <a:avLst/>
            </a:prstGeom>
            <a:noFill/>
            <a:ln w="38100">
              <a:solidFill>
                <a:schemeClr val="tx1"/>
              </a:solidFill>
              <a:round/>
              <a:headEnd/>
              <a:tailEnd/>
            </a:ln>
          </p:spPr>
          <p:txBody>
            <a:bodyPr/>
            <a:lstStyle/>
            <a:p>
              <a:endParaRPr lang="zh-CN" altLang="en-US"/>
            </a:p>
          </p:txBody>
        </p:sp>
        <p:sp>
          <p:nvSpPr>
            <p:cNvPr id="4143" name="直接连接符 58430"/>
            <p:cNvSpPr>
              <a:spLocks noChangeShapeType="1"/>
            </p:cNvSpPr>
            <p:nvPr/>
          </p:nvSpPr>
          <p:spPr bwMode="auto">
            <a:xfrm>
              <a:off x="753" y="2022"/>
              <a:ext cx="0" cy="625"/>
            </a:xfrm>
            <a:prstGeom prst="line">
              <a:avLst/>
            </a:prstGeom>
            <a:noFill/>
            <a:ln w="38100">
              <a:solidFill>
                <a:schemeClr val="tx1"/>
              </a:solidFill>
              <a:round/>
              <a:headEnd/>
              <a:tailEnd/>
            </a:ln>
          </p:spPr>
          <p:txBody>
            <a:bodyPr/>
            <a:lstStyle/>
            <a:p>
              <a:endParaRPr lang="zh-CN" altLang="en-US"/>
            </a:p>
          </p:txBody>
        </p:sp>
        <p:sp>
          <p:nvSpPr>
            <p:cNvPr id="4144" name="直接连接符 58431"/>
            <p:cNvSpPr>
              <a:spLocks noChangeShapeType="1"/>
            </p:cNvSpPr>
            <p:nvPr/>
          </p:nvSpPr>
          <p:spPr bwMode="auto">
            <a:xfrm>
              <a:off x="651" y="1848"/>
              <a:ext cx="0" cy="708"/>
            </a:xfrm>
            <a:prstGeom prst="line">
              <a:avLst/>
            </a:prstGeom>
            <a:noFill/>
            <a:ln w="38100">
              <a:solidFill>
                <a:schemeClr val="tx1"/>
              </a:solidFill>
              <a:round/>
              <a:headEnd/>
              <a:tailEnd/>
            </a:ln>
          </p:spPr>
          <p:txBody>
            <a:bodyPr/>
            <a:lstStyle/>
            <a:p>
              <a:endParaRPr lang="zh-CN" altLang="en-US"/>
            </a:p>
          </p:txBody>
        </p:sp>
        <p:sp>
          <p:nvSpPr>
            <p:cNvPr id="4145" name="直接连接符 58432"/>
            <p:cNvSpPr>
              <a:spLocks noChangeShapeType="1"/>
            </p:cNvSpPr>
            <p:nvPr/>
          </p:nvSpPr>
          <p:spPr bwMode="auto">
            <a:xfrm flipH="1">
              <a:off x="753" y="2028"/>
              <a:ext cx="66" cy="0"/>
            </a:xfrm>
            <a:prstGeom prst="line">
              <a:avLst/>
            </a:prstGeom>
            <a:noFill/>
            <a:ln w="38100">
              <a:solidFill>
                <a:schemeClr val="tx1"/>
              </a:solidFill>
              <a:round/>
              <a:headEnd/>
              <a:tailEnd/>
            </a:ln>
          </p:spPr>
          <p:txBody>
            <a:bodyPr/>
            <a:lstStyle/>
            <a:p>
              <a:endParaRPr lang="zh-CN" altLang="en-US"/>
            </a:p>
          </p:txBody>
        </p:sp>
        <p:sp>
          <p:nvSpPr>
            <p:cNvPr id="4146" name="椭圆 58433"/>
            <p:cNvSpPr>
              <a:spLocks noChangeArrowheads="1"/>
            </p:cNvSpPr>
            <p:nvPr/>
          </p:nvSpPr>
          <p:spPr bwMode="auto">
            <a:xfrm>
              <a:off x="633" y="252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7" name="椭圆 58434"/>
            <p:cNvSpPr>
              <a:spLocks noChangeArrowheads="1"/>
            </p:cNvSpPr>
            <p:nvPr/>
          </p:nvSpPr>
          <p:spPr bwMode="auto">
            <a:xfrm>
              <a:off x="741" y="2617"/>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8" name="椭圆 58435"/>
            <p:cNvSpPr>
              <a:spLocks noChangeArrowheads="1"/>
            </p:cNvSpPr>
            <p:nvPr/>
          </p:nvSpPr>
          <p:spPr bwMode="auto">
            <a:xfrm>
              <a:off x="831" y="2706"/>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sp>
          <p:nvSpPr>
            <p:cNvPr id="4149" name="椭圆 58436"/>
            <p:cNvSpPr>
              <a:spLocks noChangeArrowheads="1"/>
            </p:cNvSpPr>
            <p:nvPr/>
          </p:nvSpPr>
          <p:spPr bwMode="auto">
            <a:xfrm>
              <a:off x="1491" y="2994"/>
              <a:ext cx="47" cy="48"/>
            </a:xfrm>
            <a:prstGeom prst="ellipse">
              <a:avLst/>
            </a:prstGeom>
            <a:solidFill>
              <a:schemeClr val="tx1"/>
            </a:solidFill>
            <a:ln w="38100">
              <a:solidFill>
                <a:schemeClr val="tx1"/>
              </a:solidFill>
              <a:round/>
              <a:headEnd/>
              <a:tailEnd/>
            </a:ln>
          </p:spPr>
          <p:txBody>
            <a:bodyPr/>
            <a:lstStyle/>
            <a:p>
              <a:pPr>
                <a:buFont typeface="Arial" pitchFamily="34" charset="0"/>
                <a:buNone/>
              </a:pPr>
              <a:endParaRPr lang="zh-CN" altLang="en-US"/>
            </a:p>
          </p:txBody>
        </p:sp>
        <p:grpSp>
          <p:nvGrpSpPr>
            <p:cNvPr id="4150" name="组合 58437"/>
            <p:cNvGrpSpPr>
              <a:grpSpLocks/>
            </p:cNvGrpSpPr>
            <p:nvPr/>
          </p:nvGrpSpPr>
          <p:grpSpPr bwMode="auto">
            <a:xfrm>
              <a:off x="4557" y="600"/>
              <a:ext cx="768" cy="623"/>
              <a:chOff x="942" y="1068"/>
              <a:chExt cx="768" cy="623"/>
            </a:xfrm>
          </p:grpSpPr>
          <p:sp>
            <p:nvSpPr>
              <p:cNvPr id="4164" name="矩形 58438"/>
              <p:cNvSpPr>
                <a:spLocks noChangeArrowheads="1"/>
              </p:cNvSpPr>
              <p:nvPr/>
            </p:nvSpPr>
            <p:spPr bwMode="auto">
              <a:xfrm>
                <a:off x="1140" y="1115"/>
                <a:ext cx="323" cy="576"/>
              </a:xfrm>
              <a:prstGeom prst="rect">
                <a:avLst/>
              </a:prstGeom>
              <a:noFill/>
              <a:ln w="38100">
                <a:solidFill>
                  <a:schemeClr val="tx1"/>
                </a:solidFill>
                <a:miter lim="800000"/>
                <a:headEnd/>
                <a:tailEnd/>
              </a:ln>
            </p:spPr>
            <p:txBody>
              <a:bodyPr/>
              <a:lstStyle/>
              <a:p>
                <a:pPr>
                  <a:buFont typeface="Arial" pitchFamily="34" charset="0"/>
                  <a:buNone/>
                </a:pPr>
                <a:endParaRPr lang="zh-CN" altLang="en-US"/>
              </a:p>
            </p:txBody>
          </p:sp>
          <p:sp>
            <p:nvSpPr>
              <p:cNvPr id="4165" name="文本框 58439"/>
              <p:cNvSpPr txBox="1">
                <a:spLocks noChangeArrowheads="1"/>
              </p:cNvSpPr>
              <p:nvPr/>
            </p:nvSpPr>
            <p:spPr bwMode="auto">
              <a:xfrm>
                <a:off x="1140" y="1068"/>
                <a:ext cx="384" cy="327"/>
              </a:xfrm>
              <a:prstGeom prst="rect">
                <a:avLst/>
              </a:prstGeom>
              <a:noFill/>
              <a:ln w="38100">
                <a:noFill/>
                <a:miter lim="800000"/>
                <a:headEnd/>
                <a:tailEnd/>
              </a:ln>
            </p:spPr>
            <p:txBody>
              <a:bodyPr>
                <a:spAutoFit/>
              </a:bodyPr>
              <a:lstStyle/>
              <a:p>
                <a:pPr>
                  <a:spcBef>
                    <a:spcPct val="50000"/>
                  </a:spcBef>
                  <a:buFont typeface="Arial" pitchFamily="34" charset="0"/>
                  <a:buNone/>
                </a:pPr>
                <a:r>
                  <a:rPr lang="en-US" altLang="zh-CN" sz="2800" b="1">
                    <a:ea typeface="楷体_GB2312" pitchFamily="49" charset="-122"/>
                  </a:rPr>
                  <a:t>&amp;</a:t>
                </a:r>
                <a:endParaRPr lang="en-US" altLang="zh-CN" sz="3200" b="1">
                  <a:ea typeface="楷体_GB2312" pitchFamily="49" charset="-122"/>
                </a:endParaRPr>
              </a:p>
            </p:txBody>
          </p:sp>
          <p:sp>
            <p:nvSpPr>
              <p:cNvPr id="4166" name="直接连接符 58440"/>
              <p:cNvSpPr>
                <a:spLocks noChangeShapeType="1"/>
              </p:cNvSpPr>
              <p:nvPr/>
            </p:nvSpPr>
            <p:spPr bwMode="auto">
              <a:xfrm>
                <a:off x="1518" y="1392"/>
                <a:ext cx="192" cy="0"/>
              </a:xfrm>
              <a:prstGeom prst="line">
                <a:avLst/>
              </a:prstGeom>
              <a:noFill/>
              <a:ln w="38100">
                <a:solidFill>
                  <a:schemeClr val="tx1"/>
                </a:solidFill>
                <a:round/>
                <a:headEnd/>
                <a:tailEnd/>
              </a:ln>
            </p:spPr>
            <p:txBody>
              <a:bodyPr/>
              <a:lstStyle/>
              <a:p>
                <a:endParaRPr lang="zh-CN" altLang="en-US"/>
              </a:p>
            </p:txBody>
          </p:sp>
          <p:sp>
            <p:nvSpPr>
              <p:cNvPr id="4167" name="椭圆 58441"/>
              <p:cNvSpPr>
                <a:spLocks noChangeArrowheads="1"/>
              </p:cNvSpPr>
              <p:nvPr/>
            </p:nvSpPr>
            <p:spPr bwMode="auto">
              <a:xfrm>
                <a:off x="1470" y="1369"/>
                <a:ext cx="47" cy="47"/>
              </a:xfrm>
              <a:prstGeom prst="ellipse">
                <a:avLst/>
              </a:prstGeom>
              <a:noFill/>
              <a:ln w="38100">
                <a:solidFill>
                  <a:schemeClr val="tx1"/>
                </a:solidFill>
                <a:round/>
                <a:headEnd/>
                <a:tailEnd/>
              </a:ln>
            </p:spPr>
            <p:txBody>
              <a:bodyPr/>
              <a:lstStyle/>
              <a:p>
                <a:pPr>
                  <a:buFont typeface="Arial" pitchFamily="34" charset="0"/>
                  <a:buNone/>
                </a:pPr>
                <a:endParaRPr lang="zh-CN" altLang="en-US"/>
              </a:p>
            </p:txBody>
          </p:sp>
          <p:sp>
            <p:nvSpPr>
              <p:cNvPr id="4168" name="直接连接符 58442"/>
              <p:cNvSpPr>
                <a:spLocks noChangeShapeType="1"/>
              </p:cNvSpPr>
              <p:nvPr/>
            </p:nvSpPr>
            <p:spPr bwMode="auto">
              <a:xfrm>
                <a:off x="942" y="1272"/>
                <a:ext cx="192" cy="0"/>
              </a:xfrm>
              <a:prstGeom prst="line">
                <a:avLst/>
              </a:prstGeom>
              <a:noFill/>
              <a:ln w="38100">
                <a:solidFill>
                  <a:schemeClr val="tx1"/>
                </a:solidFill>
                <a:round/>
                <a:headEnd/>
                <a:tailEnd/>
              </a:ln>
            </p:spPr>
            <p:txBody>
              <a:bodyPr/>
              <a:lstStyle/>
              <a:p>
                <a:endParaRPr lang="zh-CN" altLang="en-US"/>
              </a:p>
            </p:txBody>
          </p:sp>
          <p:sp>
            <p:nvSpPr>
              <p:cNvPr id="4169" name="直接连接符 58443"/>
              <p:cNvSpPr>
                <a:spLocks noChangeShapeType="1"/>
              </p:cNvSpPr>
              <p:nvPr/>
            </p:nvSpPr>
            <p:spPr bwMode="auto">
              <a:xfrm>
                <a:off x="942" y="1548"/>
                <a:ext cx="192" cy="0"/>
              </a:xfrm>
              <a:prstGeom prst="line">
                <a:avLst/>
              </a:prstGeom>
              <a:noFill/>
              <a:ln w="38100">
                <a:solidFill>
                  <a:schemeClr val="tx1"/>
                </a:solidFill>
                <a:round/>
                <a:headEnd/>
                <a:tailEnd/>
              </a:ln>
            </p:spPr>
            <p:txBody>
              <a:bodyPr/>
              <a:lstStyle/>
              <a:p>
                <a:endParaRPr lang="zh-CN" altLang="en-US"/>
              </a:p>
            </p:txBody>
          </p:sp>
        </p:grpSp>
        <p:sp>
          <p:nvSpPr>
            <p:cNvPr id="4151" name="直接连接符 58444"/>
            <p:cNvSpPr>
              <a:spLocks noChangeShapeType="1"/>
            </p:cNvSpPr>
            <p:nvPr/>
          </p:nvSpPr>
          <p:spPr bwMode="auto">
            <a:xfrm flipV="1">
              <a:off x="4563" y="1080"/>
              <a:ext cx="0" cy="360"/>
            </a:xfrm>
            <a:prstGeom prst="line">
              <a:avLst/>
            </a:prstGeom>
            <a:noFill/>
            <a:ln w="38100">
              <a:solidFill>
                <a:schemeClr val="tx1"/>
              </a:solidFill>
              <a:round/>
              <a:headEnd/>
              <a:tailEnd/>
            </a:ln>
          </p:spPr>
          <p:txBody>
            <a:bodyPr/>
            <a:lstStyle/>
            <a:p>
              <a:endParaRPr lang="zh-CN" altLang="en-US"/>
            </a:p>
          </p:txBody>
        </p:sp>
        <p:sp>
          <p:nvSpPr>
            <p:cNvPr id="4152" name="直接连接符 58445"/>
            <p:cNvSpPr>
              <a:spLocks noChangeShapeType="1"/>
            </p:cNvSpPr>
            <p:nvPr/>
          </p:nvSpPr>
          <p:spPr bwMode="auto">
            <a:xfrm flipH="1">
              <a:off x="1911" y="804"/>
              <a:ext cx="2724" cy="0"/>
            </a:xfrm>
            <a:prstGeom prst="line">
              <a:avLst/>
            </a:prstGeom>
            <a:noFill/>
            <a:ln w="38100">
              <a:solidFill>
                <a:schemeClr val="tx1"/>
              </a:solidFill>
              <a:round/>
              <a:headEnd/>
              <a:tailEnd/>
            </a:ln>
          </p:spPr>
          <p:txBody>
            <a:bodyPr/>
            <a:lstStyle/>
            <a:p>
              <a:endParaRPr lang="zh-CN" altLang="en-US"/>
            </a:p>
          </p:txBody>
        </p:sp>
        <p:sp>
          <p:nvSpPr>
            <p:cNvPr id="4153" name="直接连接符 58446"/>
            <p:cNvSpPr>
              <a:spLocks noChangeShapeType="1"/>
            </p:cNvSpPr>
            <p:nvPr/>
          </p:nvSpPr>
          <p:spPr bwMode="auto">
            <a:xfrm flipV="1">
              <a:off x="1911" y="804"/>
              <a:ext cx="0" cy="684"/>
            </a:xfrm>
            <a:prstGeom prst="line">
              <a:avLst/>
            </a:prstGeom>
            <a:noFill/>
            <a:ln w="38100">
              <a:solidFill>
                <a:schemeClr val="tx1"/>
              </a:solidFill>
              <a:round/>
              <a:headEnd/>
              <a:tailEnd/>
            </a:ln>
          </p:spPr>
          <p:txBody>
            <a:bodyPr/>
            <a:lstStyle/>
            <a:p>
              <a:endParaRPr lang="zh-CN" altLang="en-US"/>
            </a:p>
          </p:txBody>
        </p:sp>
        <p:sp>
          <p:nvSpPr>
            <p:cNvPr id="4154" name="文本框 58447"/>
            <p:cNvSpPr txBox="1">
              <a:spLocks noChangeArrowheads="1"/>
            </p:cNvSpPr>
            <p:nvPr/>
          </p:nvSpPr>
          <p:spPr bwMode="auto">
            <a:xfrm>
              <a:off x="156" y="2273"/>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0</a:t>
              </a:r>
              <a:endParaRPr lang="en-US" altLang="zh-CN" sz="3200" b="1">
                <a:ea typeface="楷体_GB2312" pitchFamily="49" charset="-122"/>
              </a:endParaRPr>
            </a:p>
          </p:txBody>
        </p:sp>
        <p:sp>
          <p:nvSpPr>
            <p:cNvPr id="4155" name="文本框 58448"/>
            <p:cNvSpPr txBox="1">
              <a:spLocks noChangeArrowheads="1"/>
            </p:cNvSpPr>
            <p:nvPr/>
          </p:nvSpPr>
          <p:spPr bwMode="auto">
            <a:xfrm>
              <a:off x="156" y="2479"/>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4156" name="文本框 58449"/>
            <p:cNvSpPr txBox="1">
              <a:spLocks noChangeArrowheads="1"/>
            </p:cNvSpPr>
            <p:nvPr/>
          </p:nvSpPr>
          <p:spPr bwMode="auto">
            <a:xfrm>
              <a:off x="156" y="2647"/>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2</a:t>
              </a:r>
              <a:endParaRPr lang="en-US" altLang="zh-CN" sz="3200" b="1">
                <a:ea typeface="楷体_GB2312" pitchFamily="49" charset="-122"/>
              </a:endParaRPr>
            </a:p>
          </p:txBody>
        </p:sp>
        <p:sp>
          <p:nvSpPr>
            <p:cNvPr id="4157" name="文本框 58450"/>
            <p:cNvSpPr txBox="1">
              <a:spLocks noChangeArrowheads="1"/>
            </p:cNvSpPr>
            <p:nvPr/>
          </p:nvSpPr>
          <p:spPr bwMode="auto">
            <a:xfrm>
              <a:off x="156" y="2851"/>
              <a:ext cx="319" cy="288"/>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b="1">
                  <a:ea typeface="楷体_GB2312" pitchFamily="49" charset="-122"/>
                </a:rPr>
                <a:t>A</a:t>
              </a:r>
              <a:r>
                <a:rPr lang="en-US" altLang="zh-CN" b="1" baseline="-25000">
                  <a:ea typeface="楷体_GB2312" pitchFamily="49" charset="-122"/>
                </a:rPr>
                <a:t>3</a:t>
              </a:r>
              <a:endParaRPr lang="en-US" altLang="zh-CN" sz="3200" b="1">
                <a:ea typeface="楷体_GB2312" pitchFamily="49" charset="-122"/>
              </a:endParaRPr>
            </a:p>
          </p:txBody>
        </p:sp>
        <p:sp>
          <p:nvSpPr>
            <p:cNvPr id="4158" name="文本框 58451"/>
            <p:cNvSpPr txBox="1">
              <a:spLocks noChangeArrowheads="1"/>
            </p:cNvSpPr>
            <p:nvPr/>
          </p:nvSpPr>
          <p:spPr bwMode="auto">
            <a:xfrm>
              <a:off x="4326"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8</a:t>
              </a:r>
              <a:endParaRPr lang="en-US" altLang="zh-CN" sz="2800" b="1">
                <a:ea typeface="楷体_GB2312" pitchFamily="49" charset="-122"/>
              </a:endParaRPr>
            </a:p>
          </p:txBody>
        </p:sp>
        <p:sp>
          <p:nvSpPr>
            <p:cNvPr id="4159" name="文本框 58452"/>
            <p:cNvSpPr txBox="1">
              <a:spLocks noChangeArrowheads="1"/>
            </p:cNvSpPr>
            <p:nvPr/>
          </p:nvSpPr>
          <p:spPr bwMode="auto">
            <a:xfrm>
              <a:off x="4948" y="3383"/>
              <a:ext cx="430"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15</a:t>
              </a:r>
              <a:endParaRPr lang="en-US" altLang="zh-CN" sz="2800" b="1">
                <a:ea typeface="楷体_GB2312" pitchFamily="49" charset="-122"/>
              </a:endParaRPr>
            </a:p>
          </p:txBody>
        </p:sp>
        <p:sp>
          <p:nvSpPr>
            <p:cNvPr id="4160" name="文本框 58453"/>
            <p:cNvSpPr txBox="1">
              <a:spLocks noChangeArrowheads="1"/>
            </p:cNvSpPr>
            <p:nvPr/>
          </p:nvSpPr>
          <p:spPr bwMode="auto">
            <a:xfrm>
              <a:off x="4693"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sp>
          <p:nvSpPr>
            <p:cNvPr id="4161" name="文本框 58454"/>
            <p:cNvSpPr txBox="1">
              <a:spLocks noChangeArrowheads="1"/>
            </p:cNvSpPr>
            <p:nvPr/>
          </p:nvSpPr>
          <p:spPr bwMode="auto">
            <a:xfrm>
              <a:off x="172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0</a:t>
              </a:r>
              <a:endParaRPr lang="en-US" altLang="zh-CN" sz="2800" b="1">
                <a:ea typeface="楷体_GB2312" pitchFamily="49" charset="-122"/>
              </a:endParaRPr>
            </a:p>
          </p:txBody>
        </p:sp>
        <p:sp>
          <p:nvSpPr>
            <p:cNvPr id="4162" name="文本框 58455"/>
            <p:cNvSpPr txBox="1">
              <a:spLocks noChangeArrowheads="1"/>
            </p:cNvSpPr>
            <p:nvPr/>
          </p:nvSpPr>
          <p:spPr bwMode="auto">
            <a:xfrm>
              <a:off x="2382" y="3383"/>
              <a:ext cx="354" cy="327"/>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ea typeface="楷体_GB2312" pitchFamily="49" charset="-122"/>
                </a:rPr>
                <a:t>D</a:t>
              </a:r>
              <a:r>
                <a:rPr lang="en-US" altLang="zh-CN" sz="2800" b="1" baseline="-25000">
                  <a:ea typeface="楷体_GB2312" pitchFamily="49" charset="-122"/>
                </a:rPr>
                <a:t>7</a:t>
              </a:r>
              <a:endParaRPr lang="en-US" altLang="zh-CN" sz="2800" b="1">
                <a:ea typeface="楷体_GB2312" pitchFamily="49" charset="-122"/>
              </a:endParaRPr>
            </a:p>
          </p:txBody>
        </p:sp>
        <p:sp>
          <p:nvSpPr>
            <p:cNvPr id="4163" name="文本框 58456"/>
            <p:cNvSpPr txBox="1">
              <a:spLocks noChangeArrowheads="1"/>
            </p:cNvSpPr>
            <p:nvPr/>
          </p:nvSpPr>
          <p:spPr bwMode="auto">
            <a:xfrm>
              <a:off x="2089" y="3364"/>
              <a:ext cx="257" cy="365"/>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3200" b="1">
                  <a:ea typeface="楷体_GB2312" pitchFamily="49" charset="-122"/>
                  <a:sym typeface="Symbol" pitchFamily="18" charset="2"/>
                </a:rPr>
                <a:t></a:t>
              </a:r>
              <a:endParaRPr lang="en-US" altLang="zh-CN" sz="3200" b="1">
                <a:ea typeface="楷体_GB2312" pitchFamily="49" charset="-122"/>
              </a:endParaRPr>
            </a:p>
          </p:txBody>
        </p:sp>
      </p:grpSp>
      <p:grpSp>
        <p:nvGrpSpPr>
          <p:cNvPr id="4103" name="组合 58457"/>
          <p:cNvGrpSpPr>
            <a:grpSpLocks/>
          </p:cNvGrpSpPr>
          <p:nvPr/>
        </p:nvGrpSpPr>
        <p:grpSpPr bwMode="auto">
          <a:xfrm>
            <a:off x="76200" y="4610100"/>
            <a:ext cx="1009650" cy="914400"/>
            <a:chOff x="192" y="2904"/>
            <a:chExt cx="636" cy="576"/>
          </a:xfrm>
        </p:grpSpPr>
        <p:sp>
          <p:nvSpPr>
            <p:cNvPr id="4111" name="椭圆 58458"/>
            <p:cNvSpPr>
              <a:spLocks noChangeArrowheads="1"/>
            </p:cNvSpPr>
            <p:nvPr/>
          </p:nvSpPr>
          <p:spPr bwMode="auto">
            <a:xfrm>
              <a:off x="228" y="2904"/>
              <a:ext cx="312" cy="312"/>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12" name="椭圆 58459"/>
            <p:cNvSpPr>
              <a:spLocks noChangeArrowheads="1"/>
            </p:cNvSpPr>
            <p:nvPr/>
          </p:nvSpPr>
          <p:spPr bwMode="auto">
            <a:xfrm>
              <a:off x="192" y="3216"/>
              <a:ext cx="636" cy="264"/>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4104" name="直接连接符 58460"/>
          <p:cNvSpPr>
            <a:spLocks noChangeShapeType="1"/>
          </p:cNvSpPr>
          <p:nvPr/>
        </p:nvSpPr>
        <p:spPr bwMode="auto">
          <a:xfrm>
            <a:off x="2114550" y="1885950"/>
            <a:ext cx="1562100" cy="266700"/>
          </a:xfrm>
          <a:prstGeom prst="line">
            <a:avLst/>
          </a:prstGeom>
          <a:noFill/>
          <a:ln w="38100">
            <a:solidFill>
              <a:srgbClr val="CC0000"/>
            </a:solidFill>
            <a:round/>
            <a:headEnd/>
            <a:tailEnd/>
          </a:ln>
        </p:spPr>
        <p:txBody>
          <a:bodyPr/>
          <a:lstStyle/>
          <a:p>
            <a:endParaRPr lang="zh-CN" altLang="en-US"/>
          </a:p>
        </p:txBody>
      </p:sp>
      <p:sp>
        <p:nvSpPr>
          <p:cNvPr id="4105" name="文本框 58461"/>
          <p:cNvSpPr txBox="1">
            <a:spLocks noChangeArrowheads="1"/>
          </p:cNvSpPr>
          <p:nvPr/>
        </p:nvSpPr>
        <p:spPr bwMode="auto">
          <a:xfrm>
            <a:off x="5880100" y="1835150"/>
            <a:ext cx="1255713"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8</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15</a:t>
            </a:r>
            <a:endParaRPr lang="en-US" altLang="zh-CN" b="1">
              <a:ea typeface="楷体_GB2312" pitchFamily="49" charset="-122"/>
            </a:endParaRPr>
          </a:p>
        </p:txBody>
      </p:sp>
      <p:grpSp>
        <p:nvGrpSpPr>
          <p:cNvPr id="4106" name="组合 58462"/>
          <p:cNvGrpSpPr>
            <a:grpSpLocks/>
          </p:cNvGrpSpPr>
          <p:nvPr/>
        </p:nvGrpSpPr>
        <p:grpSpPr bwMode="auto">
          <a:xfrm>
            <a:off x="2670175" y="2647950"/>
            <a:ext cx="1447800" cy="647700"/>
            <a:chOff x="4476" y="1644"/>
            <a:chExt cx="912" cy="408"/>
          </a:xfrm>
        </p:grpSpPr>
        <p:sp>
          <p:nvSpPr>
            <p:cNvPr id="4109" name="椭圆 58463"/>
            <p:cNvSpPr>
              <a:spLocks noChangeArrowheads="1"/>
            </p:cNvSpPr>
            <p:nvPr/>
          </p:nvSpPr>
          <p:spPr bwMode="auto">
            <a:xfrm>
              <a:off x="4476" y="1644"/>
              <a:ext cx="336" cy="360"/>
            </a:xfrm>
            <a:prstGeom prst="ellipse">
              <a:avLst/>
            </a:prstGeom>
            <a:noFill/>
            <a:ln w="38100">
              <a:solidFill>
                <a:srgbClr val="CC0000"/>
              </a:solidFill>
              <a:round/>
              <a:headEnd/>
              <a:tailEnd/>
            </a:ln>
          </p:spPr>
          <p:txBody>
            <a:bodyPr/>
            <a:lstStyle/>
            <a:p>
              <a:pPr>
                <a:buFont typeface="Arial" pitchFamily="34" charset="0"/>
                <a:buNone/>
              </a:pPr>
              <a:endParaRPr lang="zh-CN" altLang="en-US"/>
            </a:p>
          </p:txBody>
        </p:sp>
        <p:sp>
          <p:nvSpPr>
            <p:cNvPr id="4110" name="椭圆 58464"/>
            <p:cNvSpPr>
              <a:spLocks noChangeArrowheads="1"/>
            </p:cNvSpPr>
            <p:nvPr/>
          </p:nvSpPr>
          <p:spPr bwMode="auto">
            <a:xfrm>
              <a:off x="4812" y="1764"/>
              <a:ext cx="576" cy="288"/>
            </a:xfrm>
            <a:prstGeom prst="ellipse">
              <a:avLst/>
            </a:prstGeom>
            <a:solidFill>
              <a:srgbClr val="FFFFFF"/>
            </a:solidFill>
            <a:ln w="38100">
              <a:solidFill>
                <a:srgbClr val="CC0000"/>
              </a:solidFill>
              <a:round/>
              <a:headEnd/>
              <a:tailEnd/>
            </a:ln>
          </p:spPr>
          <p:txBody>
            <a:bodyPr wrap="none" anchor="ctr"/>
            <a:lstStyle/>
            <a:p>
              <a:pPr algn="ctr">
                <a:spcBef>
                  <a:spcPct val="50000"/>
                </a:spcBef>
                <a:buFont typeface="Arial" pitchFamily="34" charset="0"/>
                <a:buNone/>
              </a:pPr>
              <a:r>
                <a:rPr lang="en-US" altLang="zh-CN" sz="3200" b="1">
                  <a:ea typeface="楷体_GB2312" pitchFamily="49" charset="-122"/>
                </a:rPr>
                <a:t>=1</a:t>
              </a:r>
            </a:p>
          </p:txBody>
        </p:sp>
      </p:grpSp>
      <p:sp>
        <p:nvSpPr>
          <p:cNvPr id="4107" name="文本框 58465"/>
          <p:cNvSpPr txBox="1">
            <a:spLocks noChangeArrowheads="1"/>
          </p:cNvSpPr>
          <p:nvPr/>
        </p:nvSpPr>
        <p:spPr bwMode="auto">
          <a:xfrm>
            <a:off x="7948613" y="920750"/>
            <a:ext cx="1255712" cy="519113"/>
          </a:xfrm>
          <a:prstGeom prst="rect">
            <a:avLst/>
          </a:prstGeom>
          <a:noFill/>
          <a:ln w="38100">
            <a:noFill/>
            <a:miter lim="800000"/>
            <a:headEnd/>
            <a:tailEnd/>
          </a:ln>
        </p:spPr>
        <p:txBody>
          <a:bodyPr wrap="none" anchor="ctr">
            <a:spAutoFit/>
          </a:bodyPr>
          <a:lstStyle/>
          <a:p>
            <a:pPr algn="ctr">
              <a:spcBef>
                <a:spcPct val="50000"/>
              </a:spcBef>
              <a:buFont typeface="Arial" pitchFamily="34" charset="0"/>
              <a:buNone/>
            </a:pPr>
            <a:r>
              <a:rPr lang="en-US" altLang="zh-CN" sz="2800" b="1">
                <a:solidFill>
                  <a:srgbClr val="CC0000"/>
                </a:solidFill>
                <a:ea typeface="楷体_GB2312" pitchFamily="49" charset="-122"/>
              </a:rPr>
              <a:t>D</a:t>
            </a:r>
            <a:r>
              <a:rPr lang="en-US" altLang="zh-CN" sz="2800" b="1" baseline="-25000">
                <a:solidFill>
                  <a:srgbClr val="CC0000"/>
                </a:solidFill>
                <a:ea typeface="楷体_GB2312" pitchFamily="49" charset="-122"/>
              </a:rPr>
              <a:t>8</a:t>
            </a:r>
            <a:r>
              <a:rPr lang="en-US" altLang="zh-CN" sz="2800" b="1">
                <a:solidFill>
                  <a:srgbClr val="CC0000"/>
                </a:solidFill>
                <a:ea typeface="楷体_GB2312" pitchFamily="49" charset="-122"/>
                <a:sym typeface="Symbol" pitchFamily="18" charset="2"/>
              </a:rPr>
              <a:t>D</a:t>
            </a:r>
            <a:r>
              <a:rPr lang="en-US" altLang="zh-CN" sz="2800" b="1" baseline="-25000">
                <a:solidFill>
                  <a:srgbClr val="CC0000"/>
                </a:solidFill>
                <a:ea typeface="楷体_GB2312" pitchFamily="49" charset="-122"/>
                <a:sym typeface="Symbol" pitchFamily="18" charset="2"/>
              </a:rPr>
              <a:t>15</a:t>
            </a:r>
            <a:endParaRPr lang="en-US" altLang="zh-CN" b="1">
              <a:ea typeface="楷体_GB2312" pitchFamily="49" charset="-122"/>
            </a:endParaRPr>
          </a:p>
        </p:txBody>
      </p:sp>
      <p:sp>
        <p:nvSpPr>
          <p:cNvPr id="4108" name="文本框 58466"/>
          <p:cNvSpPr txBox="1">
            <a:spLocks noChangeArrowheads="1"/>
          </p:cNvSpPr>
          <p:nvPr/>
        </p:nvSpPr>
        <p:spPr bwMode="auto">
          <a:xfrm>
            <a:off x="5867400" y="4876800"/>
            <a:ext cx="381000" cy="519113"/>
          </a:xfrm>
          <a:prstGeom prst="rect">
            <a:avLst/>
          </a:prstGeom>
          <a:noFill/>
          <a:ln w="9525">
            <a:noFill/>
            <a:miter lim="800000"/>
            <a:headEnd/>
            <a:tailEnd/>
          </a:ln>
        </p:spPr>
        <p:txBody>
          <a:bodyPr>
            <a:spAutoFit/>
          </a:bodyPr>
          <a:lstStyle/>
          <a:p>
            <a:pPr>
              <a:spcBef>
                <a:spcPct val="50000"/>
              </a:spcBef>
              <a:buFont typeface="Arial" pitchFamily="34" charset="0"/>
              <a:buNone/>
            </a:pPr>
            <a:r>
              <a:rPr lang="en-US" altLang="zh-CN" sz="2800">
                <a:solidFill>
                  <a:srgbClr val="FF0000"/>
                </a:solidFill>
              </a:rPr>
              <a:t>0</a:t>
            </a:r>
          </a:p>
        </p:txBody>
      </p:sp>
      <p:cxnSp>
        <p:nvCxnSpPr>
          <p:cNvPr id="98" name="直接连接符 97"/>
          <p:cNvCxnSpPr/>
          <p:nvPr/>
        </p:nvCxnSpPr>
        <p:spPr>
          <a:xfrm>
            <a:off x="5967155" y="1898830"/>
            <a:ext cx="26814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a:off x="6507215" y="1898830"/>
            <a:ext cx="26814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2826</TotalTime>
  <Words>4701</Words>
  <Application>Microsoft Office PowerPoint</Application>
  <PresentationFormat>全屏显示(4:3)</PresentationFormat>
  <Paragraphs>1644</Paragraphs>
  <Slides>78</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78</vt:i4>
      </vt:variant>
    </vt:vector>
  </HeadingPairs>
  <TitlesOfParts>
    <vt:vector size="91" baseType="lpstr">
      <vt:lpstr>楷体_GB2312</vt:lpstr>
      <vt:lpstr>隶书</vt:lpstr>
      <vt:lpstr>宋体</vt:lpstr>
      <vt:lpstr>长城楷体</vt:lpstr>
      <vt:lpstr>Arial</vt:lpstr>
      <vt:lpstr>Cambria Math</vt:lpstr>
      <vt:lpstr>Symbol</vt:lpstr>
      <vt:lpstr>Times New Roman</vt:lpstr>
      <vt:lpstr>Wingdings</vt:lpstr>
      <vt:lpstr>默认设计模板</vt:lpstr>
      <vt:lpstr>Microsoft 公式 3.0</vt:lpstr>
      <vt:lpstr>公式</vt:lpstr>
      <vt:lpstr>Document</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三、用数据选择器设计逻辑电路</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3线—8线译码器 74LS138</vt:lpstr>
      <vt:lpstr>74LS138 — 真值表(功能表)</vt:lpstr>
      <vt:lpstr>74LS138 — 电路图</vt:lpstr>
      <vt:lpstr>74LS138 —输出表达式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二进制优先编码器74LS148 </vt:lpstr>
      <vt:lpstr>74LS148的真值表 </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第4章 组合逻辑功能器件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组合逻辑功能器件</dc:title>
  <dc:creator>程永山</dc:creator>
  <cp:lastModifiedBy>zql</cp:lastModifiedBy>
  <cp:revision>133</cp:revision>
  <dcterms:created xsi:type="dcterms:W3CDTF">2003-04-13T16:34:26Z</dcterms:created>
  <dcterms:modified xsi:type="dcterms:W3CDTF">2024-03-23T09:12:42Z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