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45"/>
  </p:notesMasterIdLst>
  <p:handoutMasterIdLst>
    <p:handoutMasterId r:id="rId46"/>
  </p:handoutMasterIdLst>
  <p:sldIdLst>
    <p:sldId id="273" r:id="rId10"/>
    <p:sldId id="276" r:id="rId11"/>
    <p:sldId id="414" r:id="rId12"/>
    <p:sldId id="415" r:id="rId13"/>
    <p:sldId id="416" r:id="rId14"/>
    <p:sldId id="420" r:id="rId15"/>
    <p:sldId id="421" r:id="rId16"/>
    <p:sldId id="478" r:id="rId17"/>
    <p:sldId id="479" r:id="rId18"/>
    <p:sldId id="422" r:id="rId19"/>
    <p:sldId id="423" r:id="rId20"/>
    <p:sldId id="424" r:id="rId21"/>
    <p:sldId id="506" r:id="rId22"/>
    <p:sldId id="507" r:id="rId23"/>
    <p:sldId id="508" r:id="rId24"/>
    <p:sldId id="509" r:id="rId25"/>
    <p:sldId id="510" r:id="rId26"/>
    <p:sldId id="480" r:id="rId27"/>
    <p:sldId id="426" r:id="rId28"/>
    <p:sldId id="431" r:id="rId29"/>
    <p:sldId id="432" r:id="rId30"/>
    <p:sldId id="511" r:id="rId31"/>
    <p:sldId id="673" r:id="rId32"/>
    <p:sldId id="512" r:id="rId33"/>
    <p:sldId id="513" r:id="rId34"/>
    <p:sldId id="674" r:id="rId35"/>
    <p:sldId id="514" r:id="rId36"/>
    <p:sldId id="515" r:id="rId37"/>
    <p:sldId id="675" r:id="rId38"/>
    <p:sldId id="434" r:id="rId39"/>
    <p:sldId id="435" r:id="rId40"/>
    <p:sldId id="481" r:id="rId41"/>
    <p:sldId id="678" r:id="rId42"/>
    <p:sldId id="482" r:id="rId43"/>
    <p:sldId id="67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1F3FF"/>
    <a:srgbClr val="04617B"/>
    <a:srgbClr val="B60000"/>
    <a:srgbClr val="505050"/>
    <a:srgbClr val="1A587B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935" autoAdjust="0"/>
    <p:restoredTop sz="95244" autoAdjust="0"/>
  </p:normalViewPr>
  <p:slideViewPr>
    <p:cSldViewPr>
      <p:cViewPr>
        <p:scale>
          <a:sx n="100" d="100"/>
          <a:sy n="100" d="100"/>
        </p:scale>
        <p:origin x="936" y="401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83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784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D0B3B8-9709-47B7-4F64-495E198D6B57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C1C62D-F74C-48EF-B7A3-8EE0222734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1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950" y="3962400"/>
            <a:ext cx="8229600" cy="1143000"/>
          </a:xfrm>
        </p:spPr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tree is called 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no more than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is called a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 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exactly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called a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21506" name="Picture 3" descr="Four rooted trees. T1, T2, T3, and T4. &#10;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5371231"/>
            <a:ext cx="5334000" cy="1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3459678"/>
            <a:ext cx="8229600" cy="324592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binary tree.</a:t>
            </a:r>
            <a:b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3-ary tree .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5-ary tree. 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not a full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224340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5882" y="1371600"/>
            <a:ext cx="8458200" cy="2971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有序根树的定义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rooted tree where the children of each internal vertex are ordered.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 tree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有序二叉树，简称二叉树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an ordered rooted where each internal vertex has at most two children. 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internal vertex of a binary tree has two children, the first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second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rooted at the left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vertex, and the tree rooted at the right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vertex.</a:t>
            </a:r>
          </a:p>
        </p:txBody>
      </p:sp>
      <p:pic>
        <p:nvPicPr>
          <p:cNvPr id="22530" name="Picture 3" descr="A binary tree T, labeled A, and 2 its subtrees, labeled B and C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716" y="4663668"/>
            <a:ext cx="3052366" cy="16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8DA8C4-BB3D-3800-4451-8E732B529C7B}"/>
              </a:ext>
            </a:extLst>
          </p:cNvPr>
          <p:cNvSpPr txBox="1"/>
          <p:nvPr/>
        </p:nvSpPr>
        <p:spPr>
          <a:xfrm>
            <a:off x="381000" y="4571277"/>
            <a:ext cx="4953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binary tree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children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ts val="0"/>
              </a:spcBef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child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right child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displayed in (b) and (c).</a:t>
            </a:r>
          </a:p>
        </p:txBody>
      </p:sp>
    </p:spTree>
    <p:extLst>
      <p:ext uri="{BB962C8B-B14F-4D97-AF65-F5344CB8AC3E}">
        <p14:creationId xmlns:p14="http://schemas.microsoft.com/office/powerpoint/2010/main" val="318065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树的性质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A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 tree with one vertex has no edges. Hence, the theorem holds 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every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</a:t>
            </a:r>
          </a:p>
          <a:p>
            <a:pPr>
              <a:spcBef>
                <a:spcPts val="4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Suppose that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and that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leaf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be the parent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Removing the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the edge connecting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produces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 By the inductive hypothesis,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Because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one more edge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than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′, we see that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edges. This completes the inductive step.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满叉树的节点计数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full 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= 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Every vertex,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except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is the child of an internal vertex. Because each of the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there are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in the tree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than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Hence, the tree contains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190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叉树的节点计数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82296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− 1)/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[(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+ 1]/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internal vertices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− 1)/(m − 1)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</a:p>
          <a:p>
            <a:pPr marL="0" lvl="1" indent="0">
              <a:spcBef>
                <a:spcPts val="0"/>
              </a:spcBef>
              <a:buClrTx/>
              <a:buNone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part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Solving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Since each vertex is either a leaf or an internal vertex,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By solving for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using the formula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we see that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22124"/>
              </p:ext>
            </p:extLst>
          </p:nvPr>
        </p:nvGraphicFramePr>
        <p:xfrm>
          <a:off x="1752600" y="5715000"/>
          <a:ext cx="6362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279360" progId="Equation.DSMT4">
                  <p:embed/>
                </p:oleObj>
              </mc:Choice>
              <mc:Fallback>
                <p:oleObj name="Equation" r:id="rId2" imgW="266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2600" y="5715000"/>
                        <a:ext cx="63627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731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 of vertices and height of 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752600"/>
          </a:xfrm>
          <a:ln>
            <a:solidFill>
              <a:srgbClr val="FF0000"/>
            </a:solidFill>
          </a:ln>
        </p:spPr>
        <p:txBody>
          <a:bodyPr/>
          <a:lstStyle/>
          <a:p>
            <a:pPr marL="114300" lvl="1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a rooted tree is the length of the unique path from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 to this vertex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height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rooted tree is the maximum of the levels of the vertices. </a:t>
            </a:r>
          </a:p>
        </p:txBody>
      </p:sp>
      <p:pic>
        <p:nvPicPr>
          <p:cNvPr id="8" name="Picture 3" descr="A tree with 14 vertices labeled from A through N. The root is A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3625770"/>
            <a:ext cx="1711542" cy="21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CA9FA5-3E7F-53F0-2640-493F8DC0EC4B}"/>
              </a:ext>
            </a:extLst>
          </p:cNvPr>
          <p:cNvSpPr txBox="1">
            <a:spLocks/>
          </p:cNvSpPr>
          <p:nvPr/>
        </p:nvSpPr>
        <p:spPr>
          <a:xfrm>
            <a:off x="304800" y="2895600"/>
            <a:ext cx="8534400" cy="3657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level of each vertex in the tree to the right.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 height of the tree?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root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0.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1.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2.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3.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4.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height is 4, since 4 is the largest level of any vertex.</a:t>
            </a:r>
          </a:p>
        </p:txBody>
      </p:sp>
    </p:spTree>
    <p:extLst>
      <p:ext uri="{BB962C8B-B14F-4D97-AF65-F5344CB8AC3E}">
        <p14:creationId xmlns:p14="http://schemas.microsoft.com/office/powerpoint/2010/main" val="148662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平衡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09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height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if all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 rooted trees shown below is balanced?</a:t>
            </a:r>
          </a:p>
        </p:txBody>
      </p:sp>
      <p:pic>
        <p:nvPicPr>
          <p:cNvPr id="8" name="Picture 3" descr="Three rooted trees labeled T1, T2, and T3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4111920"/>
            <a:ext cx="5562600" cy="117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3340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balanced, but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because it has leaves at levels 2, 3, and 4. </a:t>
            </a:r>
          </a:p>
        </p:txBody>
      </p:sp>
    </p:spTree>
    <p:extLst>
      <p:ext uri="{BB962C8B-B14F-4D97-AF65-F5344CB8AC3E}">
        <p14:creationId xmlns:p14="http://schemas.microsoft.com/office/powerpoint/2010/main" val="34644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Bound for the Number of Leaves in an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叶子节点个数的上界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743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r>
              <a:rPr lang="zh-CN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There are at most </a:t>
            </a:r>
            <a:r>
              <a:rPr lang="en-US" sz="19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 in an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of height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 on height</a:t>
            </a:r>
            <a:r>
              <a:rPr lang="zh-CN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en-US" sz="1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1.  The tree consists of a root and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all leaves. Hence, there are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1.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the result is true for all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&lt;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leaves of the subtrees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we get when we delete the edges from the root to each of the vertices of level 1.</a:t>
            </a:r>
          </a:p>
        </p:txBody>
      </p:sp>
      <p:pic>
        <p:nvPicPr>
          <p:cNvPr id="8" name="Picture 3" descr="A tree for the inductive step of the proof. The tree has M leaves and its height is 1. Each leaf is a M-th subtree of a height less or equal to H - 1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40" y="4114800"/>
            <a:ext cx="35509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81000" y="5029200"/>
            <a:ext cx="8595360" cy="15544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Each of these subtrees has height ≤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h−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1. By the inductive hypothesis, each of these subtrees has at most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leaves. Since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subtrees,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/>
              </a:rPr>
              <a:t>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the tree.</a:t>
            </a:r>
            <a:endParaRPr lang="en-US" sz="19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Corollary 1: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leaves, then 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≥ ⌈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If the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is full and balanced, then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⌈</a:t>
            </a:r>
            <a:r>
              <a:rPr lang="en-US" sz="19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71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 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树的遍历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11.3</a:t>
            </a:r>
          </a:p>
        </p:txBody>
      </p:sp>
    </p:spTree>
    <p:extLst>
      <p:ext uri="{BB962C8B-B14F-4D97-AF65-F5344CB8AC3E}">
        <p14:creationId xmlns:p14="http://schemas.microsoft.com/office/powerpoint/2010/main" val="1690946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7010400" cy="152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Infix, Prefix, and Postfix Notation</a:t>
            </a:r>
          </a:p>
        </p:txBody>
      </p:sp>
    </p:spTree>
    <p:extLst>
      <p:ext uri="{BB962C8B-B14F-4D97-AF65-F5344CB8AC3E}">
        <p14:creationId xmlns:p14="http://schemas.microsoft.com/office/powerpoint/2010/main" val="9324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362200"/>
            <a:ext cx="6096000" cy="2438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Procedures for systematically visiting every vertex of an ordered tree are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three most commonly used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461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280"/>
            <a:ext cx="9144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82406" cy="2514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preorder traversal  begins by visiting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preorder,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preorder, and so on, until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traversed in preorder. </a:t>
            </a:r>
          </a:p>
        </p:txBody>
      </p:sp>
      <p:pic>
        <p:nvPicPr>
          <p:cNvPr id="9" name="Picture 3" descr="An ordered tree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4191000"/>
            <a:ext cx="3413760" cy="228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4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029201" cy="50292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left to right{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 root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preorder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递归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9" name="Picture 3" descr="An ordered rooted tree T, described in the previous figure and 4 steps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174" y="1329466"/>
            <a:ext cx="2908506" cy="4881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08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preorder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ABDCEF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5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6670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begins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visiting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until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</p:txBody>
      </p:sp>
      <p:pic>
        <p:nvPicPr>
          <p:cNvPr id="9" name="Picture 3" descr="An ordered tree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4191000"/>
            <a:ext cx="3352800" cy="19857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105401" cy="52578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leaf then list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else {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first child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list(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//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right{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}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9" name="Picture 3" descr="An ordered rooted tree T and 4 steps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222" y="1278484"/>
            <a:ext cx="3150178" cy="527471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79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DBAECF</a:t>
            </a:r>
          </a:p>
        </p:txBody>
      </p:sp>
    </p:spTree>
    <p:extLst>
      <p:ext uri="{BB962C8B-B14F-4D97-AF65-F5344CB8AC3E}">
        <p14:creationId xmlns:p14="http://schemas.microsoft.com/office/powerpoint/2010/main" val="5890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4344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 begins by traversing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after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visited. </a:t>
            </a:r>
          </a:p>
        </p:txBody>
      </p:sp>
      <p:pic>
        <p:nvPicPr>
          <p:cNvPr id="9" name="Picture 3" descr="An ordered tree of the postorder traversal algorithm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62400"/>
            <a:ext cx="3886200" cy="24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8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4953001" cy="5082092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to right{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rooted tree T and 4 steps of the post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056" y="1436186"/>
            <a:ext cx="2916744" cy="49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009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DBEFCA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11.1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Expression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表达式树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Complex expressions can be represented using ordered rooted trees.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expression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78609"/>
              </p:ext>
            </p:extLst>
          </p:nvPr>
        </p:nvGraphicFramePr>
        <p:xfrm>
          <a:off x="5072380" y="2554900"/>
          <a:ext cx="3418840" cy="56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279360" progId="Equation.DSMT4">
                  <p:embed/>
                </p:oleObj>
              </mc:Choice>
              <mc:Fallback>
                <p:oleObj name="Equation" r:id="rId2" imgW="1676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2380" y="2554900"/>
                        <a:ext cx="3418840" cy="56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3048000"/>
            <a:ext cx="8305800" cy="1066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binary tree for the expression can be built from the bottom up, as is illustrated here.</a:t>
            </a:r>
          </a:p>
        </p:txBody>
      </p:sp>
      <p:pic>
        <p:nvPicPr>
          <p:cNvPr id="14" name="Picture 5" descr="A tree and 4 subtrees representing the expression.&#10;"/>
          <p:cNvPicPr>
            <a:picLocks noGrp="1" noChangeAspect="1" noChangeArrowheads="1"/>
          </p:cNvPicPr>
          <p:nvPr>
            <p:ph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4590288"/>
            <a:ext cx="441960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62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illustrate why parentheses are needed with an example that displays three trees all yield the same infix representation.</a:t>
            </a:r>
          </a:p>
        </p:txBody>
      </p:sp>
      <p:pic>
        <p:nvPicPr>
          <p:cNvPr id="11" name="Picture 3" descr="Three rooted trees representing the expressions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4953000"/>
            <a:ext cx="5203952" cy="15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5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1325880"/>
            <a:ext cx="8077200" cy="5242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we traverse the rooted tree representation of an expression in preorder, we obtain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form of the expression. Expressions in prefix form are said to be in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Polish notation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波兰记法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named after the Polish logician Jan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Łukasiewicz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Operators precede their operands in the prefix form of an expression. Parentheses are not needed as the representation is unambiguous.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prefix form of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is </a:t>
            </a: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↑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 / −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4 3.</a:t>
            </a:r>
          </a:p>
        </p:txBody>
      </p:sp>
    </p:spTree>
    <p:extLst>
      <p:ext uri="{BB962C8B-B14F-4D97-AF65-F5344CB8AC3E}">
        <p14:creationId xmlns:p14="http://schemas.microsoft.com/office/powerpoint/2010/main" val="431314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5"/>
          </p:nvPr>
        </p:nvSpPr>
        <p:spPr>
          <a:xfrm>
            <a:off x="990600" y="1524000"/>
            <a:ext cx="7315200" cy="14478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prefix expression:</a:t>
            </a:r>
          </a:p>
        </p:txBody>
      </p:sp>
      <p:pic>
        <p:nvPicPr>
          <p:cNvPr id="14" name="Picture 6" descr="5 steps of evaluating a prefix expression plus minus multiply 2 3 5 divide exponentiation 2 3 4.  &#10;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438400"/>
            <a:ext cx="3886200" cy="414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2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obtain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 form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an expression by traversing its binary trees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Expressions written in postfix form are said to be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reverse Polish notation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逆波兰记法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Parentheses are not needed as the postfix form is unambiguous.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postfix  form of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</a:t>
            </a:r>
          </a:p>
          <a:p>
            <a:pPr algn="ctr">
              <a:spcBef>
                <a:spcPts val="600"/>
              </a:spcBef>
            </a:pP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+ 2 ↑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4 − 3 / +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2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1143000" y="1325880"/>
            <a:ext cx="7620000" cy="187452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postfix expression.</a:t>
            </a:r>
          </a:p>
        </p:txBody>
      </p:sp>
      <p:pic>
        <p:nvPicPr>
          <p:cNvPr id="11" name="Picture 4" descr="5 steps of evaluating a postfix expression 7 2 3 multiply minus 4 exponentiation 9 3 divide plus. &#10;"/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900" y="2362200"/>
            <a:ext cx="3886200" cy="41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66900"/>
            <a:ext cx="6111240" cy="3124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as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undirected graph with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 simple circuits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没有简单回路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15" name="Picture 3" descr="Four graphs. G1, G2, G3, and G4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667000"/>
            <a:ext cx="3206496" cy="12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8755" y="4419600"/>
            <a:ext cx="8304245" cy="2286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b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森林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graph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that has no simple circuit, but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 connected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Each of the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 components in a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 is a tree.</a:t>
            </a:r>
          </a:p>
        </p:txBody>
      </p:sp>
      <p:pic>
        <p:nvPicPr>
          <p:cNvPr id="12" name="Picture 5" descr="A forest of 3 tree graphs. The graphs do not have any common vertex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4694996"/>
            <a:ext cx="3778896" cy="17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E308ED-F0BA-B0F3-618D-4886AE69B557}"/>
              </a:ext>
            </a:extLst>
          </p:cNvPr>
          <p:cNvSpPr txBox="1">
            <a:spLocks/>
          </p:cNvSpPr>
          <p:nvPr/>
        </p:nvSpPr>
        <p:spPr>
          <a:xfrm>
            <a:off x="457200" y="2235708"/>
            <a:ext cx="8305800" cy="18790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these graphs are trees?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trees .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tree.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 because it is not connected.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38160" cy="5562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undirected graph is a tree if and only if there is a </a:t>
            </a: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unique simple path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一个无向图是树，当且仅当任意两个节点之间有唯一的简单通路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tree. Then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with no simple circuits. Hence, if 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distinct vertices of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there is a simple path between them (by Theorem 1 of Section 10.4)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树是连同的，存在简单通路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1b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This path must be unique - for if there were a second path, there would be a simple circuit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(by Exercise 59 of Section 10.4).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如果有两条简单通路，则会有回路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1c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there is a unique simple path between any two vertices of a tree.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所以树中任意两个节点，只存在唯一的简单通路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Now assume that there is a unique simple path between any two vertices of a graph </a:t>
            </a:r>
            <a:r>
              <a:rPr lang="en-US" altLang="zh-CN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because there is a path between any two of its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假设任意两个节点有唯一一条简单通路，则那么图是连通的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2b)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Furthermore,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can have no simple circuits since if there were a simple circuit, there would be two paths between some two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由于任意节点间只有一条简单通路，所以没有回路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2c)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a graph with a unique simple path between any two vertices is a tree. 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200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tree in which one vertex has been designated as the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every edge is directed away from the root.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unrooted tree is converted into different rooted trees when different vertices are chosen as the root.</a:t>
            </a:r>
          </a:p>
        </p:txBody>
      </p:sp>
      <p:pic>
        <p:nvPicPr>
          <p:cNvPr id="7" name="Picture 3" descr="Three rooted trees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4658344"/>
            <a:ext cx="5638800" cy="18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9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Terminology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362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 is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amix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botany and genealogy (such as this family tree of the Bernoulli family of mathematicians).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of a rooted tree other than the root,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父节点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unique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that there is a directed edge from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When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parent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孩子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with the same parent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a vertex are the vertices in the path from the root to this vertex, excluding the vertex itself and including the root.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those vertices that have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an ancestor.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vertex of a rooted tree with no children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that have children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in a tree,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</a:t>
            </a:r>
            <a:b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 is the subgraph of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consisting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its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 and all edges incident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these descendants.</a:t>
            </a:r>
          </a:p>
        </p:txBody>
      </p:sp>
      <p:pic>
        <p:nvPicPr>
          <p:cNvPr id="11" name="Picture 3" descr="A tree diagra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4724400"/>
            <a:ext cx="4315968" cy="20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0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根树的术语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76416" cy="2209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the rooted tree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(with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兄弟姐妹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祖先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 and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后代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中间节点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子树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at </a:t>
            </a:r>
            <a:r>
              <a:rPr lang="en-US" altLang="zh-CN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</a:p>
        </p:txBody>
      </p:sp>
      <p:pic>
        <p:nvPicPr>
          <p:cNvPr id="12" name="Picture 3" descr="A rooted tree T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192" y="1507707"/>
            <a:ext cx="1883535" cy="17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3557741"/>
            <a:ext cx="6376416" cy="2667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parent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children of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siblings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ancestors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descendants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internal vertices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e, f,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display the subtree rooted 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14" name="Picture 5" descr="A subgraph of the previous figure rooted at G. The graph has 6 edges. G H, G I, G J, H K, J L, and J M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904" y="3835101"/>
            <a:ext cx="1658112" cy="21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732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5988</TotalTime>
  <Words>2977</Words>
  <Application>Microsoft Office PowerPoint</Application>
  <PresentationFormat>全屏显示(4:3)</PresentationFormat>
  <Paragraphs>187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ArumSans Bold</vt:lpstr>
      <vt:lpstr>ArumSans Regular</vt:lpstr>
      <vt:lpstr>Vectipede Rg</vt:lpstr>
      <vt:lpstr>Arial</vt:lpstr>
      <vt:lpstr>Calibri</vt:lpstr>
      <vt:lpstr>Times New Roman</vt:lpstr>
      <vt:lpstr>Wingdings 2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Trees 树</vt:lpstr>
      <vt:lpstr>Chapter Summary</vt:lpstr>
      <vt:lpstr>Introduction to Trees</vt:lpstr>
      <vt:lpstr>Section Summary 1</vt:lpstr>
      <vt:lpstr>Trees 1</vt:lpstr>
      <vt:lpstr>Trees</vt:lpstr>
      <vt:lpstr>Rooted Trees 【根树】</vt:lpstr>
      <vt:lpstr>Rooted Tree Terminology</vt:lpstr>
      <vt:lpstr>Terminology for Rooted Trees 【根树的术语】</vt:lpstr>
      <vt:lpstr>m-ary Rooted Trees 【m叉树】</vt:lpstr>
      <vt:lpstr>Ordered Rooted Trees 【有序根树】</vt:lpstr>
      <vt:lpstr>Properties of Trees 【树的性质】</vt:lpstr>
      <vt:lpstr>Counting Vertices in Full m-Ary Trees【满叉树的节点计数】</vt:lpstr>
      <vt:lpstr>Counting Vertices in Full m-Ary Trees 【满m叉树的节点计数】</vt:lpstr>
      <vt:lpstr>Level of vertices and height of trees</vt:lpstr>
      <vt:lpstr>Balanced m-Ary Trees 【平衡m叉树】</vt:lpstr>
      <vt:lpstr>The Bound for the Number of Leaves in an m-Ary Tree 【叶子节点个数的上界】</vt:lpstr>
      <vt:lpstr>Tree Traversal  【树的遍历】 </vt:lpstr>
      <vt:lpstr>Section Summary 2</vt:lpstr>
      <vt:lpstr>Tree Traversal</vt:lpstr>
      <vt:lpstr>Preorder Traversal 【前序遍历】  </vt:lpstr>
      <vt:lpstr>Preorder Traversal 【前序遍历】</vt:lpstr>
      <vt:lpstr>Preorder Traversal 【前序遍历】</vt:lpstr>
      <vt:lpstr>Inorder Traversal 【中序遍历】 </vt:lpstr>
      <vt:lpstr>Inorder Traversal 【中序遍历】</vt:lpstr>
      <vt:lpstr>Inorder Traversal 【中序遍历】 </vt:lpstr>
      <vt:lpstr>Postorder Traversal 【后序遍历】</vt:lpstr>
      <vt:lpstr>Postorder Traversal 【后序遍历】</vt:lpstr>
      <vt:lpstr>Postorder Traversal 【后序遍历】</vt:lpstr>
      <vt:lpstr>Expression Trees 【表达式树】</vt:lpstr>
      <vt:lpstr>Infix Notation 【中缀记法】</vt:lpstr>
      <vt:lpstr>Prefix Notation 【前缀记法】</vt:lpstr>
      <vt:lpstr>Prefix Notation 【前缀记法】</vt:lpstr>
      <vt:lpstr>Postfix Notation 【后缀记法】</vt:lpstr>
      <vt:lpstr>Postfix Notation 【后缀记法】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Jie Hao</cp:lastModifiedBy>
  <cp:revision>649</cp:revision>
  <dcterms:created xsi:type="dcterms:W3CDTF">2017-12-05T17:18:18Z</dcterms:created>
  <dcterms:modified xsi:type="dcterms:W3CDTF">2023-06-08T14:40:45Z</dcterms:modified>
</cp:coreProperties>
</file>