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2"/>
    <p:sldId id="1130" r:id="rId3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76696" autoAdjust="0"/>
  </p:normalViewPr>
  <p:slideViewPr>
    <p:cSldViewPr showGuides="1">
      <p:cViewPr varScale="1">
        <p:scale>
          <a:sx n="71" d="100"/>
          <a:sy n="71" d="100"/>
        </p:scale>
        <p:origin x="48" y="712"/>
      </p:cViewPr>
      <p:guideLst>
        <p:guide orient="horz" pos="2184"/>
        <p:guide pos="28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484783"/>
            <a:ext cx="8001000" cy="46708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简答题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试</a:t>
            </a:r>
            <a:r>
              <a:rPr lang="zh-CN" altLang="en-US" sz="2000" dirty="0"/>
              <a:t>分析社交网络隐私保护中</a:t>
            </a:r>
            <a:r>
              <a:rPr lang="en-US" altLang="zh-CN" sz="2000" dirty="0"/>
              <a:t>k</a:t>
            </a:r>
            <a:r>
              <a:rPr lang="zh-CN" altLang="en-US" sz="2000" dirty="0"/>
              <a:t>匿名的含义。针对社交网络隐私泄露问题，请以图示或描述方式阐述聚类</a:t>
            </a:r>
            <a:r>
              <a:rPr lang="en-US" altLang="zh-CN" sz="2000" dirty="0"/>
              <a:t>k</a:t>
            </a:r>
            <a:r>
              <a:rPr lang="zh-CN" altLang="en-US" sz="2000" dirty="0"/>
              <a:t>匿名算法</a:t>
            </a:r>
            <a:r>
              <a:rPr lang="zh-CN" altLang="en-US" sz="2000" dirty="0" smtClean="0"/>
              <a:t>基本原理。</a:t>
            </a:r>
            <a:endParaRPr lang="en-US" altLang="zh-CN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第八周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第八周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答：</a:t>
            </a:r>
            <a:endParaRPr lang="en-US" altLang="zh-CN" sz="2000" dirty="0" smtClean="0"/>
          </a:p>
          <a:p>
            <a:r>
              <a:rPr lang="zh-CN" altLang="en-US" sz="2000" dirty="0" smtClean="0"/>
              <a:t>含义：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k-</a:t>
            </a:r>
            <a:r>
              <a:rPr lang="zh-CN" altLang="en-US" sz="1600" dirty="0"/>
              <a:t>匿名通过概括和隐匿技术，发布精度较低的数据，使得每条记录至少与数据表中其他</a:t>
            </a:r>
            <a:r>
              <a:rPr lang="en-US" altLang="zh-CN" sz="1600" dirty="0"/>
              <a:t>k</a:t>
            </a:r>
            <a:r>
              <a:rPr lang="zh-CN" altLang="en-US" sz="1600" dirty="0"/>
              <a:t>－</a:t>
            </a:r>
            <a:r>
              <a:rPr lang="en-US" altLang="zh-CN" sz="1600" dirty="0"/>
              <a:t>1 </a:t>
            </a:r>
            <a:r>
              <a:rPr lang="zh-CN" altLang="en-US" sz="1600" dirty="0"/>
              <a:t>条记录具有完全相同的准标识符属性值，从而</a:t>
            </a:r>
            <a:r>
              <a:rPr lang="zh-CN" altLang="en-US" sz="1600" dirty="0" smtClean="0"/>
              <a:t>减少连接</a:t>
            </a:r>
            <a:r>
              <a:rPr lang="zh-CN" altLang="en-US" sz="1600" dirty="0"/>
              <a:t>攻击所导致的隐私泄露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基本</a:t>
            </a:r>
            <a:r>
              <a:rPr lang="zh-CN" altLang="en-US" sz="2000" dirty="0"/>
              <a:t>思想：</a:t>
            </a:r>
          </a:p>
          <a:p>
            <a:pPr lvl="1"/>
            <a:r>
              <a:rPr lang="zh-CN" altLang="en-US" sz="1600" dirty="0"/>
              <a:t>将 </a:t>
            </a:r>
            <a:r>
              <a:rPr lang="en-US" altLang="zh-CN" sz="1600" dirty="0" smtClean="0"/>
              <a:t>k-</a:t>
            </a:r>
            <a:r>
              <a:rPr lang="zh-CN" altLang="en-US" sz="1600" dirty="0"/>
              <a:t>匿名问题视为聚类问题，将数据对象分成若干类或簇</a:t>
            </a:r>
            <a:r>
              <a:rPr lang="zh-CN" altLang="en-US" sz="1600" dirty="0" smtClean="0"/>
              <a:t>；</a:t>
            </a:r>
            <a:endParaRPr lang="zh-CN" altLang="en-US" sz="1600" dirty="0"/>
          </a:p>
          <a:p>
            <a:pPr lvl="1"/>
            <a:r>
              <a:rPr lang="zh-CN" altLang="en-US" sz="1600" dirty="0"/>
              <a:t>同一簇中的对象之间关于已定义的相似性标准具有很高的相似度</a:t>
            </a:r>
            <a:r>
              <a:rPr lang="zh-CN" altLang="en-US" sz="1600" dirty="0" smtClean="0"/>
              <a:t>；</a:t>
            </a:r>
            <a:endParaRPr lang="zh-CN" altLang="en-US" sz="1600" dirty="0"/>
          </a:p>
          <a:p>
            <a:pPr lvl="1"/>
            <a:r>
              <a:rPr lang="zh-CN" altLang="en-US" sz="1600" dirty="0"/>
              <a:t>不同簇中的对象之间高度相异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716</TotalTime>
  <Words>160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华文隶书</vt:lpstr>
      <vt:lpstr>宋体</vt:lpstr>
      <vt:lpstr>Arial</vt:lpstr>
      <vt:lpstr>Verdana</vt:lpstr>
      <vt:lpstr>Wingdings</vt:lpstr>
      <vt:lpstr>Profile</vt:lpstr>
      <vt:lpstr>PowerPoint 演示文稿</vt:lpstr>
      <vt:lpstr>随堂测验-第八周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1921</cp:revision>
  <dcterms:created xsi:type="dcterms:W3CDTF">2004-03-02T12:35:00Z</dcterms:created>
  <dcterms:modified xsi:type="dcterms:W3CDTF">2024-04-16T11:59:42Z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