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52" r:id="rId2"/>
    <p:sldId id="1130" r:id="rId3"/>
  </p:sldIdLst>
  <p:sldSz cx="9144000" cy="6858000" type="screen4x3"/>
  <p:notesSz cx="6858000" cy="914400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健君" initials="G" lastIdx="1" clrIdx="0"/>
  <p:cmAuthor id="1" name="gis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FF7"/>
    <a:srgbClr val="095BFF"/>
    <a:srgbClr val="CC99FF"/>
    <a:srgbClr val="FFCCFF"/>
    <a:srgbClr val="CCECFF"/>
    <a:srgbClr val="FF9900"/>
    <a:srgbClr val="663300"/>
    <a:srgbClr val="33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76696" autoAdjust="0"/>
  </p:normalViewPr>
  <p:slideViewPr>
    <p:cSldViewPr showGuides="1">
      <p:cViewPr varScale="1">
        <p:scale>
          <a:sx n="71" d="100"/>
          <a:sy n="71" d="100"/>
        </p:scale>
        <p:origin x="36" y="660"/>
      </p:cViewPr>
      <p:guideLst>
        <p:guide orient="horz" pos="2184"/>
        <p:guide pos="28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4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1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E3571-B9F4-4991-83A1-4443C89AFA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AA6D5-0A92-40B2-81ED-4CC5B6A63C60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875" y="271145"/>
            <a:ext cx="3136900" cy="817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891952"/>
          </a:xfrm>
        </p:spPr>
        <p:txBody>
          <a:bodyPr/>
          <a:lstStyle>
            <a:lvl1pPr>
              <a:defRPr>
                <a:latin typeface="+mj-lt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19812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19812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F83C59E-A256-40B9-B415-6031A5C88378}" type="slidenum">
              <a:rPr lang="en-US" altLang="zh-CN"/>
              <a:t>‹#›</a:t>
            </a:fld>
            <a:r>
              <a:rPr lang="zh-CN" altLang="en-US"/>
              <a:t>页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22ED0-4C6D-4061-83ED-8FD2D75EEC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CD9A-EA24-4C71-87E4-4A3B25415C5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553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DC1E853C-520B-44FC-82EB-3747A8EC61D5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79410" y="5875655"/>
            <a:ext cx="769620" cy="7581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484783"/>
            <a:ext cx="8001000" cy="4670863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 smtClean="0"/>
              <a:t>简答题：</a:t>
            </a:r>
            <a:endParaRPr lang="en-US" altLang="zh-CN" sz="2000" dirty="0" smtClean="0"/>
          </a:p>
          <a:p>
            <a:pPr lvl="0"/>
            <a:r>
              <a:rPr lang="zh-CN" altLang="en-US" sz="2000" dirty="0" smtClean="0"/>
              <a:t>试</a:t>
            </a:r>
            <a:r>
              <a:rPr lang="zh-CN" altLang="en-US" sz="2000" dirty="0"/>
              <a:t>分析权限控制模型、权利描述语言在数字版权管理技术中所起的作用。请以图示或描述方式阐述内容服务器、许可证服务器和用户终端所构成的数字版权管理系统的工作过程。</a:t>
            </a:r>
            <a:endParaRPr lang="en-US" altLang="zh-CN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3448" y="-99392"/>
            <a:ext cx="8001000" cy="130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华文隶书" panose="020108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kern="0" dirty="0" smtClean="0">
                <a:ea typeface="宋体" panose="02010600030101010101" pitchFamily="2" charset="-122"/>
              </a:rPr>
              <a:t>随堂测验</a:t>
            </a:r>
            <a:r>
              <a:rPr lang="en-US" altLang="zh-CN" b="1" kern="0" dirty="0" smtClean="0">
                <a:ea typeface="宋体" panose="02010600030101010101" pitchFamily="2" charset="-122"/>
              </a:rPr>
              <a:t>-</a:t>
            </a:r>
            <a:r>
              <a:rPr lang="zh-CN" altLang="en-US" b="1" kern="0" dirty="0" smtClean="0">
                <a:ea typeface="宋体" panose="02010600030101010101" pitchFamily="2" charset="-122"/>
              </a:rPr>
              <a:t>第九周</a:t>
            </a:r>
            <a:endParaRPr lang="zh-CN" altLang="en-US" b="1" kern="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1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随堂测验</a:t>
            </a:r>
            <a:r>
              <a:rPr lang="en-US" altLang="zh-CN" b="1" dirty="0">
                <a:ea typeface="宋体" panose="02010600030101010101" pitchFamily="2" charset="-122"/>
              </a:rPr>
              <a:t>-</a:t>
            </a:r>
            <a:r>
              <a:rPr lang="zh-CN" altLang="en-US" b="1" dirty="0" smtClean="0">
                <a:ea typeface="宋体" panose="02010600030101010101" pitchFamily="2" charset="-122"/>
              </a:rPr>
              <a:t>第九周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答：</a:t>
            </a:r>
            <a:endParaRPr lang="en-US" altLang="zh-CN" sz="2000" dirty="0" smtClean="0"/>
          </a:p>
          <a:p>
            <a:r>
              <a:rPr lang="zh-CN" altLang="en-US" sz="2000" dirty="0"/>
              <a:t>权限控制模型用于定义主体对客体的访问能力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权利描述语言用于编制数字许可证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内容服务器负责进行</a:t>
            </a:r>
            <a:r>
              <a:rPr lang="en-US" altLang="zh-CN" sz="2000" dirty="0" err="1" smtClean="0"/>
              <a:t>DRM</a:t>
            </a:r>
            <a:r>
              <a:rPr lang="zh-CN" altLang="en-US" sz="2000" dirty="0" smtClean="0"/>
              <a:t>打包。打包的数字内容包，包括内容数据与元数据。</a:t>
            </a:r>
            <a:endParaRPr lang="en-US" altLang="zh-CN" sz="2000" dirty="0" smtClean="0"/>
          </a:p>
          <a:p>
            <a:r>
              <a:rPr lang="zh-CN" altLang="en-US" sz="2000" dirty="0" smtClean="0"/>
              <a:t>许可证服务器负责</a:t>
            </a:r>
            <a:r>
              <a:rPr lang="en-US" altLang="zh-CN" sz="2000" dirty="0" err="1" smtClean="0"/>
              <a:t>DRM</a:t>
            </a:r>
            <a:r>
              <a:rPr lang="zh-CN" altLang="en-US" sz="2000" dirty="0" smtClean="0"/>
              <a:t>许可证生成。数字许可证包括内容密钥和权利。</a:t>
            </a:r>
            <a:endParaRPr lang="en-US" altLang="zh-CN" sz="2000" dirty="0" smtClean="0"/>
          </a:p>
          <a:p>
            <a:r>
              <a:rPr lang="zh-CN" altLang="en-US" sz="2000" dirty="0" smtClean="0"/>
              <a:t>用户终端负责</a:t>
            </a:r>
            <a:r>
              <a:rPr lang="en-US" altLang="zh-CN" sz="2000" dirty="0" err="1" smtClean="0"/>
              <a:t>DRM</a:t>
            </a:r>
            <a:r>
              <a:rPr lang="zh-CN" altLang="en-US" sz="2000" dirty="0" smtClean="0"/>
              <a:t>控制器。</a:t>
            </a:r>
            <a:endParaRPr lang="en-US" altLang="zh-CN" sz="2000" dirty="0" smtClean="0"/>
          </a:p>
          <a:p>
            <a:r>
              <a:rPr lang="zh-CN" altLang="en-US" sz="2000" dirty="0" smtClean="0"/>
              <a:t>类似课件</a:t>
            </a:r>
            <a:r>
              <a:rPr lang="en-US" altLang="zh-CN" sz="2000" dirty="0" err="1" smtClean="0"/>
              <a:t>PPT</a:t>
            </a:r>
            <a:r>
              <a:rPr lang="zh-CN" altLang="en-US" sz="2000" smtClean="0"/>
              <a:t>中图示</a:t>
            </a:r>
            <a:r>
              <a:rPr lang="zh-CN" altLang="en-US" sz="2000" dirty="0" smtClean="0"/>
              <a:t>亦可。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2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7704" y="2132856"/>
            <a:ext cx="113713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7704" y="2178574"/>
            <a:ext cx="12142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d3dc7c-8c6c-461c-9bf5-1b64d559cce2"/>
  <p:tag name="COMMONDATA" val="eyJoZGlkIjoiMjkwY2ZjNzVmMTlkNmQyYWRlYTVjMmNkMmE3MWRkMGE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726</TotalTime>
  <Words>143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华文隶书</vt:lpstr>
      <vt:lpstr>宋体</vt:lpstr>
      <vt:lpstr>Arial</vt:lpstr>
      <vt:lpstr>Verdana</vt:lpstr>
      <vt:lpstr>Wingdings</vt:lpstr>
      <vt:lpstr>Profile</vt:lpstr>
      <vt:lpstr>PowerPoint 演示文稿</vt:lpstr>
      <vt:lpstr>随堂测验-第九周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Yang Zhen</cp:lastModifiedBy>
  <cp:revision>1924</cp:revision>
  <dcterms:created xsi:type="dcterms:W3CDTF">2004-03-02T12:35:00Z</dcterms:created>
  <dcterms:modified xsi:type="dcterms:W3CDTF">2024-04-23T14:01:33Z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E00EBE760FA946ABA2D3504174615B79</vt:lpwstr>
  </property>
</Properties>
</file>