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52" r:id="rId2"/>
    <p:sldId id="1130" r:id="rId3"/>
  </p:sldIdLst>
  <p:sldSz cx="9144000" cy="6858000" type="screen4x3"/>
  <p:notesSz cx="6858000" cy="914400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健君" initials="G" lastIdx="1" clrIdx="0"/>
  <p:cmAuthor id="1" name="gis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FF7"/>
    <a:srgbClr val="095BFF"/>
    <a:srgbClr val="CC99FF"/>
    <a:srgbClr val="FFCCFF"/>
    <a:srgbClr val="CCECFF"/>
    <a:srgbClr val="FF9900"/>
    <a:srgbClr val="663300"/>
    <a:srgbClr val="33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76696" autoAdjust="0"/>
  </p:normalViewPr>
  <p:slideViewPr>
    <p:cSldViewPr showGuides="1">
      <p:cViewPr varScale="1">
        <p:scale>
          <a:sx n="71" d="100"/>
          <a:sy n="71" d="100"/>
        </p:scale>
        <p:origin x="36" y="660"/>
      </p:cViewPr>
      <p:guideLst>
        <p:guide orient="horz" pos="2184"/>
        <p:guide pos="28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4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1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E3571-B9F4-4991-83A1-4443C89AFA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AA6D5-0A92-40B2-81ED-4CC5B6A63C60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875" y="271145"/>
            <a:ext cx="3136900" cy="817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891952"/>
          </a:xfrm>
        </p:spPr>
        <p:txBody>
          <a:bodyPr/>
          <a:lstStyle>
            <a:lvl1pPr>
              <a:defRPr>
                <a:latin typeface="+mj-lt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19812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19812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F83C59E-A256-40B9-B415-6031A5C88378}" type="slidenum">
              <a:rPr lang="en-US" altLang="zh-CN"/>
              <a:t>‹#›</a:t>
            </a:fld>
            <a:r>
              <a:rPr lang="zh-CN" altLang="en-US"/>
              <a:t>页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22ED0-4C6D-4061-83ED-8FD2D75EEC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CD9A-EA24-4C71-87E4-4A3B25415C5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553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DC1E853C-520B-44FC-82EB-3747A8EC61D5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79410" y="5875655"/>
            <a:ext cx="769620" cy="7581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484783"/>
            <a:ext cx="8001000" cy="4670863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 smtClean="0"/>
              <a:t>算法设计题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0"/>
            <a:r>
              <a:rPr lang="zh-CN" altLang="en-US" sz="2000" dirty="0" smtClean="0"/>
              <a:t>请</a:t>
            </a:r>
            <a:r>
              <a:rPr lang="zh-CN" altLang="en-US" sz="2000" dirty="0"/>
              <a:t>设计</a:t>
            </a:r>
            <a:r>
              <a:rPr lang="en-US" altLang="zh-CN" sz="2000" dirty="0"/>
              <a:t>K-means</a:t>
            </a:r>
            <a:r>
              <a:rPr lang="zh-CN" altLang="en-US" sz="2000" dirty="0"/>
              <a:t>聚类算法。</a:t>
            </a:r>
            <a:endParaRPr lang="en-US" altLang="zh-CN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3448" y="-99392"/>
            <a:ext cx="8001000" cy="130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华文隶书" panose="020108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kern="0" dirty="0" smtClean="0">
                <a:ea typeface="宋体" panose="02010600030101010101" pitchFamily="2" charset="-122"/>
              </a:rPr>
              <a:t>随堂测验</a:t>
            </a:r>
            <a:r>
              <a:rPr lang="en-US" altLang="zh-CN" b="1" kern="0" dirty="0" smtClean="0">
                <a:ea typeface="宋体" panose="02010600030101010101" pitchFamily="2" charset="-122"/>
              </a:rPr>
              <a:t>-</a:t>
            </a:r>
            <a:r>
              <a:rPr lang="zh-CN" altLang="en-US" b="1" kern="0" dirty="0" smtClean="0">
                <a:ea typeface="宋体" panose="02010600030101010101" pitchFamily="2" charset="-122"/>
              </a:rPr>
              <a:t>第十二周</a:t>
            </a:r>
            <a:endParaRPr lang="zh-CN" altLang="en-US" b="1" kern="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1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随堂测验</a:t>
            </a:r>
            <a:r>
              <a:rPr lang="en-US" altLang="zh-CN" b="1" dirty="0">
                <a:ea typeface="宋体" panose="02010600030101010101" pitchFamily="2" charset="-122"/>
              </a:rPr>
              <a:t>-</a:t>
            </a:r>
            <a:r>
              <a:rPr lang="zh-CN" altLang="en-US" b="1" dirty="0" smtClean="0">
                <a:ea typeface="宋体" panose="02010600030101010101" pitchFamily="2" charset="-122"/>
              </a:rPr>
              <a:t>第十</a:t>
            </a:r>
            <a:r>
              <a:rPr lang="zh-CN" altLang="en-US" b="1" dirty="0">
                <a:ea typeface="宋体" panose="02010600030101010101" pitchFamily="2" charset="-122"/>
              </a:rPr>
              <a:t>二</a:t>
            </a:r>
            <a:r>
              <a:rPr lang="zh-CN" altLang="en-US" b="1" dirty="0" smtClean="0">
                <a:ea typeface="宋体" panose="02010600030101010101" pitchFamily="2" charset="-122"/>
              </a:rPr>
              <a:t>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 smtClean="0"/>
                  <a:t>答：</a:t>
                </a:r>
                <a:endParaRPr lang="en-US" altLang="zh-CN" sz="2000" dirty="0" smtClean="0"/>
              </a:p>
              <a:p>
                <a:r>
                  <a:rPr lang="zh-CN" altLang="en-US" sz="2000" dirty="0"/>
                  <a:t>令 </a:t>
                </a:r>
                <a:r>
                  <a:rPr lang="en-US" altLang="zh-CN" sz="2000" dirty="0"/>
                  <a:t>d</a:t>
                </a:r>
                <a:r>
                  <a:rPr lang="zh-CN" altLang="en-US" sz="2000" dirty="0"/>
                  <a:t>为两个实例的距离度量</a:t>
                </a:r>
                <a:r>
                  <a:rPr lang="en-US" altLang="zh-CN" sz="2000" dirty="0"/>
                  <a:t>.</a:t>
                </a:r>
              </a:p>
              <a:p>
                <a:r>
                  <a:rPr lang="zh-CN" altLang="en-US" sz="2000" dirty="0"/>
                  <a:t>选择 </a:t>
                </a:r>
                <a:r>
                  <a:rPr lang="en-US" altLang="zh-CN" sz="2000" dirty="0"/>
                  <a:t>k </a:t>
                </a:r>
                <a:r>
                  <a:rPr lang="zh-CN" altLang="en-US" sz="2000" dirty="0"/>
                  <a:t>个随机样例</a:t>
                </a:r>
                <a:r>
                  <a:rPr lang="en-US" altLang="zh-CN" sz="2000" dirty="0"/>
                  <a:t>{</a:t>
                </a:r>
                <a:r>
                  <a:rPr lang="en-US" altLang="zh-CN" sz="2000" dirty="0" err="1"/>
                  <a:t>s1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s2</a:t>
                </a:r>
                <a:r>
                  <a:rPr lang="en-US" altLang="zh-CN" sz="2000" dirty="0"/>
                  <a:t>,… </a:t>
                </a:r>
                <a:r>
                  <a:rPr lang="en-US" altLang="zh-CN" sz="2000" dirty="0" err="1"/>
                  <a:t>sk</a:t>
                </a:r>
                <a:r>
                  <a:rPr lang="en-US" altLang="zh-CN" sz="2000" dirty="0"/>
                  <a:t>} </a:t>
                </a:r>
                <a:r>
                  <a:rPr lang="zh-CN" altLang="en-US" sz="2000" dirty="0"/>
                  <a:t>作为种子</a:t>
                </a:r>
                <a:r>
                  <a:rPr lang="en-US" altLang="zh-CN" sz="2000" dirty="0"/>
                  <a:t>.   </a:t>
                </a:r>
                <a:endParaRPr lang="zh-CN" altLang="en-US" sz="2000" dirty="0"/>
              </a:p>
              <a:p>
                <a:r>
                  <a:rPr lang="zh-CN" altLang="en-US" sz="2000" dirty="0"/>
                  <a:t>直到聚类收敛或满足停止策略</a:t>
                </a:r>
                <a:r>
                  <a:rPr lang="en-US" altLang="zh-CN" sz="2000" dirty="0"/>
                  <a:t>:              </a:t>
                </a:r>
                <a:endParaRPr lang="zh-CN" altLang="en-US" sz="2000" dirty="0"/>
              </a:p>
              <a:p>
                <a:r>
                  <a:rPr lang="zh-CN" altLang="en-US" sz="2000" dirty="0"/>
                  <a:t>      对每个样例 </a:t>
                </a:r>
                <a:r>
                  <a:rPr lang="en-US" altLang="zh-CN" sz="2000" dirty="0"/>
                  <a:t>xi:</a:t>
                </a:r>
              </a:p>
              <a:p>
                <a:r>
                  <a:rPr lang="en-US" altLang="zh-CN" sz="2000" dirty="0"/>
                  <a:t>         </a:t>
                </a:r>
                <a:r>
                  <a:rPr lang="zh-CN" altLang="en-US" sz="2000" dirty="0"/>
                  <a:t>将 </a:t>
                </a:r>
                <a:r>
                  <a:rPr lang="en-US" altLang="zh-CN" sz="2000" dirty="0"/>
                  <a:t>xi </a:t>
                </a:r>
                <a:r>
                  <a:rPr lang="zh-CN" altLang="en-US" sz="2000" dirty="0"/>
                  <a:t>分配到 </a:t>
                </a:r>
                <a:r>
                  <a:rPr lang="en-US" altLang="zh-CN" sz="2000" dirty="0" err="1"/>
                  <a:t>cj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， </a:t>
                </a:r>
                <a:r>
                  <a:rPr lang="en-US" altLang="zh-CN" sz="2000" dirty="0"/>
                  <a:t>d(xi, </a:t>
                </a:r>
                <a:r>
                  <a:rPr lang="en-US" altLang="zh-CN" sz="2000" dirty="0" err="1"/>
                  <a:t>sj</a:t>
                </a:r>
                <a:r>
                  <a:rPr lang="en-US" altLang="zh-CN" sz="2000" dirty="0"/>
                  <a:t>) </a:t>
                </a:r>
                <a:r>
                  <a:rPr lang="zh-CN" altLang="en-US" sz="2000" dirty="0"/>
                  <a:t>是最小的</a:t>
                </a:r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  <a:p>
                <a:r>
                  <a:rPr lang="zh-CN" altLang="en-US" sz="2000" dirty="0"/>
                  <a:t>      </a:t>
                </a:r>
                <a:r>
                  <a:rPr lang="en-US" altLang="zh-CN" sz="2000" dirty="0"/>
                  <a:t>(Update the seeds to the centroid of each cluster)</a:t>
                </a:r>
              </a:p>
              <a:p>
                <a:r>
                  <a:rPr lang="en-US" altLang="zh-CN" sz="2000" dirty="0"/>
                  <a:t>      </a:t>
                </a:r>
                <a:r>
                  <a:rPr lang="zh-CN" altLang="en-US" sz="2000" dirty="0"/>
                  <a:t>对每个类 </a:t>
                </a:r>
                <a:r>
                  <a:rPr lang="en-US" altLang="zh-CN" sz="2000" dirty="0" err="1"/>
                  <a:t>cj</a:t>
                </a:r>
                <a:endParaRPr lang="en-US" altLang="zh-CN" sz="2000" dirty="0"/>
              </a:p>
              <a:p>
                <a:r>
                  <a:rPr lang="en-US" altLang="zh-CN" sz="2000" dirty="0"/>
                  <a:t>             </a:t>
                </a:r>
                <a:r>
                  <a:rPr lang="en-US" altLang="zh-CN" sz="2000" dirty="0" err="1"/>
                  <a:t>sj</a:t>
                </a:r>
                <a:r>
                  <a:rPr lang="en-US" altLang="zh-CN" sz="2000" dirty="0"/>
                  <a:t> =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cj</a:t>
                </a:r>
                <a:r>
                  <a:rPr lang="en-US" altLang="zh-CN" sz="2000" dirty="0"/>
                  <a:t>)                     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6" t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2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7704" y="2132856"/>
            <a:ext cx="113713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7704" y="2178574"/>
            <a:ext cx="12142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d3dc7c-8c6c-461c-9bf5-1b64d559cce2"/>
  <p:tag name="COMMONDATA" val="eyJoZGlkIjoiMjkwY2ZjNzVmMTlkNmQyYWRlYTVjMmNkMmE3MWRkMGE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745</TotalTime>
  <Words>120</Words>
  <Application>Microsoft Office PowerPoint</Application>
  <PresentationFormat>全屏显示(4:3)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华文隶书</vt:lpstr>
      <vt:lpstr>宋体</vt:lpstr>
      <vt:lpstr>Arial</vt:lpstr>
      <vt:lpstr>Cambria Math</vt:lpstr>
      <vt:lpstr>Verdana</vt:lpstr>
      <vt:lpstr>Wingdings</vt:lpstr>
      <vt:lpstr>Profile</vt:lpstr>
      <vt:lpstr>PowerPoint 演示文稿</vt:lpstr>
      <vt:lpstr>随堂测验-第十二周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Yang Zhen</cp:lastModifiedBy>
  <cp:revision>1928</cp:revision>
  <dcterms:created xsi:type="dcterms:W3CDTF">2004-03-02T12:35:00Z</dcterms:created>
  <dcterms:modified xsi:type="dcterms:W3CDTF">2024-05-14T12:07:42Z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E00EBE760FA946ABA2D3504174615B79</vt:lpwstr>
  </property>
</Properties>
</file>