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2.xml" ContentType="application/vnd.openxmlformats-officedocument.drawingml.chartshape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3.xml" ContentType="application/vnd.openxmlformats-officedocument.drawingml.chartshapes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6" r:id="rId1"/>
  </p:sldMasterIdLst>
  <p:sldIdLst>
    <p:sldId id="256" r:id="rId2"/>
    <p:sldId id="284" r:id="rId3"/>
    <p:sldId id="266" r:id="rId4"/>
    <p:sldId id="257" r:id="rId5"/>
    <p:sldId id="273" r:id="rId6"/>
    <p:sldId id="277" r:id="rId7"/>
    <p:sldId id="296" r:id="rId8"/>
    <p:sldId id="278" r:id="rId9"/>
    <p:sldId id="299" r:id="rId10"/>
    <p:sldId id="282" r:id="rId11"/>
    <p:sldId id="300" r:id="rId12"/>
    <p:sldId id="280" r:id="rId13"/>
    <p:sldId id="301" r:id="rId14"/>
    <p:sldId id="285" r:id="rId15"/>
    <p:sldId id="274" r:id="rId16"/>
    <p:sldId id="268" r:id="rId17"/>
    <p:sldId id="267" r:id="rId18"/>
    <p:sldId id="270" r:id="rId19"/>
    <p:sldId id="286" r:id="rId20"/>
    <p:sldId id="318" r:id="rId21"/>
    <p:sldId id="319" r:id="rId22"/>
    <p:sldId id="320" r:id="rId23"/>
    <p:sldId id="287" r:id="rId24"/>
    <p:sldId id="321" r:id="rId25"/>
    <p:sldId id="322" r:id="rId26"/>
    <p:sldId id="289" r:id="rId27"/>
    <p:sldId id="310" r:id="rId28"/>
    <p:sldId id="323" r:id="rId29"/>
    <p:sldId id="324" r:id="rId30"/>
    <p:sldId id="313" r:id="rId31"/>
    <p:sldId id="325" r:id="rId32"/>
    <p:sldId id="326" r:id="rId33"/>
    <p:sldId id="314" r:id="rId34"/>
    <p:sldId id="295" r:id="rId35"/>
    <p:sldId id="304" r:id="rId36"/>
    <p:sldId id="303" r:id="rId37"/>
    <p:sldId id="317" r:id="rId38"/>
    <p:sldId id="262" r:id="rId39"/>
    <p:sldId id="316" r:id="rId40"/>
    <p:sldId id="307" r:id="rId41"/>
    <p:sldId id="308" r:id="rId42"/>
    <p:sldId id="309" r:id="rId43"/>
    <p:sldId id="327" r:id="rId44"/>
    <p:sldId id="292" r:id="rId45"/>
    <p:sldId id="272" r:id="rId46"/>
    <p:sldId id="271" r:id="rId47"/>
    <p:sldId id="293" r:id="rId48"/>
    <p:sldId id="294" r:id="rId49"/>
    <p:sldId id="290" r:id="rId50"/>
    <p:sldId id="261" r:id="rId5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1BB5BF-C5E1-4E6F-9EE0-2FFC0D5B0173}" v="135" dt="2020-10-26T11:48:11.2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70" autoAdjust="0"/>
    <p:restoredTop sz="94660"/>
  </p:normalViewPr>
  <p:slideViewPr>
    <p:cSldViewPr snapToGrid="0">
      <p:cViewPr>
        <p:scale>
          <a:sx n="66" d="100"/>
          <a:sy n="66" d="100"/>
        </p:scale>
        <p:origin x="720" y="4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microsoft.com/office/2015/10/relationships/revisionInfo" Target="revisionInfo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than den Boer" userId="1dd7c8a0-1384-4f27-86ad-865e349e0524" providerId="ADAL" clId="{1D1BB5BF-C5E1-4E6F-9EE0-2FFC0D5B0173}"/>
    <pc:docChg chg="undo redo custSel mod addSld delSld modSld sldOrd">
      <pc:chgData name="Ethan den Boer" userId="1dd7c8a0-1384-4f27-86ad-865e349e0524" providerId="ADAL" clId="{1D1BB5BF-C5E1-4E6F-9EE0-2FFC0D5B0173}" dt="2020-10-26T11:48:11.232" v="1484" actId="14100"/>
      <pc:docMkLst>
        <pc:docMk/>
      </pc:docMkLst>
      <pc:sldChg chg="addSp delSp modSp mod modMedia setBg delAnim">
        <pc:chgData name="Ethan den Boer" userId="1dd7c8a0-1384-4f27-86ad-865e349e0524" providerId="ADAL" clId="{1D1BB5BF-C5E1-4E6F-9EE0-2FFC0D5B0173}" dt="2020-10-26T11:35:52.303" v="966"/>
        <pc:sldMkLst>
          <pc:docMk/>
          <pc:sldMk cId="4071096" sldId="256"/>
        </pc:sldMkLst>
        <pc:spChg chg="mod">
          <ac:chgData name="Ethan den Boer" userId="1dd7c8a0-1384-4f27-86ad-865e349e0524" providerId="ADAL" clId="{1D1BB5BF-C5E1-4E6F-9EE0-2FFC0D5B0173}" dt="2020-10-26T11:35:52.303" v="966"/>
          <ac:spMkLst>
            <pc:docMk/>
            <pc:sldMk cId="4071096" sldId="256"/>
            <ac:spMk id="2" creationId="{07164874-5132-4C4A-A7BC-AF206CE0E16C}"/>
          </ac:spMkLst>
        </pc:spChg>
        <pc:spChg chg="mod">
          <ac:chgData name="Ethan den Boer" userId="1dd7c8a0-1384-4f27-86ad-865e349e0524" providerId="ADAL" clId="{1D1BB5BF-C5E1-4E6F-9EE0-2FFC0D5B0173}" dt="2020-10-26T11:35:52.303" v="966"/>
          <ac:spMkLst>
            <pc:docMk/>
            <pc:sldMk cId="4071096" sldId="256"/>
            <ac:spMk id="3" creationId="{17EDDA1F-A3FB-464B-A638-72CA21635170}"/>
          </ac:spMkLst>
        </pc:spChg>
        <pc:spChg chg="add del">
          <ac:chgData name="Ethan den Boer" userId="1dd7c8a0-1384-4f27-86ad-865e349e0524" providerId="ADAL" clId="{1D1BB5BF-C5E1-4E6F-9EE0-2FFC0D5B0173}" dt="2020-10-26T11:26:41.219" v="907" actId="26606"/>
          <ac:spMkLst>
            <pc:docMk/>
            <pc:sldMk cId="4071096" sldId="256"/>
            <ac:spMk id="9" creationId="{C1DD1A8A-57D5-4A81-AD04-532B043C5611}"/>
          </ac:spMkLst>
        </pc:spChg>
        <pc:spChg chg="add del">
          <ac:chgData name="Ethan den Boer" userId="1dd7c8a0-1384-4f27-86ad-865e349e0524" providerId="ADAL" clId="{1D1BB5BF-C5E1-4E6F-9EE0-2FFC0D5B0173}" dt="2020-10-26T11:26:41.219" v="907" actId="26606"/>
          <ac:spMkLst>
            <pc:docMk/>
            <pc:sldMk cId="4071096" sldId="256"/>
            <ac:spMk id="11" creationId="{007891EC-4501-44ED-A8C8-B11B6DB767AB}"/>
          </ac:spMkLst>
        </pc:spChg>
        <pc:picChg chg="add del mod">
          <ac:chgData name="Ethan den Boer" userId="1dd7c8a0-1384-4f27-86ad-865e349e0524" providerId="ADAL" clId="{1D1BB5BF-C5E1-4E6F-9EE0-2FFC0D5B0173}" dt="2020-10-26T11:26:41.219" v="907" actId="26606"/>
          <ac:picMkLst>
            <pc:docMk/>
            <pc:sldMk cId="4071096" sldId="256"/>
            <ac:picMk id="5" creationId="{ACD5D789-A6A1-4EB1-9286-8C31EF24CAA9}"/>
          </ac:picMkLst>
        </pc:picChg>
      </pc:sldChg>
      <pc:sldChg chg="modSp">
        <pc:chgData name="Ethan den Boer" userId="1dd7c8a0-1384-4f27-86ad-865e349e0524" providerId="ADAL" clId="{1D1BB5BF-C5E1-4E6F-9EE0-2FFC0D5B0173}" dt="2020-10-26T11:35:52.303" v="966"/>
        <pc:sldMkLst>
          <pc:docMk/>
          <pc:sldMk cId="2943972088" sldId="257"/>
        </pc:sldMkLst>
        <pc:spChg chg="mod">
          <ac:chgData name="Ethan den Boer" userId="1dd7c8a0-1384-4f27-86ad-865e349e0524" providerId="ADAL" clId="{1D1BB5BF-C5E1-4E6F-9EE0-2FFC0D5B0173}" dt="2020-10-26T11:35:52.303" v="966"/>
          <ac:spMkLst>
            <pc:docMk/>
            <pc:sldMk cId="2943972088" sldId="257"/>
            <ac:spMk id="2" creationId="{2C28B439-2EE4-4CEA-9FA4-F61092C0D126}"/>
          </ac:spMkLst>
        </pc:spChg>
        <pc:spChg chg="mod">
          <ac:chgData name="Ethan den Boer" userId="1dd7c8a0-1384-4f27-86ad-865e349e0524" providerId="ADAL" clId="{1D1BB5BF-C5E1-4E6F-9EE0-2FFC0D5B0173}" dt="2020-10-26T11:35:52.303" v="966"/>
          <ac:spMkLst>
            <pc:docMk/>
            <pc:sldMk cId="2943972088" sldId="257"/>
            <ac:spMk id="3" creationId="{FD6746A0-40F6-4001-99B0-7765FDEE09FD}"/>
          </ac:spMkLst>
        </pc:spChg>
      </pc:sldChg>
      <pc:sldChg chg="del">
        <pc:chgData name="Ethan den Boer" userId="1dd7c8a0-1384-4f27-86ad-865e349e0524" providerId="ADAL" clId="{1D1BB5BF-C5E1-4E6F-9EE0-2FFC0D5B0173}" dt="2020-10-26T02:02:44.663" v="699" actId="47"/>
        <pc:sldMkLst>
          <pc:docMk/>
          <pc:sldMk cId="3984266371" sldId="258"/>
        </pc:sldMkLst>
      </pc:sldChg>
      <pc:sldChg chg="del">
        <pc:chgData name="Ethan den Boer" userId="1dd7c8a0-1384-4f27-86ad-865e349e0524" providerId="ADAL" clId="{1D1BB5BF-C5E1-4E6F-9EE0-2FFC0D5B0173}" dt="2020-10-26T01:34:20.661" v="0" actId="47"/>
        <pc:sldMkLst>
          <pc:docMk/>
          <pc:sldMk cId="2624627485" sldId="259"/>
        </pc:sldMkLst>
      </pc:sldChg>
      <pc:sldChg chg="addSp delSp modSp mod">
        <pc:chgData name="Ethan den Boer" userId="1dd7c8a0-1384-4f27-86ad-865e349e0524" providerId="ADAL" clId="{1D1BB5BF-C5E1-4E6F-9EE0-2FFC0D5B0173}" dt="2020-10-26T11:35:52.303" v="966"/>
        <pc:sldMkLst>
          <pc:docMk/>
          <pc:sldMk cId="1033428350" sldId="261"/>
        </pc:sldMkLst>
        <pc:spChg chg="del">
          <ac:chgData name="Ethan den Boer" userId="1dd7c8a0-1384-4f27-86ad-865e349e0524" providerId="ADAL" clId="{1D1BB5BF-C5E1-4E6F-9EE0-2FFC0D5B0173}" dt="2020-10-26T01:35:01.147" v="4" actId="21"/>
          <ac:spMkLst>
            <pc:docMk/>
            <pc:sldMk cId="1033428350" sldId="261"/>
            <ac:spMk id="2" creationId="{429EC9EC-114B-465C-A5FA-CF8E8FF07B77}"/>
          </ac:spMkLst>
        </pc:spChg>
        <pc:spChg chg="del">
          <ac:chgData name="Ethan den Boer" userId="1dd7c8a0-1384-4f27-86ad-865e349e0524" providerId="ADAL" clId="{1D1BB5BF-C5E1-4E6F-9EE0-2FFC0D5B0173}" dt="2020-10-26T01:35:02.558" v="5"/>
          <ac:spMkLst>
            <pc:docMk/>
            <pc:sldMk cId="1033428350" sldId="261"/>
            <ac:spMk id="3" creationId="{77DEBE02-DDC6-4BA2-BD76-8BF587619522}"/>
          </ac:spMkLst>
        </pc:spChg>
        <pc:spChg chg="add mod">
          <ac:chgData name="Ethan den Boer" userId="1dd7c8a0-1384-4f27-86ad-865e349e0524" providerId="ADAL" clId="{1D1BB5BF-C5E1-4E6F-9EE0-2FFC0D5B0173}" dt="2020-10-26T11:35:52.303" v="966"/>
          <ac:spMkLst>
            <pc:docMk/>
            <pc:sldMk cId="1033428350" sldId="261"/>
            <ac:spMk id="5" creationId="{358BCD9D-3A97-42AC-B00F-ADA7DC06F80A}"/>
          </ac:spMkLst>
        </pc:spChg>
        <pc:spChg chg="add mod">
          <ac:chgData name="Ethan den Boer" userId="1dd7c8a0-1384-4f27-86ad-865e349e0524" providerId="ADAL" clId="{1D1BB5BF-C5E1-4E6F-9EE0-2FFC0D5B0173}" dt="2020-10-26T01:35:21.313" v="13" actId="255"/>
          <ac:spMkLst>
            <pc:docMk/>
            <pc:sldMk cId="1033428350" sldId="261"/>
            <ac:spMk id="6" creationId="{9F7780E0-C10A-4828-808A-C9C9A34104AF}"/>
          </ac:spMkLst>
        </pc:spChg>
      </pc:sldChg>
      <pc:sldChg chg="addSp delSp modSp mod">
        <pc:chgData name="Ethan den Boer" userId="1dd7c8a0-1384-4f27-86ad-865e349e0524" providerId="ADAL" clId="{1D1BB5BF-C5E1-4E6F-9EE0-2FFC0D5B0173}" dt="2020-10-26T11:44:04.649" v="1373" actId="20577"/>
        <pc:sldMkLst>
          <pc:docMk/>
          <pc:sldMk cId="2794482771" sldId="262"/>
        </pc:sldMkLst>
        <pc:spChg chg="mod">
          <ac:chgData name="Ethan den Boer" userId="1dd7c8a0-1384-4f27-86ad-865e349e0524" providerId="ADAL" clId="{1D1BB5BF-C5E1-4E6F-9EE0-2FFC0D5B0173}" dt="2020-10-26T11:35:52.303" v="966"/>
          <ac:spMkLst>
            <pc:docMk/>
            <pc:sldMk cId="2794482771" sldId="262"/>
            <ac:spMk id="2" creationId="{5E2BF5B3-0C2C-4B2C-9BDD-BA86E24D1855}"/>
          </ac:spMkLst>
        </pc:spChg>
        <pc:spChg chg="mod">
          <ac:chgData name="Ethan den Boer" userId="1dd7c8a0-1384-4f27-86ad-865e349e0524" providerId="ADAL" clId="{1D1BB5BF-C5E1-4E6F-9EE0-2FFC0D5B0173}" dt="2020-10-26T11:44:04.649" v="1373" actId="20577"/>
          <ac:spMkLst>
            <pc:docMk/>
            <pc:sldMk cId="2794482771" sldId="262"/>
            <ac:spMk id="3" creationId="{F3E9A906-B6BF-4B83-8AE7-FB0F1F4D7417}"/>
          </ac:spMkLst>
        </pc:spChg>
        <pc:graphicFrameChg chg="add del mod">
          <ac:chgData name="Ethan den Boer" userId="1dd7c8a0-1384-4f27-86ad-865e349e0524" providerId="ADAL" clId="{1D1BB5BF-C5E1-4E6F-9EE0-2FFC0D5B0173}" dt="2020-10-26T11:42:38.686" v="1175" actId="478"/>
          <ac:graphicFrameMkLst>
            <pc:docMk/>
            <pc:sldMk cId="2794482771" sldId="262"/>
            <ac:graphicFrameMk id="4" creationId="{32001BA2-A985-444F-BC8B-0F43ADB993FE}"/>
          </ac:graphicFrameMkLst>
        </pc:graphicFrameChg>
      </pc:sldChg>
      <pc:sldChg chg="modSp del">
        <pc:chgData name="Ethan den Boer" userId="1dd7c8a0-1384-4f27-86ad-865e349e0524" providerId="ADAL" clId="{1D1BB5BF-C5E1-4E6F-9EE0-2FFC0D5B0173}" dt="2020-10-26T11:41:53.824" v="1161" actId="47"/>
        <pc:sldMkLst>
          <pc:docMk/>
          <pc:sldMk cId="1833773428" sldId="264"/>
        </pc:sldMkLst>
        <pc:spChg chg="mod">
          <ac:chgData name="Ethan den Boer" userId="1dd7c8a0-1384-4f27-86ad-865e349e0524" providerId="ADAL" clId="{1D1BB5BF-C5E1-4E6F-9EE0-2FFC0D5B0173}" dt="2020-10-26T11:35:52.303" v="966"/>
          <ac:spMkLst>
            <pc:docMk/>
            <pc:sldMk cId="1833773428" sldId="264"/>
            <ac:spMk id="2" creationId="{F3612F8A-9524-452F-B708-110D24D5AEDE}"/>
          </ac:spMkLst>
        </pc:spChg>
        <pc:spChg chg="mod">
          <ac:chgData name="Ethan den Boer" userId="1dd7c8a0-1384-4f27-86ad-865e349e0524" providerId="ADAL" clId="{1D1BB5BF-C5E1-4E6F-9EE0-2FFC0D5B0173}" dt="2020-10-26T11:35:52.303" v="966"/>
          <ac:spMkLst>
            <pc:docMk/>
            <pc:sldMk cId="1833773428" sldId="264"/>
            <ac:spMk id="3" creationId="{50B480EF-3BE0-4A8D-8523-9D4B545AE9DC}"/>
          </ac:spMkLst>
        </pc:spChg>
      </pc:sldChg>
      <pc:sldChg chg="modSp">
        <pc:chgData name="Ethan den Boer" userId="1dd7c8a0-1384-4f27-86ad-865e349e0524" providerId="ADAL" clId="{1D1BB5BF-C5E1-4E6F-9EE0-2FFC0D5B0173}" dt="2020-10-26T11:35:52.303" v="966"/>
        <pc:sldMkLst>
          <pc:docMk/>
          <pc:sldMk cId="1093467193" sldId="266"/>
        </pc:sldMkLst>
        <pc:spChg chg="mod">
          <ac:chgData name="Ethan den Boer" userId="1dd7c8a0-1384-4f27-86ad-865e349e0524" providerId="ADAL" clId="{1D1BB5BF-C5E1-4E6F-9EE0-2FFC0D5B0173}" dt="2020-10-26T11:35:52.303" v="966"/>
          <ac:spMkLst>
            <pc:docMk/>
            <pc:sldMk cId="1093467193" sldId="266"/>
            <ac:spMk id="2" creationId="{B3846744-FEC5-4EB2-A886-8CD077BB0334}"/>
          </ac:spMkLst>
        </pc:spChg>
        <pc:spChg chg="mod">
          <ac:chgData name="Ethan den Boer" userId="1dd7c8a0-1384-4f27-86ad-865e349e0524" providerId="ADAL" clId="{1D1BB5BF-C5E1-4E6F-9EE0-2FFC0D5B0173}" dt="2020-10-26T11:35:52.303" v="966"/>
          <ac:spMkLst>
            <pc:docMk/>
            <pc:sldMk cId="1093467193" sldId="266"/>
            <ac:spMk id="3" creationId="{6991A4B1-0C33-4FC6-BC81-B11D2172027E}"/>
          </ac:spMkLst>
        </pc:spChg>
      </pc:sldChg>
      <pc:sldChg chg="modSp">
        <pc:chgData name="Ethan den Boer" userId="1dd7c8a0-1384-4f27-86ad-865e349e0524" providerId="ADAL" clId="{1D1BB5BF-C5E1-4E6F-9EE0-2FFC0D5B0173}" dt="2020-10-26T11:35:52.303" v="966"/>
        <pc:sldMkLst>
          <pc:docMk/>
          <pc:sldMk cId="164155707" sldId="267"/>
        </pc:sldMkLst>
        <pc:spChg chg="mod">
          <ac:chgData name="Ethan den Boer" userId="1dd7c8a0-1384-4f27-86ad-865e349e0524" providerId="ADAL" clId="{1D1BB5BF-C5E1-4E6F-9EE0-2FFC0D5B0173}" dt="2020-10-26T11:35:52.303" v="966"/>
          <ac:spMkLst>
            <pc:docMk/>
            <pc:sldMk cId="164155707" sldId="267"/>
            <ac:spMk id="2" creationId="{0921C66A-E3BB-4686-BDA1-7AE234C45002}"/>
          </ac:spMkLst>
        </pc:spChg>
        <pc:spChg chg="mod">
          <ac:chgData name="Ethan den Boer" userId="1dd7c8a0-1384-4f27-86ad-865e349e0524" providerId="ADAL" clId="{1D1BB5BF-C5E1-4E6F-9EE0-2FFC0D5B0173}" dt="2020-10-26T11:35:52.303" v="966"/>
          <ac:spMkLst>
            <pc:docMk/>
            <pc:sldMk cId="164155707" sldId="267"/>
            <ac:spMk id="3" creationId="{40F2D075-9CB5-44D2-B02B-CF57B4054DBD}"/>
          </ac:spMkLst>
        </pc:spChg>
      </pc:sldChg>
      <pc:sldChg chg="modSp">
        <pc:chgData name="Ethan den Boer" userId="1dd7c8a0-1384-4f27-86ad-865e349e0524" providerId="ADAL" clId="{1D1BB5BF-C5E1-4E6F-9EE0-2FFC0D5B0173}" dt="2020-10-26T11:35:52.303" v="966"/>
        <pc:sldMkLst>
          <pc:docMk/>
          <pc:sldMk cId="3760362297" sldId="268"/>
        </pc:sldMkLst>
        <pc:spChg chg="mod">
          <ac:chgData name="Ethan den Boer" userId="1dd7c8a0-1384-4f27-86ad-865e349e0524" providerId="ADAL" clId="{1D1BB5BF-C5E1-4E6F-9EE0-2FFC0D5B0173}" dt="2020-10-26T11:35:52.303" v="966"/>
          <ac:spMkLst>
            <pc:docMk/>
            <pc:sldMk cId="3760362297" sldId="268"/>
            <ac:spMk id="2" creationId="{32568112-0CB5-4C76-B791-AC6DE75B4EEC}"/>
          </ac:spMkLst>
        </pc:spChg>
        <pc:spChg chg="mod">
          <ac:chgData name="Ethan den Boer" userId="1dd7c8a0-1384-4f27-86ad-865e349e0524" providerId="ADAL" clId="{1D1BB5BF-C5E1-4E6F-9EE0-2FFC0D5B0173}" dt="2020-10-26T11:35:52.303" v="966"/>
          <ac:spMkLst>
            <pc:docMk/>
            <pc:sldMk cId="3760362297" sldId="268"/>
            <ac:spMk id="3" creationId="{EE9F951B-D569-4D03-9EBC-4915AA47CFCE}"/>
          </ac:spMkLst>
        </pc:spChg>
      </pc:sldChg>
      <pc:sldChg chg="del">
        <pc:chgData name="Ethan den Boer" userId="1dd7c8a0-1384-4f27-86ad-865e349e0524" providerId="ADAL" clId="{1D1BB5BF-C5E1-4E6F-9EE0-2FFC0D5B0173}" dt="2020-10-26T01:36:53.802" v="14" actId="47"/>
        <pc:sldMkLst>
          <pc:docMk/>
          <pc:sldMk cId="2296503718" sldId="269"/>
        </pc:sldMkLst>
      </pc:sldChg>
      <pc:sldChg chg="modSp">
        <pc:chgData name="Ethan den Boer" userId="1dd7c8a0-1384-4f27-86ad-865e349e0524" providerId="ADAL" clId="{1D1BB5BF-C5E1-4E6F-9EE0-2FFC0D5B0173}" dt="2020-10-26T11:35:52.303" v="966"/>
        <pc:sldMkLst>
          <pc:docMk/>
          <pc:sldMk cId="1140304021" sldId="270"/>
        </pc:sldMkLst>
        <pc:spChg chg="mod">
          <ac:chgData name="Ethan den Boer" userId="1dd7c8a0-1384-4f27-86ad-865e349e0524" providerId="ADAL" clId="{1D1BB5BF-C5E1-4E6F-9EE0-2FFC0D5B0173}" dt="2020-10-26T11:35:52.303" v="966"/>
          <ac:spMkLst>
            <pc:docMk/>
            <pc:sldMk cId="1140304021" sldId="270"/>
            <ac:spMk id="2" creationId="{965EB982-DBBA-4D03-BC41-3C2EC57F7C2D}"/>
          </ac:spMkLst>
        </pc:spChg>
        <pc:spChg chg="mod">
          <ac:chgData name="Ethan den Boer" userId="1dd7c8a0-1384-4f27-86ad-865e349e0524" providerId="ADAL" clId="{1D1BB5BF-C5E1-4E6F-9EE0-2FFC0D5B0173}" dt="2020-10-26T11:35:52.303" v="966"/>
          <ac:spMkLst>
            <pc:docMk/>
            <pc:sldMk cId="1140304021" sldId="270"/>
            <ac:spMk id="3" creationId="{B0176B3E-387A-4919-A5BD-0DE64B9AB374}"/>
          </ac:spMkLst>
        </pc:spChg>
      </pc:sldChg>
      <pc:sldChg chg="modSp">
        <pc:chgData name="Ethan den Boer" userId="1dd7c8a0-1384-4f27-86ad-865e349e0524" providerId="ADAL" clId="{1D1BB5BF-C5E1-4E6F-9EE0-2FFC0D5B0173}" dt="2020-10-26T11:35:52.303" v="966"/>
        <pc:sldMkLst>
          <pc:docMk/>
          <pc:sldMk cId="2295224747" sldId="271"/>
        </pc:sldMkLst>
        <pc:spChg chg="mod">
          <ac:chgData name="Ethan den Boer" userId="1dd7c8a0-1384-4f27-86ad-865e349e0524" providerId="ADAL" clId="{1D1BB5BF-C5E1-4E6F-9EE0-2FFC0D5B0173}" dt="2020-10-26T11:35:52.303" v="966"/>
          <ac:spMkLst>
            <pc:docMk/>
            <pc:sldMk cId="2295224747" sldId="271"/>
            <ac:spMk id="2" creationId="{0650377A-C3E2-4303-AC1D-1F86E66135EE}"/>
          </ac:spMkLst>
        </pc:spChg>
        <pc:spChg chg="mod">
          <ac:chgData name="Ethan den Boer" userId="1dd7c8a0-1384-4f27-86ad-865e349e0524" providerId="ADAL" clId="{1D1BB5BF-C5E1-4E6F-9EE0-2FFC0D5B0173}" dt="2020-10-26T11:35:52.303" v="966"/>
          <ac:spMkLst>
            <pc:docMk/>
            <pc:sldMk cId="2295224747" sldId="271"/>
            <ac:spMk id="3" creationId="{225A3072-D19D-4BD2-90FF-B7AC6890B76C}"/>
          </ac:spMkLst>
        </pc:spChg>
      </pc:sldChg>
      <pc:sldChg chg="modSp">
        <pc:chgData name="Ethan den Boer" userId="1dd7c8a0-1384-4f27-86ad-865e349e0524" providerId="ADAL" clId="{1D1BB5BF-C5E1-4E6F-9EE0-2FFC0D5B0173}" dt="2020-10-26T11:48:11.232" v="1484" actId="14100"/>
        <pc:sldMkLst>
          <pc:docMk/>
          <pc:sldMk cId="1385030851" sldId="272"/>
        </pc:sldMkLst>
        <pc:spChg chg="mod">
          <ac:chgData name="Ethan den Boer" userId="1dd7c8a0-1384-4f27-86ad-865e349e0524" providerId="ADAL" clId="{1D1BB5BF-C5E1-4E6F-9EE0-2FFC0D5B0173}" dt="2020-10-26T11:35:52.303" v="966"/>
          <ac:spMkLst>
            <pc:docMk/>
            <pc:sldMk cId="1385030851" sldId="272"/>
            <ac:spMk id="3" creationId="{AE70A359-9D2F-4553-A027-D08C37458291}"/>
          </ac:spMkLst>
        </pc:spChg>
        <pc:picChg chg="mod">
          <ac:chgData name="Ethan den Boer" userId="1dd7c8a0-1384-4f27-86ad-865e349e0524" providerId="ADAL" clId="{1D1BB5BF-C5E1-4E6F-9EE0-2FFC0D5B0173}" dt="2020-10-26T11:48:11.232" v="1484" actId="14100"/>
          <ac:picMkLst>
            <pc:docMk/>
            <pc:sldMk cId="1385030851" sldId="272"/>
            <ac:picMk id="4098" creationId="{5C594B27-FC3F-405F-B47C-B43E79809A83}"/>
          </ac:picMkLst>
        </pc:picChg>
      </pc:sldChg>
      <pc:sldChg chg="modSp mod">
        <pc:chgData name="Ethan den Boer" userId="1dd7c8a0-1384-4f27-86ad-865e349e0524" providerId="ADAL" clId="{1D1BB5BF-C5E1-4E6F-9EE0-2FFC0D5B0173}" dt="2020-10-26T11:36:36.089" v="972" actId="14100"/>
        <pc:sldMkLst>
          <pc:docMk/>
          <pc:sldMk cId="4244615047" sldId="273"/>
        </pc:sldMkLst>
        <pc:grpChg chg="mod">
          <ac:chgData name="Ethan den Boer" userId="1dd7c8a0-1384-4f27-86ad-865e349e0524" providerId="ADAL" clId="{1D1BB5BF-C5E1-4E6F-9EE0-2FFC0D5B0173}" dt="2020-10-26T11:36:36.089" v="972" actId="14100"/>
          <ac:grpSpMkLst>
            <pc:docMk/>
            <pc:sldMk cId="4244615047" sldId="273"/>
            <ac:grpSpMk id="21" creationId="{EC711DD3-A2FE-4547-B61B-62FE0958DCE8}"/>
          </ac:grpSpMkLst>
        </pc:grpChg>
      </pc:sldChg>
      <pc:sldChg chg="modSp">
        <pc:chgData name="Ethan den Boer" userId="1dd7c8a0-1384-4f27-86ad-865e349e0524" providerId="ADAL" clId="{1D1BB5BF-C5E1-4E6F-9EE0-2FFC0D5B0173}" dt="2020-10-26T11:35:52.303" v="966"/>
        <pc:sldMkLst>
          <pc:docMk/>
          <pc:sldMk cId="2890110820" sldId="274"/>
        </pc:sldMkLst>
        <pc:spChg chg="mod">
          <ac:chgData name="Ethan den Boer" userId="1dd7c8a0-1384-4f27-86ad-865e349e0524" providerId="ADAL" clId="{1D1BB5BF-C5E1-4E6F-9EE0-2FFC0D5B0173}" dt="2020-10-26T11:35:52.303" v="966"/>
          <ac:spMkLst>
            <pc:docMk/>
            <pc:sldMk cId="2890110820" sldId="274"/>
            <ac:spMk id="2" creationId="{32568112-0CB5-4C76-B791-AC6DE75B4EEC}"/>
          </ac:spMkLst>
        </pc:spChg>
        <pc:spChg chg="mod">
          <ac:chgData name="Ethan den Boer" userId="1dd7c8a0-1384-4f27-86ad-865e349e0524" providerId="ADAL" clId="{1D1BB5BF-C5E1-4E6F-9EE0-2FFC0D5B0173}" dt="2020-10-26T11:35:52.303" v="966"/>
          <ac:spMkLst>
            <pc:docMk/>
            <pc:sldMk cId="2890110820" sldId="274"/>
            <ac:spMk id="3" creationId="{EE9F951B-D569-4D03-9EBC-4915AA47CFCE}"/>
          </ac:spMkLst>
        </pc:spChg>
      </pc:sldChg>
      <pc:sldChg chg="delSp modSp mod">
        <pc:chgData name="Ethan den Boer" userId="1dd7c8a0-1384-4f27-86ad-865e349e0524" providerId="ADAL" clId="{1D1BB5BF-C5E1-4E6F-9EE0-2FFC0D5B0173}" dt="2020-10-26T11:36:25.939" v="971" actId="207"/>
        <pc:sldMkLst>
          <pc:docMk/>
          <pc:sldMk cId="2020127894" sldId="277"/>
        </pc:sldMkLst>
        <pc:spChg chg="mod">
          <ac:chgData name="Ethan den Boer" userId="1dd7c8a0-1384-4f27-86ad-865e349e0524" providerId="ADAL" clId="{1D1BB5BF-C5E1-4E6F-9EE0-2FFC0D5B0173}" dt="2020-10-26T11:35:52.303" v="966"/>
          <ac:spMkLst>
            <pc:docMk/>
            <pc:sldMk cId="2020127894" sldId="277"/>
            <ac:spMk id="2" creationId="{2C28B439-2EE4-4CEA-9FA4-F61092C0D126}"/>
          </ac:spMkLst>
        </pc:spChg>
        <pc:spChg chg="mod">
          <ac:chgData name="Ethan den Boer" userId="1dd7c8a0-1384-4f27-86ad-865e349e0524" providerId="ADAL" clId="{1D1BB5BF-C5E1-4E6F-9EE0-2FFC0D5B0173}" dt="2020-10-26T11:36:25.939" v="971" actId="207"/>
          <ac:spMkLst>
            <pc:docMk/>
            <pc:sldMk cId="2020127894" sldId="277"/>
            <ac:spMk id="3" creationId="{FD6746A0-40F6-4001-99B0-7765FDEE09FD}"/>
          </ac:spMkLst>
        </pc:spChg>
        <pc:spChg chg="del">
          <ac:chgData name="Ethan den Boer" userId="1dd7c8a0-1384-4f27-86ad-865e349e0524" providerId="ADAL" clId="{1D1BB5BF-C5E1-4E6F-9EE0-2FFC0D5B0173}" dt="2020-10-26T11:36:07.053" v="967" actId="478"/>
          <ac:spMkLst>
            <pc:docMk/>
            <pc:sldMk cId="2020127894" sldId="277"/>
            <ac:spMk id="5" creationId="{BEE3A077-2877-45CB-908F-BA445F57312A}"/>
          </ac:spMkLst>
        </pc:spChg>
      </pc:sldChg>
      <pc:sldChg chg="delSp modSp mod">
        <pc:chgData name="Ethan den Boer" userId="1dd7c8a0-1384-4f27-86ad-865e349e0524" providerId="ADAL" clId="{1D1BB5BF-C5E1-4E6F-9EE0-2FFC0D5B0173}" dt="2020-10-26T11:37:10.860" v="980" actId="207"/>
        <pc:sldMkLst>
          <pc:docMk/>
          <pc:sldMk cId="4276532493" sldId="278"/>
        </pc:sldMkLst>
        <pc:spChg chg="mod">
          <ac:chgData name="Ethan den Boer" userId="1dd7c8a0-1384-4f27-86ad-865e349e0524" providerId="ADAL" clId="{1D1BB5BF-C5E1-4E6F-9EE0-2FFC0D5B0173}" dt="2020-10-26T11:35:52.303" v="966"/>
          <ac:spMkLst>
            <pc:docMk/>
            <pc:sldMk cId="4276532493" sldId="278"/>
            <ac:spMk id="2" creationId="{2C28B439-2EE4-4CEA-9FA4-F61092C0D126}"/>
          </ac:spMkLst>
        </pc:spChg>
        <pc:spChg chg="mod">
          <ac:chgData name="Ethan den Boer" userId="1dd7c8a0-1384-4f27-86ad-865e349e0524" providerId="ADAL" clId="{1D1BB5BF-C5E1-4E6F-9EE0-2FFC0D5B0173}" dt="2020-10-26T11:37:10.860" v="980" actId="207"/>
          <ac:spMkLst>
            <pc:docMk/>
            <pc:sldMk cId="4276532493" sldId="278"/>
            <ac:spMk id="3" creationId="{FD6746A0-40F6-4001-99B0-7765FDEE09FD}"/>
          </ac:spMkLst>
        </pc:spChg>
        <pc:spChg chg="del">
          <ac:chgData name="Ethan den Boer" userId="1dd7c8a0-1384-4f27-86ad-865e349e0524" providerId="ADAL" clId="{1D1BB5BF-C5E1-4E6F-9EE0-2FFC0D5B0173}" dt="2020-10-26T11:37:08.140" v="979" actId="478"/>
          <ac:spMkLst>
            <pc:docMk/>
            <pc:sldMk cId="4276532493" sldId="278"/>
            <ac:spMk id="5" creationId="{9EAF9210-25B1-4A9F-B96B-D0AAA0EB86C0}"/>
          </ac:spMkLst>
        </pc:spChg>
      </pc:sldChg>
      <pc:sldChg chg="delSp modSp mod">
        <pc:chgData name="Ethan den Boer" userId="1dd7c8a0-1384-4f27-86ad-865e349e0524" providerId="ADAL" clId="{1D1BB5BF-C5E1-4E6F-9EE0-2FFC0D5B0173}" dt="2020-10-26T11:38:53.838" v="1017" actId="207"/>
        <pc:sldMkLst>
          <pc:docMk/>
          <pc:sldMk cId="3442390791" sldId="280"/>
        </pc:sldMkLst>
        <pc:spChg chg="mod">
          <ac:chgData name="Ethan den Boer" userId="1dd7c8a0-1384-4f27-86ad-865e349e0524" providerId="ADAL" clId="{1D1BB5BF-C5E1-4E6F-9EE0-2FFC0D5B0173}" dt="2020-10-26T11:35:52.303" v="966"/>
          <ac:spMkLst>
            <pc:docMk/>
            <pc:sldMk cId="3442390791" sldId="280"/>
            <ac:spMk id="2" creationId="{2C28B439-2EE4-4CEA-9FA4-F61092C0D126}"/>
          </ac:spMkLst>
        </pc:spChg>
        <pc:spChg chg="mod">
          <ac:chgData name="Ethan den Boer" userId="1dd7c8a0-1384-4f27-86ad-865e349e0524" providerId="ADAL" clId="{1D1BB5BF-C5E1-4E6F-9EE0-2FFC0D5B0173}" dt="2020-10-26T11:38:53.838" v="1017" actId="207"/>
          <ac:spMkLst>
            <pc:docMk/>
            <pc:sldMk cId="3442390791" sldId="280"/>
            <ac:spMk id="3" creationId="{FD6746A0-40F6-4001-99B0-7765FDEE09FD}"/>
          </ac:spMkLst>
        </pc:spChg>
        <pc:spChg chg="del">
          <ac:chgData name="Ethan den Boer" userId="1dd7c8a0-1384-4f27-86ad-865e349e0524" providerId="ADAL" clId="{1D1BB5BF-C5E1-4E6F-9EE0-2FFC0D5B0173}" dt="2020-10-26T11:38:49.876" v="1014" actId="478"/>
          <ac:spMkLst>
            <pc:docMk/>
            <pc:sldMk cId="3442390791" sldId="280"/>
            <ac:spMk id="5" creationId="{5A46D84F-8156-4599-9B2A-97DDC9B2EE82}"/>
          </ac:spMkLst>
        </pc:spChg>
      </pc:sldChg>
      <pc:sldChg chg="delSp modSp mod">
        <pc:chgData name="Ethan den Boer" userId="1dd7c8a0-1384-4f27-86ad-865e349e0524" providerId="ADAL" clId="{1D1BB5BF-C5E1-4E6F-9EE0-2FFC0D5B0173}" dt="2020-10-26T11:37:59.127" v="995" actId="113"/>
        <pc:sldMkLst>
          <pc:docMk/>
          <pc:sldMk cId="3602324920" sldId="282"/>
        </pc:sldMkLst>
        <pc:spChg chg="mod">
          <ac:chgData name="Ethan den Boer" userId="1dd7c8a0-1384-4f27-86ad-865e349e0524" providerId="ADAL" clId="{1D1BB5BF-C5E1-4E6F-9EE0-2FFC0D5B0173}" dt="2020-10-26T11:35:52.303" v="966"/>
          <ac:spMkLst>
            <pc:docMk/>
            <pc:sldMk cId="3602324920" sldId="282"/>
            <ac:spMk id="2" creationId="{2C28B439-2EE4-4CEA-9FA4-F61092C0D126}"/>
          </ac:spMkLst>
        </pc:spChg>
        <pc:spChg chg="mod">
          <ac:chgData name="Ethan den Boer" userId="1dd7c8a0-1384-4f27-86ad-865e349e0524" providerId="ADAL" clId="{1D1BB5BF-C5E1-4E6F-9EE0-2FFC0D5B0173}" dt="2020-10-26T11:37:59.127" v="995" actId="113"/>
          <ac:spMkLst>
            <pc:docMk/>
            <pc:sldMk cId="3602324920" sldId="282"/>
            <ac:spMk id="3" creationId="{FD6746A0-40F6-4001-99B0-7765FDEE09FD}"/>
          </ac:spMkLst>
        </pc:spChg>
        <pc:spChg chg="del">
          <ac:chgData name="Ethan den Boer" userId="1dd7c8a0-1384-4f27-86ad-865e349e0524" providerId="ADAL" clId="{1D1BB5BF-C5E1-4E6F-9EE0-2FFC0D5B0173}" dt="2020-10-26T11:37:54.554" v="993" actId="478"/>
          <ac:spMkLst>
            <pc:docMk/>
            <pc:sldMk cId="3602324920" sldId="282"/>
            <ac:spMk id="4" creationId="{93E56C7C-E069-4F86-86F6-9E620760CB6D}"/>
          </ac:spMkLst>
        </pc:spChg>
      </pc:sldChg>
      <pc:sldChg chg="addSp delSp modSp mod">
        <pc:chgData name="Ethan den Boer" userId="1dd7c8a0-1384-4f27-86ad-865e349e0524" providerId="ADAL" clId="{1D1BB5BF-C5E1-4E6F-9EE0-2FFC0D5B0173}" dt="2020-10-26T11:35:52.303" v="966"/>
        <pc:sldMkLst>
          <pc:docMk/>
          <pc:sldMk cId="1549964279" sldId="284"/>
        </pc:sldMkLst>
        <pc:spChg chg="mod">
          <ac:chgData name="Ethan den Boer" userId="1dd7c8a0-1384-4f27-86ad-865e349e0524" providerId="ADAL" clId="{1D1BB5BF-C5E1-4E6F-9EE0-2FFC0D5B0173}" dt="2020-10-26T11:35:52.303" v="966"/>
          <ac:spMkLst>
            <pc:docMk/>
            <pc:sldMk cId="1549964279" sldId="284"/>
            <ac:spMk id="2" creationId="{5CB7D148-32BB-4D42-8553-2D62E881C1DA}"/>
          </ac:spMkLst>
        </pc:spChg>
        <pc:spChg chg="add del mod">
          <ac:chgData name="Ethan den Boer" userId="1dd7c8a0-1384-4f27-86ad-865e349e0524" providerId="ADAL" clId="{1D1BB5BF-C5E1-4E6F-9EE0-2FFC0D5B0173}" dt="2020-10-26T11:35:29.228" v="951" actId="1076"/>
          <ac:spMkLst>
            <pc:docMk/>
            <pc:sldMk cId="1549964279" sldId="284"/>
            <ac:spMk id="5" creationId="{9F140AAB-A44F-4A88-963F-2DE3ACA02BA8}"/>
          </ac:spMkLst>
        </pc:spChg>
        <pc:spChg chg="add del mod">
          <ac:chgData name="Ethan den Boer" userId="1dd7c8a0-1384-4f27-86ad-865e349e0524" providerId="ADAL" clId="{1D1BB5BF-C5E1-4E6F-9EE0-2FFC0D5B0173}" dt="2020-10-26T11:35:30.586" v="952" actId="1076"/>
          <ac:spMkLst>
            <pc:docMk/>
            <pc:sldMk cId="1549964279" sldId="284"/>
            <ac:spMk id="9" creationId="{04FFC8F7-FFB3-419E-B99C-A99AEC4BE7C1}"/>
          </ac:spMkLst>
        </pc:spChg>
        <pc:picChg chg="add del mod">
          <ac:chgData name="Ethan den Boer" userId="1dd7c8a0-1384-4f27-86ad-865e349e0524" providerId="ADAL" clId="{1D1BB5BF-C5E1-4E6F-9EE0-2FFC0D5B0173}" dt="2020-10-26T11:35:32.936" v="953" actId="1076"/>
          <ac:picMkLst>
            <pc:docMk/>
            <pc:sldMk cId="1549964279" sldId="284"/>
            <ac:picMk id="7" creationId="{7FBE994B-F81B-48CD-8F0A-D33DF69FCE08}"/>
          </ac:picMkLst>
        </pc:picChg>
        <pc:picChg chg="add del mod">
          <ac:chgData name="Ethan den Boer" userId="1dd7c8a0-1384-4f27-86ad-865e349e0524" providerId="ADAL" clId="{1D1BB5BF-C5E1-4E6F-9EE0-2FFC0D5B0173}" dt="2020-10-26T11:34:33.552" v="910" actId="21"/>
          <ac:picMkLst>
            <pc:docMk/>
            <pc:sldMk cId="1549964279" sldId="284"/>
            <ac:picMk id="11" creationId="{E38A5901-9C9B-4A87-A914-4E074A682D29}"/>
          </ac:picMkLst>
        </pc:picChg>
      </pc:sldChg>
      <pc:sldChg chg="modSp mod">
        <pc:chgData name="Ethan den Boer" userId="1dd7c8a0-1384-4f27-86ad-865e349e0524" providerId="ADAL" clId="{1D1BB5BF-C5E1-4E6F-9EE0-2FFC0D5B0173}" dt="2020-10-26T11:40:12.218" v="1077" actId="20577"/>
        <pc:sldMkLst>
          <pc:docMk/>
          <pc:sldMk cId="3489248391" sldId="285"/>
        </pc:sldMkLst>
        <pc:spChg chg="mod">
          <ac:chgData name="Ethan den Boer" userId="1dd7c8a0-1384-4f27-86ad-865e349e0524" providerId="ADAL" clId="{1D1BB5BF-C5E1-4E6F-9EE0-2FFC0D5B0173}" dt="2020-10-26T11:35:52.303" v="966"/>
          <ac:spMkLst>
            <pc:docMk/>
            <pc:sldMk cId="3489248391" sldId="285"/>
            <ac:spMk id="2" creationId="{706AEA9C-FE39-42E3-9D52-C1F9C1816246}"/>
          </ac:spMkLst>
        </pc:spChg>
        <pc:spChg chg="mod">
          <ac:chgData name="Ethan den Boer" userId="1dd7c8a0-1384-4f27-86ad-865e349e0524" providerId="ADAL" clId="{1D1BB5BF-C5E1-4E6F-9EE0-2FFC0D5B0173}" dt="2020-10-26T11:40:12.218" v="1077" actId="20577"/>
          <ac:spMkLst>
            <pc:docMk/>
            <pc:sldMk cId="3489248391" sldId="285"/>
            <ac:spMk id="3" creationId="{859C4C69-2025-4844-9D0D-AFDA5CDCCC59}"/>
          </ac:spMkLst>
        </pc:spChg>
      </pc:sldChg>
      <pc:sldChg chg="delSp modSp mod">
        <pc:chgData name="Ethan den Boer" userId="1dd7c8a0-1384-4f27-86ad-865e349e0524" providerId="ADAL" clId="{1D1BB5BF-C5E1-4E6F-9EE0-2FFC0D5B0173}" dt="2020-10-26T11:45:43.041" v="1441" actId="478"/>
        <pc:sldMkLst>
          <pc:docMk/>
          <pc:sldMk cId="1991777306" sldId="286"/>
        </pc:sldMkLst>
        <pc:spChg chg="mod">
          <ac:chgData name="Ethan den Boer" userId="1dd7c8a0-1384-4f27-86ad-865e349e0524" providerId="ADAL" clId="{1D1BB5BF-C5E1-4E6F-9EE0-2FFC0D5B0173}" dt="2020-10-26T11:35:52.303" v="966"/>
          <ac:spMkLst>
            <pc:docMk/>
            <pc:sldMk cId="1991777306" sldId="286"/>
            <ac:spMk id="2" creationId="{FFCB09F4-2E33-4B48-95AE-2993E63055A9}"/>
          </ac:spMkLst>
        </pc:spChg>
        <pc:spChg chg="del">
          <ac:chgData name="Ethan den Boer" userId="1dd7c8a0-1384-4f27-86ad-865e349e0524" providerId="ADAL" clId="{1D1BB5BF-C5E1-4E6F-9EE0-2FFC0D5B0173}" dt="2020-10-26T11:45:39.065" v="1438" actId="478"/>
          <ac:spMkLst>
            <pc:docMk/>
            <pc:sldMk cId="1991777306" sldId="286"/>
            <ac:spMk id="8" creationId="{84230D30-A129-4AF0-9C49-F177FC2A991F}"/>
          </ac:spMkLst>
        </pc:spChg>
        <pc:spChg chg="del">
          <ac:chgData name="Ethan den Boer" userId="1dd7c8a0-1384-4f27-86ad-865e349e0524" providerId="ADAL" clId="{1D1BB5BF-C5E1-4E6F-9EE0-2FFC0D5B0173}" dt="2020-10-26T11:45:43.041" v="1441" actId="478"/>
          <ac:spMkLst>
            <pc:docMk/>
            <pc:sldMk cId="1991777306" sldId="286"/>
            <ac:spMk id="9" creationId="{0C580466-FD84-4235-9882-02F39840F622}"/>
          </ac:spMkLst>
        </pc:spChg>
        <pc:spChg chg="del">
          <ac:chgData name="Ethan den Boer" userId="1dd7c8a0-1384-4f27-86ad-865e349e0524" providerId="ADAL" clId="{1D1BB5BF-C5E1-4E6F-9EE0-2FFC0D5B0173}" dt="2020-10-26T11:40:31.662" v="1079" actId="478"/>
          <ac:spMkLst>
            <pc:docMk/>
            <pc:sldMk cId="1991777306" sldId="286"/>
            <ac:spMk id="30" creationId="{E135D582-109A-4306-B628-EFB264A2D89B}"/>
          </ac:spMkLst>
        </pc:spChg>
        <pc:spChg chg="del">
          <ac:chgData name="Ethan den Boer" userId="1dd7c8a0-1384-4f27-86ad-865e349e0524" providerId="ADAL" clId="{1D1BB5BF-C5E1-4E6F-9EE0-2FFC0D5B0173}" dt="2020-10-26T11:40:31.184" v="1078" actId="478"/>
          <ac:spMkLst>
            <pc:docMk/>
            <pc:sldMk cId="1991777306" sldId="286"/>
            <ac:spMk id="31" creationId="{C00E44B0-4C6F-484F-9E90-DDEF9955B0FF}"/>
          </ac:spMkLst>
        </pc:spChg>
        <pc:cxnChg chg="del">
          <ac:chgData name="Ethan den Boer" userId="1dd7c8a0-1384-4f27-86ad-865e349e0524" providerId="ADAL" clId="{1D1BB5BF-C5E1-4E6F-9EE0-2FFC0D5B0173}" dt="2020-10-26T11:45:41.037" v="1440" actId="478"/>
          <ac:cxnSpMkLst>
            <pc:docMk/>
            <pc:sldMk cId="1991777306" sldId="286"/>
            <ac:cxnSpMk id="13" creationId="{31C404E5-7B42-455B-9B39-3E4CE6662744}"/>
          </ac:cxnSpMkLst>
        </pc:cxnChg>
        <pc:cxnChg chg="del">
          <ac:chgData name="Ethan den Boer" userId="1dd7c8a0-1384-4f27-86ad-865e349e0524" providerId="ADAL" clId="{1D1BB5BF-C5E1-4E6F-9EE0-2FFC0D5B0173}" dt="2020-10-26T11:45:40.404" v="1439" actId="478"/>
          <ac:cxnSpMkLst>
            <pc:docMk/>
            <pc:sldMk cId="1991777306" sldId="286"/>
            <ac:cxnSpMk id="15" creationId="{03E2E172-9B22-4215-85B7-6943A5877960}"/>
          </ac:cxnSpMkLst>
        </pc:cxnChg>
      </pc:sldChg>
      <pc:sldChg chg="modSp">
        <pc:chgData name="Ethan den Boer" userId="1dd7c8a0-1384-4f27-86ad-865e349e0524" providerId="ADAL" clId="{1D1BB5BF-C5E1-4E6F-9EE0-2FFC0D5B0173}" dt="2020-10-26T11:35:52.303" v="966"/>
        <pc:sldMkLst>
          <pc:docMk/>
          <pc:sldMk cId="1305794311" sldId="287"/>
        </pc:sldMkLst>
        <pc:spChg chg="mod">
          <ac:chgData name="Ethan den Boer" userId="1dd7c8a0-1384-4f27-86ad-865e349e0524" providerId="ADAL" clId="{1D1BB5BF-C5E1-4E6F-9EE0-2FFC0D5B0173}" dt="2020-10-26T11:35:52.303" v="966"/>
          <ac:spMkLst>
            <pc:docMk/>
            <pc:sldMk cId="1305794311" sldId="287"/>
            <ac:spMk id="2" creationId="{0C21ED3F-08E2-46A7-A3CF-C08546582C28}"/>
          </ac:spMkLst>
        </pc:spChg>
        <pc:spChg chg="mod">
          <ac:chgData name="Ethan den Boer" userId="1dd7c8a0-1384-4f27-86ad-865e349e0524" providerId="ADAL" clId="{1D1BB5BF-C5E1-4E6F-9EE0-2FFC0D5B0173}" dt="2020-10-26T11:35:52.303" v="966"/>
          <ac:spMkLst>
            <pc:docMk/>
            <pc:sldMk cId="1305794311" sldId="287"/>
            <ac:spMk id="3" creationId="{DCF89942-61CA-4439-9B18-C5C64C2D2DFA}"/>
          </ac:spMkLst>
        </pc:spChg>
      </pc:sldChg>
      <pc:sldChg chg="addSp delSp modSp mod ord">
        <pc:chgData name="Ethan den Boer" userId="1dd7c8a0-1384-4f27-86ad-865e349e0524" providerId="ADAL" clId="{1D1BB5BF-C5E1-4E6F-9EE0-2FFC0D5B0173}" dt="2020-10-26T11:46:32.304" v="1458"/>
        <pc:sldMkLst>
          <pc:docMk/>
          <pc:sldMk cId="1725103749" sldId="289"/>
        </pc:sldMkLst>
        <pc:spChg chg="mod">
          <ac:chgData name="Ethan den Boer" userId="1dd7c8a0-1384-4f27-86ad-865e349e0524" providerId="ADAL" clId="{1D1BB5BF-C5E1-4E6F-9EE0-2FFC0D5B0173}" dt="2020-10-26T11:35:52.303" v="966"/>
          <ac:spMkLst>
            <pc:docMk/>
            <pc:sldMk cId="1725103749" sldId="289"/>
            <ac:spMk id="2" creationId="{3585E433-D92E-4620-9700-563213F4B55A}"/>
          </ac:spMkLst>
        </pc:spChg>
        <pc:spChg chg="del">
          <ac:chgData name="Ethan den Boer" userId="1dd7c8a0-1384-4f27-86ad-865e349e0524" providerId="ADAL" clId="{1D1BB5BF-C5E1-4E6F-9EE0-2FFC0D5B0173}" dt="2020-10-26T01:38:30.499" v="19" actId="478"/>
          <ac:spMkLst>
            <pc:docMk/>
            <pc:sldMk cId="1725103749" sldId="289"/>
            <ac:spMk id="3" creationId="{68608B55-3D5A-423D-B796-567060FE54AC}"/>
          </ac:spMkLst>
        </pc:spChg>
        <pc:spChg chg="add del mod">
          <ac:chgData name="Ethan den Boer" userId="1dd7c8a0-1384-4f27-86ad-865e349e0524" providerId="ADAL" clId="{1D1BB5BF-C5E1-4E6F-9EE0-2FFC0D5B0173}" dt="2020-10-26T01:39:48.257" v="57" actId="478"/>
          <ac:spMkLst>
            <pc:docMk/>
            <pc:sldMk cId="1725103749" sldId="289"/>
            <ac:spMk id="5" creationId="{1AD042B4-518C-42CF-A3AB-6EE7FC0FFC45}"/>
          </ac:spMkLst>
        </pc:spChg>
        <pc:spChg chg="add mod">
          <ac:chgData name="Ethan den Boer" userId="1dd7c8a0-1384-4f27-86ad-865e349e0524" providerId="ADAL" clId="{1D1BB5BF-C5E1-4E6F-9EE0-2FFC0D5B0173}" dt="2020-10-26T01:43:38.348" v="234" actId="1035"/>
          <ac:spMkLst>
            <pc:docMk/>
            <pc:sldMk cId="1725103749" sldId="289"/>
            <ac:spMk id="7" creationId="{78EF6AFB-CB84-4B2B-8D96-F7DC37FB3FEA}"/>
          </ac:spMkLst>
        </pc:spChg>
        <pc:spChg chg="add mod">
          <ac:chgData name="Ethan den Boer" userId="1dd7c8a0-1384-4f27-86ad-865e349e0524" providerId="ADAL" clId="{1D1BB5BF-C5E1-4E6F-9EE0-2FFC0D5B0173}" dt="2020-10-26T01:39:57.722" v="59" actId="1076"/>
          <ac:spMkLst>
            <pc:docMk/>
            <pc:sldMk cId="1725103749" sldId="289"/>
            <ac:spMk id="9" creationId="{9335C108-056A-47F0-B1BB-B2E3ADB6E70A}"/>
          </ac:spMkLst>
        </pc:spChg>
        <pc:spChg chg="add mod">
          <ac:chgData name="Ethan den Boer" userId="1dd7c8a0-1384-4f27-86ad-865e349e0524" providerId="ADAL" clId="{1D1BB5BF-C5E1-4E6F-9EE0-2FFC0D5B0173}" dt="2020-10-26T01:43:18.213" v="230" actId="1036"/>
          <ac:spMkLst>
            <pc:docMk/>
            <pc:sldMk cId="1725103749" sldId="289"/>
            <ac:spMk id="13" creationId="{F97019B8-F940-412D-AFB5-12026A799798}"/>
          </ac:spMkLst>
        </pc:spChg>
        <pc:spChg chg="add mod">
          <ac:chgData name="Ethan den Boer" userId="1dd7c8a0-1384-4f27-86ad-865e349e0524" providerId="ADAL" clId="{1D1BB5BF-C5E1-4E6F-9EE0-2FFC0D5B0173}" dt="2020-10-26T01:43:23.305" v="231" actId="1037"/>
          <ac:spMkLst>
            <pc:docMk/>
            <pc:sldMk cId="1725103749" sldId="289"/>
            <ac:spMk id="15" creationId="{2B9019FE-34F8-4D01-BB7B-FFAE699A0126}"/>
          </ac:spMkLst>
        </pc:spChg>
        <pc:spChg chg="add mod">
          <ac:chgData name="Ethan den Boer" userId="1dd7c8a0-1384-4f27-86ad-865e349e0524" providerId="ADAL" clId="{1D1BB5BF-C5E1-4E6F-9EE0-2FFC0D5B0173}" dt="2020-10-26T01:56:21.038" v="568" actId="14100"/>
          <ac:spMkLst>
            <pc:docMk/>
            <pc:sldMk cId="1725103749" sldId="289"/>
            <ac:spMk id="21" creationId="{BB926932-6F3E-4532-802F-DD727412F98A}"/>
          </ac:spMkLst>
        </pc:spChg>
        <pc:grpChg chg="add mod">
          <ac:chgData name="Ethan den Boer" userId="1dd7c8a0-1384-4f27-86ad-865e349e0524" providerId="ADAL" clId="{1D1BB5BF-C5E1-4E6F-9EE0-2FFC0D5B0173}" dt="2020-10-26T01:55:04.655" v="554" actId="164"/>
          <ac:grpSpMkLst>
            <pc:docMk/>
            <pc:sldMk cId="1725103749" sldId="289"/>
            <ac:grpSpMk id="28" creationId="{9004B9B6-D191-4743-911D-C6461FAC6516}"/>
          </ac:grpSpMkLst>
        </pc:grpChg>
        <pc:grpChg chg="add mod">
          <ac:chgData name="Ethan den Boer" userId="1dd7c8a0-1384-4f27-86ad-865e349e0524" providerId="ADAL" clId="{1D1BB5BF-C5E1-4E6F-9EE0-2FFC0D5B0173}" dt="2020-10-26T01:55:30.393" v="561" actId="1076"/>
          <ac:grpSpMkLst>
            <pc:docMk/>
            <pc:sldMk cId="1725103749" sldId="289"/>
            <ac:grpSpMk id="29" creationId="{9BC829F5-DDBF-43E4-B677-DD36C94F24E3}"/>
          </ac:grpSpMkLst>
        </pc:grpChg>
        <pc:graphicFrameChg chg="add mod">
          <ac:chgData name="Ethan den Boer" userId="1dd7c8a0-1384-4f27-86ad-865e349e0524" providerId="ADAL" clId="{1D1BB5BF-C5E1-4E6F-9EE0-2FFC0D5B0173}" dt="2020-10-26T01:38:46.782" v="25" actId="255"/>
          <ac:graphicFrameMkLst>
            <pc:docMk/>
            <pc:sldMk cId="1725103749" sldId="289"/>
            <ac:graphicFrameMk id="6" creationId="{FFC0D4C7-15B9-4B3D-943C-5D5736F79987}"/>
          </ac:graphicFrameMkLst>
        </pc:graphicFrameChg>
        <pc:cxnChg chg="add mod">
          <ac:chgData name="Ethan den Boer" userId="1dd7c8a0-1384-4f27-86ad-865e349e0524" providerId="ADAL" clId="{1D1BB5BF-C5E1-4E6F-9EE0-2FFC0D5B0173}" dt="2020-10-26T01:43:29.865" v="232" actId="14100"/>
          <ac:cxnSpMkLst>
            <pc:docMk/>
            <pc:sldMk cId="1725103749" sldId="289"/>
            <ac:cxnSpMk id="11" creationId="{F24BEAD1-02F8-418D-A3D8-2924C07E0C0B}"/>
          </ac:cxnSpMkLst>
        </pc:cxnChg>
        <pc:cxnChg chg="add mod">
          <ac:chgData name="Ethan den Boer" userId="1dd7c8a0-1384-4f27-86ad-865e349e0524" providerId="ADAL" clId="{1D1BB5BF-C5E1-4E6F-9EE0-2FFC0D5B0173}" dt="2020-10-26T01:43:10.473" v="203" actId="14100"/>
          <ac:cxnSpMkLst>
            <pc:docMk/>
            <pc:sldMk cId="1725103749" sldId="289"/>
            <ac:cxnSpMk id="12" creationId="{003A24CA-AA4A-47CF-8183-E47D371AA12A}"/>
          </ac:cxnSpMkLst>
        </pc:cxnChg>
        <pc:cxnChg chg="add mod">
          <ac:chgData name="Ethan den Boer" userId="1dd7c8a0-1384-4f27-86ad-865e349e0524" providerId="ADAL" clId="{1D1BB5BF-C5E1-4E6F-9EE0-2FFC0D5B0173}" dt="2020-10-26T01:56:21.038" v="568" actId="14100"/>
          <ac:cxnSpMkLst>
            <pc:docMk/>
            <pc:sldMk cId="1725103749" sldId="289"/>
            <ac:cxnSpMk id="22" creationId="{2A1443DC-C692-4650-B1F7-192723C8B414}"/>
          </ac:cxnSpMkLst>
        </pc:cxnChg>
        <pc:cxnChg chg="add mod">
          <ac:chgData name="Ethan den Boer" userId="1dd7c8a0-1384-4f27-86ad-865e349e0524" providerId="ADAL" clId="{1D1BB5BF-C5E1-4E6F-9EE0-2FFC0D5B0173}" dt="2020-10-26T01:56:21.038" v="568" actId="14100"/>
          <ac:cxnSpMkLst>
            <pc:docMk/>
            <pc:sldMk cId="1725103749" sldId="289"/>
            <ac:cxnSpMk id="23" creationId="{F5635728-0172-43AC-A562-46D8F785958E}"/>
          </ac:cxnSpMkLst>
        </pc:cxnChg>
        <pc:cxnChg chg="add mod">
          <ac:chgData name="Ethan den Boer" userId="1dd7c8a0-1384-4f27-86ad-865e349e0524" providerId="ADAL" clId="{1D1BB5BF-C5E1-4E6F-9EE0-2FFC0D5B0173}" dt="2020-10-26T01:54:47.255" v="549" actId="164"/>
          <ac:cxnSpMkLst>
            <pc:docMk/>
            <pc:sldMk cId="1725103749" sldId="289"/>
            <ac:cxnSpMk id="24" creationId="{D3FF8155-E876-4D10-9693-C652CE438A2B}"/>
          </ac:cxnSpMkLst>
        </pc:cxnChg>
        <pc:cxnChg chg="add mod">
          <ac:chgData name="Ethan den Boer" userId="1dd7c8a0-1384-4f27-86ad-865e349e0524" providerId="ADAL" clId="{1D1BB5BF-C5E1-4E6F-9EE0-2FFC0D5B0173}" dt="2020-10-26T01:54:47.255" v="549" actId="164"/>
          <ac:cxnSpMkLst>
            <pc:docMk/>
            <pc:sldMk cId="1725103749" sldId="289"/>
            <ac:cxnSpMk id="25" creationId="{01040D21-F508-410F-B560-A3FC1B612228}"/>
          </ac:cxnSpMkLst>
        </pc:cxnChg>
        <pc:cxnChg chg="add mod">
          <ac:chgData name="Ethan den Boer" userId="1dd7c8a0-1384-4f27-86ad-865e349e0524" providerId="ADAL" clId="{1D1BB5BF-C5E1-4E6F-9EE0-2FFC0D5B0173}" dt="2020-10-26T01:55:46.260" v="564" actId="1582"/>
          <ac:cxnSpMkLst>
            <pc:docMk/>
            <pc:sldMk cId="1725103749" sldId="289"/>
            <ac:cxnSpMk id="31" creationId="{9FF03C27-6995-4C49-B316-80A594CA6BDE}"/>
          </ac:cxnSpMkLst>
        </pc:cxnChg>
      </pc:sldChg>
      <pc:sldChg chg="modSp">
        <pc:chgData name="Ethan den Boer" userId="1dd7c8a0-1384-4f27-86ad-865e349e0524" providerId="ADAL" clId="{1D1BB5BF-C5E1-4E6F-9EE0-2FFC0D5B0173}" dt="2020-10-26T11:35:52.303" v="966"/>
        <pc:sldMkLst>
          <pc:docMk/>
          <pc:sldMk cId="2951446997" sldId="290"/>
        </pc:sldMkLst>
        <pc:spChg chg="mod">
          <ac:chgData name="Ethan den Boer" userId="1dd7c8a0-1384-4f27-86ad-865e349e0524" providerId="ADAL" clId="{1D1BB5BF-C5E1-4E6F-9EE0-2FFC0D5B0173}" dt="2020-10-26T11:35:52.303" v="966"/>
          <ac:spMkLst>
            <pc:docMk/>
            <pc:sldMk cId="2951446997" sldId="290"/>
            <ac:spMk id="7" creationId="{747F971D-2DB4-4E6E-8007-C703656D93E5}"/>
          </ac:spMkLst>
        </pc:spChg>
      </pc:sldChg>
      <pc:sldChg chg="del">
        <pc:chgData name="Ethan den Boer" userId="1dd7c8a0-1384-4f27-86ad-865e349e0524" providerId="ADAL" clId="{1D1BB5BF-C5E1-4E6F-9EE0-2FFC0D5B0173}" dt="2020-10-26T01:34:55.910" v="3" actId="47"/>
        <pc:sldMkLst>
          <pc:docMk/>
          <pc:sldMk cId="128368531" sldId="291"/>
        </pc:sldMkLst>
      </pc:sldChg>
      <pc:sldChg chg="modSp">
        <pc:chgData name="Ethan den Boer" userId="1dd7c8a0-1384-4f27-86ad-865e349e0524" providerId="ADAL" clId="{1D1BB5BF-C5E1-4E6F-9EE0-2FFC0D5B0173}" dt="2020-10-26T11:35:52.303" v="966"/>
        <pc:sldMkLst>
          <pc:docMk/>
          <pc:sldMk cId="2715749472" sldId="292"/>
        </pc:sldMkLst>
        <pc:spChg chg="mod">
          <ac:chgData name="Ethan den Boer" userId="1dd7c8a0-1384-4f27-86ad-865e349e0524" providerId="ADAL" clId="{1D1BB5BF-C5E1-4E6F-9EE0-2FFC0D5B0173}" dt="2020-10-26T11:35:52.303" v="966"/>
          <ac:spMkLst>
            <pc:docMk/>
            <pc:sldMk cId="2715749472" sldId="292"/>
            <ac:spMk id="2" creationId="{D8D94A46-2226-41FC-AD99-F1DC64FA465A}"/>
          </ac:spMkLst>
        </pc:spChg>
      </pc:sldChg>
      <pc:sldChg chg="modSp">
        <pc:chgData name="Ethan den Boer" userId="1dd7c8a0-1384-4f27-86ad-865e349e0524" providerId="ADAL" clId="{1D1BB5BF-C5E1-4E6F-9EE0-2FFC0D5B0173}" dt="2020-10-26T11:35:52.303" v="966"/>
        <pc:sldMkLst>
          <pc:docMk/>
          <pc:sldMk cId="2414238468" sldId="293"/>
        </pc:sldMkLst>
        <pc:spChg chg="mod">
          <ac:chgData name="Ethan den Boer" userId="1dd7c8a0-1384-4f27-86ad-865e349e0524" providerId="ADAL" clId="{1D1BB5BF-C5E1-4E6F-9EE0-2FFC0D5B0173}" dt="2020-10-26T11:35:52.303" v="966"/>
          <ac:spMkLst>
            <pc:docMk/>
            <pc:sldMk cId="2414238468" sldId="293"/>
            <ac:spMk id="2" creationId="{2DD1446B-FA2B-4748-A41F-52360B4D8BDA}"/>
          </ac:spMkLst>
        </pc:spChg>
        <pc:spChg chg="mod">
          <ac:chgData name="Ethan den Boer" userId="1dd7c8a0-1384-4f27-86ad-865e349e0524" providerId="ADAL" clId="{1D1BB5BF-C5E1-4E6F-9EE0-2FFC0D5B0173}" dt="2020-10-26T11:35:52.303" v="966"/>
          <ac:spMkLst>
            <pc:docMk/>
            <pc:sldMk cId="2414238468" sldId="293"/>
            <ac:spMk id="3" creationId="{6D0C9CE8-B19A-4240-BE37-B9966283CDB8}"/>
          </ac:spMkLst>
        </pc:spChg>
        <pc:picChg chg="mod">
          <ac:chgData name="Ethan den Boer" userId="1dd7c8a0-1384-4f27-86ad-865e349e0524" providerId="ADAL" clId="{1D1BB5BF-C5E1-4E6F-9EE0-2FFC0D5B0173}" dt="2020-10-26T01:34:46.032" v="2" actId="1076"/>
          <ac:picMkLst>
            <pc:docMk/>
            <pc:sldMk cId="2414238468" sldId="293"/>
            <ac:picMk id="14338" creationId="{F71F7972-5F89-4091-88B2-17B6384D8726}"/>
          </ac:picMkLst>
        </pc:picChg>
      </pc:sldChg>
      <pc:sldChg chg="modSp">
        <pc:chgData name="Ethan den Boer" userId="1dd7c8a0-1384-4f27-86ad-865e349e0524" providerId="ADAL" clId="{1D1BB5BF-C5E1-4E6F-9EE0-2FFC0D5B0173}" dt="2020-10-26T11:35:52.303" v="966"/>
        <pc:sldMkLst>
          <pc:docMk/>
          <pc:sldMk cId="4119322219" sldId="294"/>
        </pc:sldMkLst>
        <pc:spChg chg="mod">
          <ac:chgData name="Ethan den Boer" userId="1dd7c8a0-1384-4f27-86ad-865e349e0524" providerId="ADAL" clId="{1D1BB5BF-C5E1-4E6F-9EE0-2FFC0D5B0173}" dt="2020-10-26T11:35:52.303" v="966"/>
          <ac:spMkLst>
            <pc:docMk/>
            <pc:sldMk cId="4119322219" sldId="294"/>
            <ac:spMk id="2" creationId="{ADA4E717-5E70-47E4-82A7-6C2ADF4180C8}"/>
          </ac:spMkLst>
        </pc:spChg>
        <pc:spChg chg="mod">
          <ac:chgData name="Ethan den Boer" userId="1dd7c8a0-1384-4f27-86ad-865e349e0524" providerId="ADAL" clId="{1D1BB5BF-C5E1-4E6F-9EE0-2FFC0D5B0173}" dt="2020-10-26T11:35:52.303" v="966"/>
          <ac:spMkLst>
            <pc:docMk/>
            <pc:sldMk cId="4119322219" sldId="294"/>
            <ac:spMk id="3" creationId="{CB9D8F77-AD9D-4D38-A94A-55E9C77E2804}"/>
          </ac:spMkLst>
        </pc:spChg>
      </pc:sldChg>
      <pc:sldChg chg="modSp mod">
        <pc:chgData name="Ethan den Boer" userId="1dd7c8a0-1384-4f27-86ad-865e349e0524" providerId="ADAL" clId="{1D1BB5BF-C5E1-4E6F-9EE0-2FFC0D5B0173}" dt="2020-10-26T11:41:45.387" v="1160" actId="1037"/>
        <pc:sldMkLst>
          <pc:docMk/>
          <pc:sldMk cId="2086592543" sldId="295"/>
        </pc:sldMkLst>
        <pc:spChg chg="mod">
          <ac:chgData name="Ethan den Boer" userId="1dd7c8a0-1384-4f27-86ad-865e349e0524" providerId="ADAL" clId="{1D1BB5BF-C5E1-4E6F-9EE0-2FFC0D5B0173}" dt="2020-10-26T11:35:52.303" v="966"/>
          <ac:spMkLst>
            <pc:docMk/>
            <pc:sldMk cId="2086592543" sldId="295"/>
            <ac:spMk id="2" creationId="{6C7583A3-2614-459F-BCF9-F1F7B00F0EC3}"/>
          </ac:spMkLst>
        </pc:spChg>
        <pc:spChg chg="mod">
          <ac:chgData name="Ethan den Boer" userId="1dd7c8a0-1384-4f27-86ad-865e349e0524" providerId="ADAL" clId="{1D1BB5BF-C5E1-4E6F-9EE0-2FFC0D5B0173}" dt="2020-10-26T11:35:52.303" v="966"/>
          <ac:spMkLst>
            <pc:docMk/>
            <pc:sldMk cId="2086592543" sldId="295"/>
            <ac:spMk id="3" creationId="{F117618C-BBA5-4626-A606-46D7EA9F1620}"/>
          </ac:spMkLst>
        </pc:spChg>
        <pc:picChg chg="mod">
          <ac:chgData name="Ethan den Boer" userId="1dd7c8a0-1384-4f27-86ad-865e349e0524" providerId="ADAL" clId="{1D1BB5BF-C5E1-4E6F-9EE0-2FFC0D5B0173}" dt="2020-10-26T11:41:45.387" v="1160" actId="1037"/>
          <ac:picMkLst>
            <pc:docMk/>
            <pc:sldMk cId="2086592543" sldId="295"/>
            <ac:picMk id="5" creationId="{23532272-AAD1-4273-A828-8B92539DFF19}"/>
          </ac:picMkLst>
        </pc:picChg>
      </pc:sldChg>
      <pc:sldChg chg="modSp mod">
        <pc:chgData name="Ethan den Boer" userId="1dd7c8a0-1384-4f27-86ad-865e349e0524" providerId="ADAL" clId="{1D1BB5BF-C5E1-4E6F-9EE0-2FFC0D5B0173}" dt="2020-10-26T11:37:03.065" v="978" actId="6549"/>
        <pc:sldMkLst>
          <pc:docMk/>
          <pc:sldMk cId="3905549697" sldId="296"/>
        </pc:sldMkLst>
        <pc:spChg chg="mod">
          <ac:chgData name="Ethan den Boer" userId="1dd7c8a0-1384-4f27-86ad-865e349e0524" providerId="ADAL" clId="{1D1BB5BF-C5E1-4E6F-9EE0-2FFC0D5B0173}" dt="2020-10-26T11:37:03.065" v="978" actId="6549"/>
          <ac:spMkLst>
            <pc:docMk/>
            <pc:sldMk cId="3905549697" sldId="296"/>
            <ac:spMk id="11" creationId="{390E88E4-2B00-4D6A-ACF1-AA69813956F1}"/>
          </ac:spMkLst>
        </pc:spChg>
        <pc:grpChg chg="mod">
          <ac:chgData name="Ethan den Boer" userId="1dd7c8a0-1384-4f27-86ad-865e349e0524" providerId="ADAL" clId="{1D1BB5BF-C5E1-4E6F-9EE0-2FFC0D5B0173}" dt="2020-10-26T11:36:44.599" v="973" actId="14100"/>
          <ac:grpSpMkLst>
            <pc:docMk/>
            <pc:sldMk cId="3905549697" sldId="296"/>
            <ac:grpSpMk id="9" creationId="{BBD0B633-4941-4460-835D-BFEA28F7A657}"/>
          </ac:grpSpMkLst>
        </pc:grpChg>
        <pc:grpChg chg="mod">
          <ac:chgData name="Ethan den Boer" userId="1dd7c8a0-1384-4f27-86ad-865e349e0524" providerId="ADAL" clId="{1D1BB5BF-C5E1-4E6F-9EE0-2FFC0D5B0173}" dt="2020-10-26T11:36:51.857" v="975" actId="14100"/>
          <ac:grpSpMkLst>
            <pc:docMk/>
            <pc:sldMk cId="3905549697" sldId="296"/>
            <ac:grpSpMk id="21" creationId="{EC711DD3-A2FE-4547-B61B-62FE0958DCE8}"/>
          </ac:grpSpMkLst>
        </pc:grpChg>
      </pc:sldChg>
      <pc:sldChg chg="modSp mod">
        <pc:chgData name="Ethan den Boer" userId="1dd7c8a0-1384-4f27-86ad-865e349e0524" providerId="ADAL" clId="{1D1BB5BF-C5E1-4E6F-9EE0-2FFC0D5B0173}" dt="2020-10-26T11:39:54.302" v="1071" actId="14100"/>
        <pc:sldMkLst>
          <pc:docMk/>
          <pc:sldMk cId="464666816" sldId="299"/>
        </pc:sldMkLst>
        <pc:spChg chg="mod">
          <ac:chgData name="Ethan den Boer" userId="1dd7c8a0-1384-4f27-86ad-865e349e0524" providerId="ADAL" clId="{1D1BB5BF-C5E1-4E6F-9EE0-2FFC0D5B0173}" dt="2020-10-26T11:37:20.117" v="981" actId="14100"/>
          <ac:spMkLst>
            <pc:docMk/>
            <pc:sldMk cId="464666816" sldId="299"/>
            <ac:spMk id="10" creationId="{FC7BA3AC-6986-48E5-8112-559FBA1A811F}"/>
          </ac:spMkLst>
        </pc:spChg>
        <pc:spChg chg="mod">
          <ac:chgData name="Ethan den Boer" userId="1dd7c8a0-1384-4f27-86ad-865e349e0524" providerId="ADAL" clId="{1D1BB5BF-C5E1-4E6F-9EE0-2FFC0D5B0173}" dt="2020-10-26T11:37:37.910" v="987" actId="6549"/>
          <ac:spMkLst>
            <pc:docMk/>
            <pc:sldMk cId="464666816" sldId="299"/>
            <ac:spMk id="11" creationId="{390E88E4-2B00-4D6A-ACF1-AA69813956F1}"/>
          </ac:spMkLst>
        </pc:spChg>
        <pc:spChg chg="mod">
          <ac:chgData name="Ethan den Boer" userId="1dd7c8a0-1384-4f27-86ad-865e349e0524" providerId="ADAL" clId="{1D1BB5BF-C5E1-4E6F-9EE0-2FFC0D5B0173}" dt="2020-10-26T11:37:48.608" v="992" actId="14100"/>
          <ac:spMkLst>
            <pc:docMk/>
            <pc:sldMk cId="464666816" sldId="299"/>
            <ac:spMk id="16" creationId="{72B0423E-C123-414B-B6F2-4B1E50B87CF8}"/>
          </ac:spMkLst>
        </pc:spChg>
        <pc:spChg chg="mod">
          <ac:chgData name="Ethan den Boer" userId="1dd7c8a0-1384-4f27-86ad-865e349e0524" providerId="ADAL" clId="{1D1BB5BF-C5E1-4E6F-9EE0-2FFC0D5B0173}" dt="2020-10-26T11:37:46.403" v="991" actId="14100"/>
          <ac:spMkLst>
            <pc:docMk/>
            <pc:sldMk cId="464666816" sldId="299"/>
            <ac:spMk id="22" creationId="{EB8115FA-7D44-4133-8220-B3701EAE63F2}"/>
          </ac:spMkLst>
        </pc:spChg>
        <pc:grpChg chg="mod">
          <ac:chgData name="Ethan den Boer" userId="1dd7c8a0-1384-4f27-86ad-865e349e0524" providerId="ADAL" clId="{1D1BB5BF-C5E1-4E6F-9EE0-2FFC0D5B0173}" dt="2020-10-26T11:39:52.157" v="1070" actId="1035"/>
          <ac:grpSpMkLst>
            <pc:docMk/>
            <pc:sldMk cId="464666816" sldId="299"/>
            <ac:grpSpMk id="19" creationId="{B6F924B3-D653-45B9-8AFB-9FA79303C89F}"/>
          </ac:grpSpMkLst>
        </pc:grpChg>
        <pc:cxnChg chg="mod">
          <ac:chgData name="Ethan den Boer" userId="1dd7c8a0-1384-4f27-86ad-865e349e0524" providerId="ADAL" clId="{1D1BB5BF-C5E1-4E6F-9EE0-2FFC0D5B0173}" dt="2020-10-26T11:39:54.302" v="1071" actId="14100"/>
          <ac:cxnSpMkLst>
            <pc:docMk/>
            <pc:sldMk cId="464666816" sldId="299"/>
            <ac:cxnSpMk id="27" creationId="{CA14774D-E9AB-4A8F-AD2F-4689CB13471A}"/>
          </ac:cxnSpMkLst>
        </pc:cxnChg>
      </pc:sldChg>
      <pc:sldChg chg="modSp mod">
        <pc:chgData name="Ethan den Boer" userId="1dd7c8a0-1384-4f27-86ad-865e349e0524" providerId="ADAL" clId="{1D1BB5BF-C5E1-4E6F-9EE0-2FFC0D5B0173}" dt="2020-10-26T11:39:48.804" v="1060" actId="14100"/>
        <pc:sldMkLst>
          <pc:docMk/>
          <pc:sldMk cId="3269243451" sldId="300"/>
        </pc:sldMkLst>
        <pc:spChg chg="mod">
          <ac:chgData name="Ethan den Boer" userId="1dd7c8a0-1384-4f27-86ad-865e349e0524" providerId="ADAL" clId="{1D1BB5BF-C5E1-4E6F-9EE0-2FFC0D5B0173}" dt="2020-10-26T11:38:27.842" v="1005" actId="6549"/>
          <ac:spMkLst>
            <pc:docMk/>
            <pc:sldMk cId="3269243451" sldId="300"/>
            <ac:spMk id="10" creationId="{FC7BA3AC-6986-48E5-8112-559FBA1A811F}"/>
          </ac:spMkLst>
        </pc:spChg>
        <pc:spChg chg="mod">
          <ac:chgData name="Ethan den Boer" userId="1dd7c8a0-1384-4f27-86ad-865e349e0524" providerId="ADAL" clId="{1D1BB5BF-C5E1-4E6F-9EE0-2FFC0D5B0173}" dt="2020-10-26T11:38:38.672" v="1010" actId="14100"/>
          <ac:spMkLst>
            <pc:docMk/>
            <pc:sldMk cId="3269243451" sldId="300"/>
            <ac:spMk id="11" creationId="{390E88E4-2B00-4D6A-ACF1-AA69813956F1}"/>
          </ac:spMkLst>
        </pc:spChg>
        <pc:spChg chg="mod">
          <ac:chgData name="Ethan den Boer" userId="1dd7c8a0-1384-4f27-86ad-865e349e0524" providerId="ADAL" clId="{1D1BB5BF-C5E1-4E6F-9EE0-2FFC0D5B0173}" dt="2020-10-26T11:38:43.582" v="1012" actId="14100"/>
          <ac:spMkLst>
            <pc:docMk/>
            <pc:sldMk cId="3269243451" sldId="300"/>
            <ac:spMk id="16" creationId="{72B0423E-C123-414B-B6F2-4B1E50B87CF8}"/>
          </ac:spMkLst>
        </pc:spChg>
        <pc:spChg chg="mod">
          <ac:chgData name="Ethan den Boer" userId="1dd7c8a0-1384-4f27-86ad-865e349e0524" providerId="ADAL" clId="{1D1BB5BF-C5E1-4E6F-9EE0-2FFC0D5B0173}" dt="2020-10-26T11:38:08.532" v="996" actId="14100"/>
          <ac:spMkLst>
            <pc:docMk/>
            <pc:sldMk cId="3269243451" sldId="300"/>
            <ac:spMk id="17" creationId="{D7B36240-0543-4EC5-B8F4-A873B9BC3031}"/>
          </ac:spMkLst>
        </pc:spChg>
        <pc:spChg chg="mod">
          <ac:chgData name="Ethan den Boer" userId="1dd7c8a0-1384-4f27-86ad-865e349e0524" providerId="ADAL" clId="{1D1BB5BF-C5E1-4E6F-9EE0-2FFC0D5B0173}" dt="2020-10-26T11:38:47.347" v="1013" actId="14100"/>
          <ac:spMkLst>
            <pc:docMk/>
            <pc:sldMk cId="3269243451" sldId="300"/>
            <ac:spMk id="22" creationId="{EB8115FA-7D44-4133-8220-B3701EAE63F2}"/>
          </ac:spMkLst>
        </pc:spChg>
        <pc:grpChg chg="mod">
          <ac:chgData name="Ethan den Boer" userId="1dd7c8a0-1384-4f27-86ad-865e349e0524" providerId="ADAL" clId="{1D1BB5BF-C5E1-4E6F-9EE0-2FFC0D5B0173}" dt="2020-10-26T11:38:25.913" v="1004" actId="14100"/>
          <ac:grpSpMkLst>
            <pc:docMk/>
            <pc:sldMk cId="3269243451" sldId="300"/>
            <ac:grpSpMk id="9" creationId="{BBD0B633-4941-4460-835D-BFEA28F7A657}"/>
          </ac:grpSpMkLst>
        </pc:grpChg>
        <pc:grpChg chg="mod">
          <ac:chgData name="Ethan den Boer" userId="1dd7c8a0-1384-4f27-86ad-865e349e0524" providerId="ADAL" clId="{1D1BB5BF-C5E1-4E6F-9EE0-2FFC0D5B0173}" dt="2020-10-26T11:39:46.038" v="1059" actId="1035"/>
          <ac:grpSpMkLst>
            <pc:docMk/>
            <pc:sldMk cId="3269243451" sldId="300"/>
            <ac:grpSpMk id="19" creationId="{B6F924B3-D653-45B9-8AFB-9FA79303C89F}"/>
          </ac:grpSpMkLst>
        </pc:grpChg>
        <pc:grpChg chg="mod">
          <ac:chgData name="Ethan den Boer" userId="1dd7c8a0-1384-4f27-86ad-865e349e0524" providerId="ADAL" clId="{1D1BB5BF-C5E1-4E6F-9EE0-2FFC0D5B0173}" dt="2020-10-26T11:38:30.581" v="1007" actId="1076"/>
          <ac:grpSpMkLst>
            <pc:docMk/>
            <pc:sldMk cId="3269243451" sldId="300"/>
            <ac:grpSpMk id="21" creationId="{EC711DD3-A2FE-4547-B61B-62FE0958DCE8}"/>
          </ac:grpSpMkLst>
        </pc:grpChg>
        <pc:cxnChg chg="mod">
          <ac:chgData name="Ethan den Boer" userId="1dd7c8a0-1384-4f27-86ad-865e349e0524" providerId="ADAL" clId="{1D1BB5BF-C5E1-4E6F-9EE0-2FFC0D5B0173}" dt="2020-10-26T11:39:48.804" v="1060" actId="14100"/>
          <ac:cxnSpMkLst>
            <pc:docMk/>
            <pc:sldMk cId="3269243451" sldId="300"/>
            <ac:cxnSpMk id="27" creationId="{CA14774D-E9AB-4A8F-AD2F-4689CB13471A}"/>
          </ac:cxnSpMkLst>
        </pc:cxnChg>
        <pc:cxnChg chg="mod">
          <ac:chgData name="Ethan den Boer" userId="1dd7c8a0-1384-4f27-86ad-865e349e0524" providerId="ADAL" clId="{1D1BB5BF-C5E1-4E6F-9EE0-2FFC0D5B0173}" dt="2020-10-26T11:38:20.646" v="1002" actId="1076"/>
          <ac:cxnSpMkLst>
            <pc:docMk/>
            <pc:sldMk cId="3269243451" sldId="300"/>
            <ac:cxnSpMk id="32" creationId="{AF3BC929-23A6-4BB4-8933-B989E261B0BE}"/>
          </ac:cxnSpMkLst>
        </pc:cxnChg>
        <pc:cxnChg chg="mod">
          <ac:chgData name="Ethan den Boer" userId="1dd7c8a0-1384-4f27-86ad-865e349e0524" providerId="ADAL" clId="{1D1BB5BF-C5E1-4E6F-9EE0-2FFC0D5B0173}" dt="2020-10-26T11:38:23.571" v="1003" actId="1076"/>
          <ac:cxnSpMkLst>
            <pc:docMk/>
            <pc:sldMk cId="3269243451" sldId="300"/>
            <ac:cxnSpMk id="33" creationId="{763CF9A8-EAF8-4CF6-BB6B-60782B46D1E6}"/>
          </ac:cxnSpMkLst>
        </pc:cxnChg>
      </pc:sldChg>
      <pc:sldChg chg="modSp mod">
        <pc:chgData name="Ethan den Boer" userId="1dd7c8a0-1384-4f27-86ad-865e349e0524" providerId="ADAL" clId="{1D1BB5BF-C5E1-4E6F-9EE0-2FFC0D5B0173}" dt="2020-10-26T11:39:40.788" v="1047" actId="14100"/>
        <pc:sldMkLst>
          <pc:docMk/>
          <pc:sldMk cId="2183139196" sldId="301"/>
        </pc:sldMkLst>
        <pc:spChg chg="mod">
          <ac:chgData name="Ethan den Boer" userId="1dd7c8a0-1384-4f27-86ad-865e349e0524" providerId="ADAL" clId="{1D1BB5BF-C5E1-4E6F-9EE0-2FFC0D5B0173}" dt="2020-10-26T11:39:14.266" v="1023" actId="14100"/>
          <ac:spMkLst>
            <pc:docMk/>
            <pc:sldMk cId="2183139196" sldId="301"/>
            <ac:spMk id="10" creationId="{FC7BA3AC-6986-48E5-8112-559FBA1A811F}"/>
          </ac:spMkLst>
        </pc:spChg>
        <pc:spChg chg="mod">
          <ac:chgData name="Ethan den Boer" userId="1dd7c8a0-1384-4f27-86ad-865e349e0524" providerId="ADAL" clId="{1D1BB5BF-C5E1-4E6F-9EE0-2FFC0D5B0173}" dt="2020-10-26T11:39:19.412" v="1026" actId="14100"/>
          <ac:spMkLst>
            <pc:docMk/>
            <pc:sldMk cId="2183139196" sldId="301"/>
            <ac:spMk id="11" creationId="{390E88E4-2B00-4D6A-ACF1-AA69813956F1}"/>
          </ac:spMkLst>
        </pc:spChg>
        <pc:spChg chg="mod">
          <ac:chgData name="Ethan den Boer" userId="1dd7c8a0-1384-4f27-86ad-865e349e0524" providerId="ADAL" clId="{1D1BB5BF-C5E1-4E6F-9EE0-2FFC0D5B0173}" dt="2020-10-26T11:39:24.621" v="1028" actId="14100"/>
          <ac:spMkLst>
            <pc:docMk/>
            <pc:sldMk cId="2183139196" sldId="301"/>
            <ac:spMk id="16" creationId="{72B0423E-C123-414B-B6F2-4B1E50B87CF8}"/>
          </ac:spMkLst>
        </pc:spChg>
        <pc:spChg chg="mod">
          <ac:chgData name="Ethan den Boer" userId="1dd7c8a0-1384-4f27-86ad-865e349e0524" providerId="ADAL" clId="{1D1BB5BF-C5E1-4E6F-9EE0-2FFC0D5B0173}" dt="2020-10-26T11:39:32.897" v="1031" actId="14100"/>
          <ac:spMkLst>
            <pc:docMk/>
            <pc:sldMk cId="2183139196" sldId="301"/>
            <ac:spMk id="22" creationId="{EB8115FA-7D44-4133-8220-B3701EAE63F2}"/>
          </ac:spMkLst>
        </pc:spChg>
        <pc:grpChg chg="mod">
          <ac:chgData name="Ethan den Boer" userId="1dd7c8a0-1384-4f27-86ad-865e349e0524" providerId="ADAL" clId="{1D1BB5BF-C5E1-4E6F-9EE0-2FFC0D5B0173}" dt="2020-10-26T11:39:38.570" v="1046" actId="1035"/>
          <ac:grpSpMkLst>
            <pc:docMk/>
            <pc:sldMk cId="2183139196" sldId="301"/>
            <ac:grpSpMk id="19" creationId="{B6F924B3-D653-45B9-8AFB-9FA79303C89F}"/>
          </ac:grpSpMkLst>
        </pc:grpChg>
        <pc:cxnChg chg="mod">
          <ac:chgData name="Ethan den Boer" userId="1dd7c8a0-1384-4f27-86ad-865e349e0524" providerId="ADAL" clId="{1D1BB5BF-C5E1-4E6F-9EE0-2FFC0D5B0173}" dt="2020-10-26T11:39:40.788" v="1047" actId="14100"/>
          <ac:cxnSpMkLst>
            <pc:docMk/>
            <pc:sldMk cId="2183139196" sldId="301"/>
            <ac:cxnSpMk id="27" creationId="{CA14774D-E9AB-4A8F-AD2F-4689CB13471A}"/>
          </ac:cxnSpMkLst>
        </pc:cxnChg>
        <pc:cxnChg chg="mod">
          <ac:chgData name="Ethan den Boer" userId="1dd7c8a0-1384-4f27-86ad-865e349e0524" providerId="ADAL" clId="{1D1BB5BF-C5E1-4E6F-9EE0-2FFC0D5B0173}" dt="2020-10-26T11:39:03.565" v="1020" actId="1076"/>
          <ac:cxnSpMkLst>
            <pc:docMk/>
            <pc:sldMk cId="2183139196" sldId="301"/>
            <ac:cxnSpMk id="32" creationId="{AF3BC929-23A6-4BB4-8933-B989E261B0BE}"/>
          </ac:cxnSpMkLst>
        </pc:cxnChg>
        <pc:cxnChg chg="mod">
          <ac:chgData name="Ethan den Boer" userId="1dd7c8a0-1384-4f27-86ad-865e349e0524" providerId="ADAL" clId="{1D1BB5BF-C5E1-4E6F-9EE0-2FFC0D5B0173}" dt="2020-10-26T11:39:10.164" v="1022" actId="14100"/>
          <ac:cxnSpMkLst>
            <pc:docMk/>
            <pc:sldMk cId="2183139196" sldId="301"/>
            <ac:cxnSpMk id="33" creationId="{763CF9A8-EAF8-4CF6-BB6B-60782B46D1E6}"/>
          </ac:cxnSpMkLst>
        </pc:cxnChg>
      </pc:sldChg>
      <pc:sldChg chg="delSp modSp mod">
        <pc:chgData name="Ethan den Boer" userId="1dd7c8a0-1384-4f27-86ad-865e349e0524" providerId="ADAL" clId="{1D1BB5BF-C5E1-4E6F-9EE0-2FFC0D5B0173}" dt="2020-10-26T11:44:42.886" v="1391" actId="478"/>
        <pc:sldMkLst>
          <pc:docMk/>
          <pc:sldMk cId="2616023209" sldId="307"/>
        </pc:sldMkLst>
        <pc:spChg chg="mod">
          <ac:chgData name="Ethan den Boer" userId="1dd7c8a0-1384-4f27-86ad-865e349e0524" providerId="ADAL" clId="{1D1BB5BF-C5E1-4E6F-9EE0-2FFC0D5B0173}" dt="2020-10-26T11:35:52.303" v="966"/>
          <ac:spMkLst>
            <pc:docMk/>
            <pc:sldMk cId="2616023209" sldId="307"/>
            <ac:spMk id="2" creationId="{414B7561-ACF5-4D29-A9C9-0ACC98693A4B}"/>
          </ac:spMkLst>
        </pc:spChg>
        <pc:spChg chg="mod">
          <ac:chgData name="Ethan den Boer" userId="1dd7c8a0-1384-4f27-86ad-865e349e0524" providerId="ADAL" clId="{1D1BB5BF-C5E1-4E6F-9EE0-2FFC0D5B0173}" dt="2020-10-26T11:44:20.700" v="1374" actId="14100"/>
          <ac:spMkLst>
            <pc:docMk/>
            <pc:sldMk cId="2616023209" sldId="307"/>
            <ac:spMk id="4" creationId="{847D1C5F-9DFE-406F-AD4E-AC247682DD3C}"/>
          </ac:spMkLst>
        </pc:spChg>
        <pc:spChg chg="mod ord">
          <ac:chgData name="Ethan den Boer" userId="1dd7c8a0-1384-4f27-86ad-865e349e0524" providerId="ADAL" clId="{1D1BB5BF-C5E1-4E6F-9EE0-2FFC0D5B0173}" dt="2020-10-26T11:44:23.349" v="1375" actId="14100"/>
          <ac:spMkLst>
            <pc:docMk/>
            <pc:sldMk cId="2616023209" sldId="307"/>
            <ac:spMk id="5" creationId="{9549BC84-9E73-4825-896E-45896229F3AC}"/>
          </ac:spMkLst>
        </pc:spChg>
        <pc:spChg chg="mod">
          <ac:chgData name="Ethan den Boer" userId="1dd7c8a0-1384-4f27-86ad-865e349e0524" providerId="ADAL" clId="{1D1BB5BF-C5E1-4E6F-9EE0-2FFC0D5B0173}" dt="2020-10-26T11:44:41.649" v="1390" actId="14100"/>
          <ac:spMkLst>
            <pc:docMk/>
            <pc:sldMk cId="2616023209" sldId="307"/>
            <ac:spMk id="6" creationId="{6C18E787-CDD5-409A-97EF-727086E9F2E2}"/>
          </ac:spMkLst>
        </pc:spChg>
        <pc:spChg chg="del">
          <ac:chgData name="Ethan den Boer" userId="1dd7c8a0-1384-4f27-86ad-865e349e0524" providerId="ADAL" clId="{1D1BB5BF-C5E1-4E6F-9EE0-2FFC0D5B0173}" dt="2020-10-26T11:44:42.886" v="1391" actId="478"/>
          <ac:spMkLst>
            <pc:docMk/>
            <pc:sldMk cId="2616023209" sldId="307"/>
            <ac:spMk id="7" creationId="{34CA843E-ED76-4125-B568-1C035706E5B4}"/>
          </ac:spMkLst>
        </pc:spChg>
      </pc:sldChg>
      <pc:sldChg chg="modSp mod">
        <pc:chgData name="Ethan den Boer" userId="1dd7c8a0-1384-4f27-86ad-865e349e0524" providerId="ADAL" clId="{1D1BB5BF-C5E1-4E6F-9EE0-2FFC0D5B0173}" dt="2020-10-26T11:45:13.098" v="1435" actId="20577"/>
        <pc:sldMkLst>
          <pc:docMk/>
          <pc:sldMk cId="1990467168" sldId="308"/>
        </pc:sldMkLst>
        <pc:spChg chg="mod">
          <ac:chgData name="Ethan den Boer" userId="1dd7c8a0-1384-4f27-86ad-865e349e0524" providerId="ADAL" clId="{1D1BB5BF-C5E1-4E6F-9EE0-2FFC0D5B0173}" dt="2020-10-26T11:45:13.098" v="1435" actId="20577"/>
          <ac:spMkLst>
            <pc:docMk/>
            <pc:sldMk cId="1990467168" sldId="308"/>
            <ac:spMk id="2" creationId="{709AA4CE-9267-4BEE-8619-D9B4BAA2D74A}"/>
          </ac:spMkLst>
        </pc:spChg>
      </pc:sldChg>
      <pc:sldChg chg="modSp">
        <pc:chgData name="Ethan den Boer" userId="1dd7c8a0-1384-4f27-86ad-865e349e0524" providerId="ADAL" clId="{1D1BB5BF-C5E1-4E6F-9EE0-2FFC0D5B0173}" dt="2020-10-26T11:35:52.303" v="966"/>
        <pc:sldMkLst>
          <pc:docMk/>
          <pc:sldMk cId="3276361798" sldId="309"/>
        </pc:sldMkLst>
        <pc:spChg chg="mod">
          <ac:chgData name="Ethan den Boer" userId="1dd7c8a0-1384-4f27-86ad-865e349e0524" providerId="ADAL" clId="{1D1BB5BF-C5E1-4E6F-9EE0-2FFC0D5B0173}" dt="2020-10-26T11:35:52.303" v="966"/>
          <ac:spMkLst>
            <pc:docMk/>
            <pc:sldMk cId="3276361798" sldId="309"/>
            <ac:spMk id="2" creationId="{709AA4CE-9267-4BEE-8619-D9B4BAA2D74A}"/>
          </ac:spMkLst>
        </pc:spChg>
      </pc:sldChg>
      <pc:sldChg chg="addSp delSp modSp new mod">
        <pc:chgData name="Ethan den Boer" userId="1dd7c8a0-1384-4f27-86ad-865e349e0524" providerId="ADAL" clId="{1D1BB5BF-C5E1-4E6F-9EE0-2FFC0D5B0173}" dt="2020-10-26T11:46:51.506" v="1462" actId="478"/>
        <pc:sldMkLst>
          <pc:docMk/>
          <pc:sldMk cId="802428032" sldId="310"/>
        </pc:sldMkLst>
        <pc:spChg chg="mod">
          <ac:chgData name="Ethan den Boer" userId="1dd7c8a0-1384-4f27-86ad-865e349e0524" providerId="ADAL" clId="{1D1BB5BF-C5E1-4E6F-9EE0-2FFC0D5B0173}" dt="2020-10-26T11:35:52.303" v="966"/>
          <ac:spMkLst>
            <pc:docMk/>
            <pc:sldMk cId="802428032" sldId="310"/>
            <ac:spMk id="2" creationId="{857A4D77-4CCC-4FAA-8E16-6EECE2364796}"/>
          </ac:spMkLst>
        </pc:spChg>
        <pc:spChg chg="del">
          <ac:chgData name="Ethan den Boer" userId="1dd7c8a0-1384-4f27-86ad-865e349e0524" providerId="ADAL" clId="{1D1BB5BF-C5E1-4E6F-9EE0-2FFC0D5B0173}" dt="2020-10-26T01:43:50.635" v="235" actId="478"/>
          <ac:spMkLst>
            <pc:docMk/>
            <pc:sldMk cId="802428032" sldId="310"/>
            <ac:spMk id="3" creationId="{090C9021-7508-48D0-95B3-BADCF398BF35}"/>
          </ac:spMkLst>
        </pc:spChg>
        <pc:spChg chg="add mod">
          <ac:chgData name="Ethan den Boer" userId="1dd7c8a0-1384-4f27-86ad-865e349e0524" providerId="ADAL" clId="{1D1BB5BF-C5E1-4E6F-9EE0-2FFC0D5B0173}" dt="2020-10-26T01:43:51.169" v="237"/>
          <ac:spMkLst>
            <pc:docMk/>
            <pc:sldMk cId="802428032" sldId="310"/>
            <ac:spMk id="5" creationId="{C9F8CB89-7819-4903-AA16-24C26240F6FD}"/>
          </ac:spMkLst>
        </pc:spChg>
        <pc:spChg chg="add mod">
          <ac:chgData name="Ethan den Boer" userId="1dd7c8a0-1384-4f27-86ad-865e349e0524" providerId="ADAL" clId="{1D1BB5BF-C5E1-4E6F-9EE0-2FFC0D5B0173}" dt="2020-10-26T01:43:51.169" v="237"/>
          <ac:spMkLst>
            <pc:docMk/>
            <pc:sldMk cId="802428032" sldId="310"/>
            <ac:spMk id="6" creationId="{D41C8DCA-26DF-4C5C-A6C1-BB9E65BDE64F}"/>
          </ac:spMkLst>
        </pc:spChg>
        <pc:spChg chg="add del mod">
          <ac:chgData name="Ethan den Boer" userId="1dd7c8a0-1384-4f27-86ad-865e349e0524" providerId="ADAL" clId="{1D1BB5BF-C5E1-4E6F-9EE0-2FFC0D5B0173}" dt="2020-10-26T11:46:51.506" v="1462" actId="478"/>
          <ac:spMkLst>
            <pc:docMk/>
            <pc:sldMk cId="802428032" sldId="310"/>
            <ac:spMk id="9" creationId="{807D2F56-F7C8-4E9F-AE0B-8C2204D6E60E}"/>
          </ac:spMkLst>
        </pc:spChg>
        <pc:spChg chg="add mod">
          <ac:chgData name="Ethan den Boer" userId="1dd7c8a0-1384-4f27-86ad-865e349e0524" providerId="ADAL" clId="{1D1BB5BF-C5E1-4E6F-9EE0-2FFC0D5B0173}" dt="2020-10-26T01:45:36.455" v="278" actId="1037"/>
          <ac:spMkLst>
            <pc:docMk/>
            <pc:sldMk cId="802428032" sldId="310"/>
            <ac:spMk id="10" creationId="{0F20CDBF-753B-4952-92CA-69F922B0EC5A}"/>
          </ac:spMkLst>
        </pc:spChg>
        <pc:spChg chg="mod">
          <ac:chgData name="Ethan den Boer" userId="1dd7c8a0-1384-4f27-86ad-865e349e0524" providerId="ADAL" clId="{1D1BB5BF-C5E1-4E6F-9EE0-2FFC0D5B0173}" dt="2020-10-26T01:57:47.578" v="605" actId="14100"/>
          <ac:spMkLst>
            <pc:docMk/>
            <pc:sldMk cId="802428032" sldId="310"/>
            <ac:spMk id="17" creationId="{82FC8499-FC30-40A7-9A61-AD9215236082}"/>
          </ac:spMkLst>
        </pc:spChg>
        <pc:grpChg chg="add del mod">
          <ac:chgData name="Ethan den Boer" userId="1dd7c8a0-1384-4f27-86ad-865e349e0524" providerId="ADAL" clId="{1D1BB5BF-C5E1-4E6F-9EE0-2FFC0D5B0173}" dt="2020-10-26T11:46:51.506" v="1462" actId="478"/>
          <ac:grpSpMkLst>
            <pc:docMk/>
            <pc:sldMk cId="802428032" sldId="310"/>
            <ac:grpSpMk id="14" creationId="{E7B729CF-A619-47D1-976E-98D7E711C175}"/>
          </ac:grpSpMkLst>
        </pc:grpChg>
        <pc:grpChg chg="mod">
          <ac:chgData name="Ethan den Boer" userId="1dd7c8a0-1384-4f27-86ad-865e349e0524" providerId="ADAL" clId="{1D1BB5BF-C5E1-4E6F-9EE0-2FFC0D5B0173}" dt="2020-10-26T01:56:31.265" v="569"/>
          <ac:grpSpMkLst>
            <pc:docMk/>
            <pc:sldMk cId="802428032" sldId="310"/>
            <ac:grpSpMk id="16" creationId="{AE6F4444-DBC8-45FD-85DD-8F287B8E1C70}"/>
          </ac:grpSpMkLst>
        </pc:grpChg>
        <pc:graphicFrameChg chg="add del mod">
          <ac:chgData name="Ethan den Boer" userId="1dd7c8a0-1384-4f27-86ad-865e349e0524" providerId="ADAL" clId="{1D1BB5BF-C5E1-4E6F-9EE0-2FFC0D5B0173}" dt="2020-10-26T01:44:56.511" v="250" actId="478"/>
          <ac:graphicFrameMkLst>
            <pc:docMk/>
            <pc:sldMk cId="802428032" sldId="310"/>
            <ac:graphicFrameMk id="4" creationId="{47448F62-3088-4C3A-9EE2-00869D010278}"/>
          </ac:graphicFrameMkLst>
        </pc:graphicFrameChg>
        <pc:graphicFrameChg chg="add del mod ord">
          <ac:chgData name="Ethan den Boer" userId="1dd7c8a0-1384-4f27-86ad-865e349e0524" providerId="ADAL" clId="{1D1BB5BF-C5E1-4E6F-9EE0-2FFC0D5B0173}" dt="2020-10-26T01:45:09.975" v="251" actId="14100"/>
          <ac:graphicFrameMkLst>
            <pc:docMk/>
            <pc:sldMk cId="802428032" sldId="310"/>
            <ac:graphicFrameMk id="11" creationId="{C92D8A21-9B2B-4813-8362-5CC0FAF627EB}"/>
          </ac:graphicFrameMkLst>
        </pc:graphicFrameChg>
        <pc:graphicFrameChg chg="add del mod">
          <ac:chgData name="Ethan den Boer" userId="1dd7c8a0-1384-4f27-86ad-865e349e0524" providerId="ADAL" clId="{1D1BB5BF-C5E1-4E6F-9EE0-2FFC0D5B0173}" dt="2020-10-26T01:46:35.867" v="331" actId="22"/>
          <ac:graphicFrameMkLst>
            <pc:docMk/>
            <pc:sldMk cId="802428032" sldId="310"/>
            <ac:graphicFrameMk id="13" creationId="{ECCE9C6B-1AC5-4225-81C0-86EE64625CA3}"/>
          </ac:graphicFrameMkLst>
        </pc:graphicFrameChg>
        <pc:cxnChg chg="add mod">
          <ac:chgData name="Ethan den Boer" userId="1dd7c8a0-1384-4f27-86ad-865e349e0524" providerId="ADAL" clId="{1D1BB5BF-C5E1-4E6F-9EE0-2FFC0D5B0173}" dt="2020-10-26T01:45:36.455" v="278" actId="1037"/>
          <ac:cxnSpMkLst>
            <pc:docMk/>
            <pc:sldMk cId="802428032" sldId="310"/>
            <ac:cxnSpMk id="7" creationId="{E8638E5C-750C-4129-82C5-5FA93AAE8DBF}"/>
          </ac:cxnSpMkLst>
        </pc:cxnChg>
        <pc:cxnChg chg="add del mod">
          <ac:chgData name="Ethan den Boer" userId="1dd7c8a0-1384-4f27-86ad-865e349e0524" providerId="ADAL" clId="{1D1BB5BF-C5E1-4E6F-9EE0-2FFC0D5B0173}" dt="2020-10-26T11:46:51.506" v="1462" actId="478"/>
          <ac:cxnSpMkLst>
            <pc:docMk/>
            <pc:sldMk cId="802428032" sldId="310"/>
            <ac:cxnSpMk id="8" creationId="{DA9FFD0F-C8FB-433D-B4DE-81311A7930EF}"/>
          </ac:cxnSpMkLst>
        </pc:cxnChg>
        <pc:cxnChg chg="mod">
          <ac:chgData name="Ethan den Boer" userId="1dd7c8a0-1384-4f27-86ad-865e349e0524" providerId="ADAL" clId="{1D1BB5BF-C5E1-4E6F-9EE0-2FFC0D5B0173}" dt="2020-10-26T11:46:51.506" v="1462" actId="478"/>
          <ac:cxnSpMkLst>
            <pc:docMk/>
            <pc:sldMk cId="802428032" sldId="310"/>
            <ac:cxnSpMk id="15" creationId="{88163169-5859-4A29-BCEF-351059984B0A}"/>
          </ac:cxnSpMkLst>
        </pc:cxnChg>
        <pc:cxnChg chg="mod">
          <ac:chgData name="Ethan den Boer" userId="1dd7c8a0-1384-4f27-86ad-865e349e0524" providerId="ADAL" clId="{1D1BB5BF-C5E1-4E6F-9EE0-2FFC0D5B0173}" dt="2020-10-26T11:46:51.506" v="1462" actId="478"/>
          <ac:cxnSpMkLst>
            <pc:docMk/>
            <pc:sldMk cId="802428032" sldId="310"/>
            <ac:cxnSpMk id="18" creationId="{C9D72299-DCA0-421D-97EF-D0F2E55AE61C}"/>
          </ac:cxnSpMkLst>
        </pc:cxnChg>
        <pc:cxnChg chg="mod">
          <ac:chgData name="Ethan den Boer" userId="1dd7c8a0-1384-4f27-86ad-865e349e0524" providerId="ADAL" clId="{1D1BB5BF-C5E1-4E6F-9EE0-2FFC0D5B0173}" dt="2020-10-26T01:57:23.792" v="599" actId="1038"/>
          <ac:cxnSpMkLst>
            <pc:docMk/>
            <pc:sldMk cId="802428032" sldId="310"/>
            <ac:cxnSpMk id="19" creationId="{07B2A415-E456-47DE-8770-9E6CBC43D06F}"/>
          </ac:cxnSpMkLst>
        </pc:cxnChg>
        <pc:cxnChg chg="mod">
          <ac:chgData name="Ethan den Boer" userId="1dd7c8a0-1384-4f27-86ad-865e349e0524" providerId="ADAL" clId="{1D1BB5BF-C5E1-4E6F-9EE0-2FFC0D5B0173}" dt="2020-10-26T01:57:18.293" v="592" actId="1037"/>
          <ac:cxnSpMkLst>
            <pc:docMk/>
            <pc:sldMk cId="802428032" sldId="310"/>
            <ac:cxnSpMk id="20" creationId="{10F04CF3-E58E-48D7-A4BF-F498DF1D3801}"/>
          </ac:cxnSpMkLst>
        </pc:cxnChg>
        <pc:cxnChg chg="add mod">
          <ac:chgData name="Ethan den Boer" userId="1dd7c8a0-1384-4f27-86ad-865e349e0524" providerId="ADAL" clId="{1D1BB5BF-C5E1-4E6F-9EE0-2FFC0D5B0173}" dt="2020-10-26T01:57:33.277" v="603" actId="1035"/>
          <ac:cxnSpMkLst>
            <pc:docMk/>
            <pc:sldMk cId="802428032" sldId="310"/>
            <ac:cxnSpMk id="21" creationId="{22717295-B0EB-460F-9D6A-A5EB29AD3B6F}"/>
          </ac:cxnSpMkLst>
        </pc:cxnChg>
      </pc:sldChg>
      <pc:sldChg chg="new del">
        <pc:chgData name="Ethan den Boer" userId="1dd7c8a0-1384-4f27-86ad-865e349e0524" providerId="ADAL" clId="{1D1BB5BF-C5E1-4E6F-9EE0-2FFC0D5B0173}" dt="2020-10-26T01:58:33.810" v="611" actId="47"/>
        <pc:sldMkLst>
          <pc:docMk/>
          <pc:sldMk cId="1974143960" sldId="311"/>
        </pc:sldMkLst>
      </pc:sldChg>
      <pc:sldChg chg="addSp modSp new del mod">
        <pc:chgData name="Ethan den Boer" userId="1dd7c8a0-1384-4f27-86ad-865e349e0524" providerId="ADAL" clId="{1D1BB5BF-C5E1-4E6F-9EE0-2FFC0D5B0173}" dt="2020-10-26T02:01:11.719" v="612" actId="47"/>
        <pc:sldMkLst>
          <pc:docMk/>
          <pc:sldMk cId="1751639163" sldId="312"/>
        </pc:sldMkLst>
        <pc:spChg chg="add mod">
          <ac:chgData name="Ethan den Boer" userId="1dd7c8a0-1384-4f27-86ad-865e349e0524" providerId="ADAL" clId="{1D1BB5BF-C5E1-4E6F-9EE0-2FFC0D5B0173}" dt="2020-10-26T01:53:50.803" v="541" actId="1582"/>
          <ac:spMkLst>
            <pc:docMk/>
            <pc:sldMk cId="1751639163" sldId="312"/>
            <ac:spMk id="6" creationId="{2C7F4858-65DC-4F4D-AF9F-22FC137BDA1D}"/>
          </ac:spMkLst>
        </pc:spChg>
        <pc:picChg chg="add">
          <ac:chgData name="Ethan den Boer" userId="1dd7c8a0-1384-4f27-86ad-865e349e0524" providerId="ADAL" clId="{1D1BB5BF-C5E1-4E6F-9EE0-2FFC0D5B0173}" dt="2020-10-26T01:52:26.336" v="530" actId="22"/>
          <ac:picMkLst>
            <pc:docMk/>
            <pc:sldMk cId="1751639163" sldId="312"/>
            <ac:picMk id="5" creationId="{99D08CC3-79A6-43E0-84F3-B59D18DDB68E}"/>
          </ac:picMkLst>
        </pc:picChg>
        <pc:cxnChg chg="add mod">
          <ac:chgData name="Ethan den Boer" userId="1dd7c8a0-1384-4f27-86ad-865e349e0524" providerId="ADAL" clId="{1D1BB5BF-C5E1-4E6F-9EE0-2FFC0D5B0173}" dt="2020-10-26T01:53:50.803" v="541" actId="1582"/>
          <ac:cxnSpMkLst>
            <pc:docMk/>
            <pc:sldMk cId="1751639163" sldId="312"/>
            <ac:cxnSpMk id="8" creationId="{B79E59B7-DF52-460C-BAF5-C353F7D1CFD1}"/>
          </ac:cxnSpMkLst>
        </pc:cxnChg>
        <pc:cxnChg chg="add mod">
          <ac:chgData name="Ethan den Boer" userId="1dd7c8a0-1384-4f27-86ad-865e349e0524" providerId="ADAL" clId="{1D1BB5BF-C5E1-4E6F-9EE0-2FFC0D5B0173}" dt="2020-10-26T01:53:50.803" v="541" actId="1582"/>
          <ac:cxnSpMkLst>
            <pc:docMk/>
            <pc:sldMk cId="1751639163" sldId="312"/>
            <ac:cxnSpMk id="9" creationId="{82150E95-1118-4339-8098-2CCB7AEA45D9}"/>
          </ac:cxnSpMkLst>
        </pc:cxnChg>
        <pc:cxnChg chg="add mod">
          <ac:chgData name="Ethan den Boer" userId="1dd7c8a0-1384-4f27-86ad-865e349e0524" providerId="ADAL" clId="{1D1BB5BF-C5E1-4E6F-9EE0-2FFC0D5B0173}" dt="2020-10-26T01:53:50.803" v="541" actId="1582"/>
          <ac:cxnSpMkLst>
            <pc:docMk/>
            <pc:sldMk cId="1751639163" sldId="312"/>
            <ac:cxnSpMk id="12" creationId="{CD40FF3D-E416-4848-B31C-47F2BB78D8D5}"/>
          </ac:cxnSpMkLst>
        </pc:cxnChg>
        <pc:cxnChg chg="add mod">
          <ac:chgData name="Ethan den Boer" userId="1dd7c8a0-1384-4f27-86ad-865e349e0524" providerId="ADAL" clId="{1D1BB5BF-C5E1-4E6F-9EE0-2FFC0D5B0173}" dt="2020-10-26T01:53:50.803" v="541" actId="1582"/>
          <ac:cxnSpMkLst>
            <pc:docMk/>
            <pc:sldMk cId="1751639163" sldId="312"/>
            <ac:cxnSpMk id="13" creationId="{0DC5F113-C6F4-4A6F-8D2D-302752F9B459}"/>
          </ac:cxnSpMkLst>
        </pc:cxnChg>
      </pc:sldChg>
      <pc:sldChg chg="addSp delSp modSp new mod">
        <pc:chgData name="Ethan den Boer" userId="1dd7c8a0-1384-4f27-86ad-865e349e0524" providerId="ADAL" clId="{1D1BB5BF-C5E1-4E6F-9EE0-2FFC0D5B0173}" dt="2020-10-26T11:47:22.472" v="1474" actId="478"/>
        <pc:sldMkLst>
          <pc:docMk/>
          <pc:sldMk cId="3920119726" sldId="313"/>
        </pc:sldMkLst>
        <pc:spChg chg="add del mod">
          <ac:chgData name="Ethan den Boer" userId="1dd7c8a0-1384-4f27-86ad-865e349e0524" providerId="ADAL" clId="{1D1BB5BF-C5E1-4E6F-9EE0-2FFC0D5B0173}" dt="2020-10-26T11:35:52.303" v="966"/>
          <ac:spMkLst>
            <pc:docMk/>
            <pc:sldMk cId="3920119726" sldId="313"/>
            <ac:spMk id="2" creationId="{5E8DE2A9-F03D-4284-BEF7-82E7DD08991B}"/>
          </ac:spMkLst>
        </pc:spChg>
        <pc:spChg chg="del">
          <ac:chgData name="Ethan den Boer" userId="1dd7c8a0-1384-4f27-86ad-865e349e0524" providerId="ADAL" clId="{1D1BB5BF-C5E1-4E6F-9EE0-2FFC0D5B0173}" dt="2020-10-26T01:47:00.626" v="334" actId="478"/>
          <ac:spMkLst>
            <pc:docMk/>
            <pc:sldMk cId="3920119726" sldId="313"/>
            <ac:spMk id="3" creationId="{BD7B2562-84E1-4832-8FC2-7F419E45B0EF}"/>
          </ac:spMkLst>
        </pc:spChg>
        <pc:spChg chg="add">
          <ac:chgData name="Ethan den Boer" userId="1dd7c8a0-1384-4f27-86ad-865e349e0524" providerId="ADAL" clId="{1D1BB5BF-C5E1-4E6F-9EE0-2FFC0D5B0173}" dt="2020-10-26T01:48:18.270" v="393" actId="22"/>
          <ac:spMkLst>
            <pc:docMk/>
            <pc:sldMk cId="3920119726" sldId="313"/>
            <ac:spMk id="8" creationId="{D694276E-2D49-4362-A8DC-D0B8EC33FE58}"/>
          </ac:spMkLst>
        </pc:spChg>
        <pc:spChg chg="add">
          <ac:chgData name="Ethan den Boer" userId="1dd7c8a0-1384-4f27-86ad-865e349e0524" providerId="ADAL" clId="{1D1BB5BF-C5E1-4E6F-9EE0-2FFC0D5B0173}" dt="2020-10-26T01:48:18.270" v="393" actId="22"/>
          <ac:spMkLst>
            <pc:docMk/>
            <pc:sldMk cId="3920119726" sldId="313"/>
            <ac:spMk id="10" creationId="{02DD2EF0-621C-4922-B3D7-7E8D6A87F940}"/>
          </ac:spMkLst>
        </pc:spChg>
        <pc:spChg chg="add del mod">
          <ac:chgData name="Ethan den Boer" userId="1dd7c8a0-1384-4f27-86ad-865e349e0524" providerId="ADAL" clId="{1D1BB5BF-C5E1-4E6F-9EE0-2FFC0D5B0173}" dt="2020-10-26T11:47:20.338" v="1472" actId="478"/>
          <ac:spMkLst>
            <pc:docMk/>
            <pc:sldMk cId="3920119726" sldId="313"/>
            <ac:spMk id="13" creationId="{904CF5BF-9519-44A2-B11E-75BFC0D5A9F3}"/>
          </ac:spMkLst>
        </pc:spChg>
        <pc:spChg chg="add del mod">
          <ac:chgData name="Ethan den Boer" userId="1dd7c8a0-1384-4f27-86ad-865e349e0524" providerId="ADAL" clId="{1D1BB5BF-C5E1-4E6F-9EE0-2FFC0D5B0173}" dt="2020-10-26T11:47:16.584" v="1469" actId="478"/>
          <ac:spMkLst>
            <pc:docMk/>
            <pc:sldMk cId="3920119726" sldId="313"/>
            <ac:spMk id="14" creationId="{DEC8145A-D848-436A-88C5-96FC296C32B7}"/>
          </ac:spMkLst>
        </pc:spChg>
        <pc:spChg chg="mod">
          <ac:chgData name="Ethan den Boer" userId="1dd7c8a0-1384-4f27-86ad-865e349e0524" providerId="ADAL" clId="{1D1BB5BF-C5E1-4E6F-9EE0-2FFC0D5B0173}" dt="2020-10-26T01:58:10.894" v="610" actId="14100"/>
          <ac:spMkLst>
            <pc:docMk/>
            <pc:sldMk cId="3920119726" sldId="313"/>
            <ac:spMk id="18" creationId="{541F4E70-FCF3-4628-9E36-9E80E06D5AC1}"/>
          </ac:spMkLst>
        </pc:spChg>
        <pc:grpChg chg="add del mod">
          <ac:chgData name="Ethan den Boer" userId="1dd7c8a0-1384-4f27-86ad-865e349e0524" providerId="ADAL" clId="{1D1BB5BF-C5E1-4E6F-9EE0-2FFC0D5B0173}" dt="2020-10-26T11:47:22.472" v="1474" actId="478"/>
          <ac:grpSpMkLst>
            <pc:docMk/>
            <pc:sldMk cId="3920119726" sldId="313"/>
            <ac:grpSpMk id="15" creationId="{02B4E42E-F96D-4102-A36C-DE32A9D25213}"/>
          </ac:grpSpMkLst>
        </pc:grpChg>
        <pc:grpChg chg="mod">
          <ac:chgData name="Ethan den Boer" userId="1dd7c8a0-1384-4f27-86ad-865e349e0524" providerId="ADAL" clId="{1D1BB5BF-C5E1-4E6F-9EE0-2FFC0D5B0173}" dt="2020-10-26T01:57:54.150" v="606"/>
          <ac:grpSpMkLst>
            <pc:docMk/>
            <pc:sldMk cId="3920119726" sldId="313"/>
            <ac:grpSpMk id="17" creationId="{3022A563-FD52-4A7B-B021-1A3A0DA90A34}"/>
          </ac:grpSpMkLst>
        </pc:grpChg>
        <pc:graphicFrameChg chg="add mod ord">
          <ac:chgData name="Ethan den Boer" userId="1dd7c8a0-1384-4f27-86ad-865e349e0524" providerId="ADAL" clId="{1D1BB5BF-C5E1-4E6F-9EE0-2FFC0D5B0173}" dt="2020-10-26T01:49:30.912" v="460" actId="1038"/>
          <ac:graphicFrameMkLst>
            <pc:docMk/>
            <pc:sldMk cId="3920119726" sldId="313"/>
            <ac:graphicFrameMk id="4" creationId="{00386232-3702-4E37-8BA9-05CC07727ECC}"/>
          </ac:graphicFrameMkLst>
        </pc:graphicFrameChg>
        <pc:graphicFrameChg chg="add del ord">
          <ac:chgData name="Ethan den Boer" userId="1dd7c8a0-1384-4f27-86ad-865e349e0524" providerId="ADAL" clId="{1D1BB5BF-C5E1-4E6F-9EE0-2FFC0D5B0173}" dt="2020-10-26T01:48:07.011" v="392" actId="478"/>
          <ac:graphicFrameMkLst>
            <pc:docMk/>
            <pc:sldMk cId="3920119726" sldId="313"/>
            <ac:graphicFrameMk id="6" creationId="{24C2828C-36AE-464B-A3C0-E75679F53068}"/>
          </ac:graphicFrameMkLst>
        </pc:graphicFrameChg>
        <pc:cxnChg chg="add mod">
          <ac:chgData name="Ethan den Boer" userId="1dd7c8a0-1384-4f27-86ad-865e349e0524" providerId="ADAL" clId="{1D1BB5BF-C5E1-4E6F-9EE0-2FFC0D5B0173}" dt="2020-10-26T01:49:18.598" v="435" actId="1037"/>
          <ac:cxnSpMkLst>
            <pc:docMk/>
            <pc:sldMk cId="3920119726" sldId="313"/>
            <ac:cxnSpMk id="11" creationId="{1E629342-40EE-4BA2-958A-87422D10623B}"/>
          </ac:cxnSpMkLst>
        </pc:cxnChg>
        <pc:cxnChg chg="add del mod">
          <ac:chgData name="Ethan den Boer" userId="1dd7c8a0-1384-4f27-86ad-865e349e0524" providerId="ADAL" clId="{1D1BB5BF-C5E1-4E6F-9EE0-2FFC0D5B0173}" dt="2020-10-26T11:47:21.665" v="1473" actId="478"/>
          <ac:cxnSpMkLst>
            <pc:docMk/>
            <pc:sldMk cId="3920119726" sldId="313"/>
            <ac:cxnSpMk id="12" creationId="{1DA111FA-4ED4-41FC-93B0-5A3DBD9C6B1A}"/>
          </ac:cxnSpMkLst>
        </pc:cxnChg>
        <pc:cxnChg chg="mod">
          <ac:chgData name="Ethan den Boer" userId="1dd7c8a0-1384-4f27-86ad-865e349e0524" providerId="ADAL" clId="{1D1BB5BF-C5E1-4E6F-9EE0-2FFC0D5B0173}" dt="2020-10-26T11:47:22.472" v="1474" actId="478"/>
          <ac:cxnSpMkLst>
            <pc:docMk/>
            <pc:sldMk cId="3920119726" sldId="313"/>
            <ac:cxnSpMk id="16" creationId="{AFA34219-2731-4A2E-AB75-4EC1B59B5456}"/>
          </ac:cxnSpMkLst>
        </pc:cxnChg>
        <pc:cxnChg chg="mod">
          <ac:chgData name="Ethan den Boer" userId="1dd7c8a0-1384-4f27-86ad-865e349e0524" providerId="ADAL" clId="{1D1BB5BF-C5E1-4E6F-9EE0-2FFC0D5B0173}" dt="2020-10-26T11:47:22.472" v="1474" actId="478"/>
          <ac:cxnSpMkLst>
            <pc:docMk/>
            <pc:sldMk cId="3920119726" sldId="313"/>
            <ac:cxnSpMk id="19" creationId="{D5C4135A-A7CA-4EF5-9196-9E905B581FAB}"/>
          </ac:cxnSpMkLst>
        </pc:cxnChg>
        <pc:cxnChg chg="mod">
          <ac:chgData name="Ethan den Boer" userId="1dd7c8a0-1384-4f27-86ad-865e349e0524" providerId="ADAL" clId="{1D1BB5BF-C5E1-4E6F-9EE0-2FFC0D5B0173}" dt="2020-10-26T01:57:54.150" v="606"/>
          <ac:cxnSpMkLst>
            <pc:docMk/>
            <pc:sldMk cId="3920119726" sldId="313"/>
            <ac:cxnSpMk id="20" creationId="{3C27C1DD-BC74-4B8A-8646-A2AABF3355CE}"/>
          </ac:cxnSpMkLst>
        </pc:cxnChg>
        <pc:cxnChg chg="mod">
          <ac:chgData name="Ethan den Boer" userId="1dd7c8a0-1384-4f27-86ad-865e349e0524" providerId="ADAL" clId="{1D1BB5BF-C5E1-4E6F-9EE0-2FFC0D5B0173}" dt="2020-10-26T01:57:54.150" v="606"/>
          <ac:cxnSpMkLst>
            <pc:docMk/>
            <pc:sldMk cId="3920119726" sldId="313"/>
            <ac:cxnSpMk id="21" creationId="{3AE301FD-C7CE-40AE-82A9-7CE342F3FBA2}"/>
          </ac:cxnSpMkLst>
        </pc:cxnChg>
        <pc:cxnChg chg="add mod">
          <ac:chgData name="Ethan den Boer" userId="1dd7c8a0-1384-4f27-86ad-865e349e0524" providerId="ADAL" clId="{1D1BB5BF-C5E1-4E6F-9EE0-2FFC0D5B0173}" dt="2020-10-26T01:58:03.098" v="608" actId="1076"/>
          <ac:cxnSpMkLst>
            <pc:docMk/>
            <pc:sldMk cId="3920119726" sldId="313"/>
            <ac:cxnSpMk id="22" creationId="{C2326F22-0BE0-48B0-8EDB-E4840EE4ED56}"/>
          </ac:cxnSpMkLst>
        </pc:cxnChg>
      </pc:sldChg>
      <pc:sldChg chg="modSp new mod">
        <pc:chgData name="Ethan den Boer" userId="1dd7c8a0-1384-4f27-86ad-865e349e0524" providerId="ADAL" clId="{1D1BB5BF-C5E1-4E6F-9EE0-2FFC0D5B0173}" dt="2020-10-26T11:41:31.184" v="1122" actId="20577"/>
        <pc:sldMkLst>
          <pc:docMk/>
          <pc:sldMk cId="1673167283" sldId="314"/>
        </pc:sldMkLst>
        <pc:spChg chg="mod">
          <ac:chgData name="Ethan den Boer" userId="1dd7c8a0-1384-4f27-86ad-865e349e0524" providerId="ADAL" clId="{1D1BB5BF-C5E1-4E6F-9EE0-2FFC0D5B0173}" dt="2020-10-26T11:35:52.303" v="966"/>
          <ac:spMkLst>
            <pc:docMk/>
            <pc:sldMk cId="1673167283" sldId="314"/>
            <ac:spMk id="2" creationId="{726624A0-7703-418B-BC10-590BB8A45F9A}"/>
          </ac:spMkLst>
        </pc:spChg>
        <pc:spChg chg="mod">
          <ac:chgData name="Ethan den Boer" userId="1dd7c8a0-1384-4f27-86ad-865e349e0524" providerId="ADAL" clId="{1D1BB5BF-C5E1-4E6F-9EE0-2FFC0D5B0173}" dt="2020-10-26T11:41:31.184" v="1122" actId="20577"/>
          <ac:spMkLst>
            <pc:docMk/>
            <pc:sldMk cId="1673167283" sldId="314"/>
            <ac:spMk id="3" creationId="{6B5C522B-F7A1-4F39-ABB1-1E27E498605C}"/>
          </ac:spMkLst>
        </pc:spChg>
      </pc:sldChg>
      <pc:sldChg chg="addSp delSp modSp new del">
        <pc:chgData name="Ethan den Boer" userId="1dd7c8a0-1384-4f27-86ad-865e349e0524" providerId="ADAL" clId="{1D1BB5BF-C5E1-4E6F-9EE0-2FFC0D5B0173}" dt="2020-10-26T02:10:35.836" v="754" actId="47"/>
        <pc:sldMkLst>
          <pc:docMk/>
          <pc:sldMk cId="2895933886" sldId="315"/>
        </pc:sldMkLst>
        <pc:spChg chg="del">
          <ac:chgData name="Ethan den Boer" userId="1dd7c8a0-1384-4f27-86ad-865e349e0524" providerId="ADAL" clId="{1D1BB5BF-C5E1-4E6F-9EE0-2FFC0D5B0173}" dt="2020-10-26T02:08:57.126" v="704"/>
          <ac:spMkLst>
            <pc:docMk/>
            <pc:sldMk cId="2895933886" sldId="315"/>
            <ac:spMk id="3" creationId="{0769440A-6635-4C36-98F7-D6C833B2B758}"/>
          </ac:spMkLst>
        </pc:spChg>
        <pc:picChg chg="add">
          <ac:chgData name="Ethan den Boer" userId="1dd7c8a0-1384-4f27-86ad-865e349e0524" providerId="ADAL" clId="{1D1BB5BF-C5E1-4E6F-9EE0-2FFC0D5B0173}" dt="2020-10-26T02:08:44.447" v="703"/>
          <ac:picMkLst>
            <pc:docMk/>
            <pc:sldMk cId="2895933886" sldId="315"/>
            <ac:picMk id="22530" creationId="{DD535138-6C17-4568-B779-2F6A27C81F4F}"/>
          </ac:picMkLst>
        </pc:picChg>
        <pc:picChg chg="add mod">
          <ac:chgData name="Ethan den Boer" userId="1dd7c8a0-1384-4f27-86ad-865e349e0524" providerId="ADAL" clId="{1D1BB5BF-C5E1-4E6F-9EE0-2FFC0D5B0173}" dt="2020-10-26T02:08:59.096" v="705" actId="1076"/>
          <ac:picMkLst>
            <pc:docMk/>
            <pc:sldMk cId="2895933886" sldId="315"/>
            <ac:picMk id="22532" creationId="{2AE160C3-537C-4FAB-B929-410DB6423581}"/>
          </ac:picMkLst>
        </pc:picChg>
      </pc:sldChg>
      <pc:sldChg chg="addSp delSp modSp add mod ord">
        <pc:chgData name="Ethan den Boer" userId="1dd7c8a0-1384-4f27-86ad-865e349e0524" providerId="ADAL" clId="{1D1BB5BF-C5E1-4E6F-9EE0-2FFC0D5B0173}" dt="2020-10-26T11:47:37.695" v="1477" actId="14100"/>
        <pc:sldMkLst>
          <pc:docMk/>
          <pc:sldMk cId="905702248" sldId="316"/>
        </pc:sldMkLst>
        <pc:spChg chg="mod">
          <ac:chgData name="Ethan den Boer" userId="1dd7c8a0-1384-4f27-86ad-865e349e0524" providerId="ADAL" clId="{1D1BB5BF-C5E1-4E6F-9EE0-2FFC0D5B0173}" dt="2020-10-26T11:35:52.303" v="966"/>
          <ac:spMkLst>
            <pc:docMk/>
            <pc:sldMk cId="905702248" sldId="316"/>
            <ac:spMk id="2" creationId="{414B7561-ACF5-4D29-A9C9-0ACC98693A4B}"/>
          </ac:spMkLst>
        </pc:spChg>
        <pc:spChg chg="mod ord">
          <ac:chgData name="Ethan den Boer" userId="1dd7c8a0-1384-4f27-86ad-865e349e0524" providerId="ADAL" clId="{1D1BB5BF-C5E1-4E6F-9EE0-2FFC0D5B0173}" dt="2020-10-26T11:44:58.615" v="1422" actId="14100"/>
          <ac:spMkLst>
            <pc:docMk/>
            <pc:sldMk cId="905702248" sldId="316"/>
            <ac:spMk id="4" creationId="{847D1C5F-9DFE-406F-AD4E-AC247682DD3C}"/>
          </ac:spMkLst>
        </pc:spChg>
        <pc:spChg chg="mod ord">
          <ac:chgData name="Ethan den Boer" userId="1dd7c8a0-1384-4f27-86ad-865e349e0524" providerId="ADAL" clId="{1D1BB5BF-C5E1-4E6F-9EE0-2FFC0D5B0173}" dt="2020-10-26T11:45:01.327" v="1423" actId="14100"/>
          <ac:spMkLst>
            <pc:docMk/>
            <pc:sldMk cId="905702248" sldId="316"/>
            <ac:spMk id="5" creationId="{9549BC84-9E73-4825-896E-45896229F3AC}"/>
          </ac:spMkLst>
        </pc:spChg>
        <pc:spChg chg="mod ord">
          <ac:chgData name="Ethan den Boer" userId="1dd7c8a0-1384-4f27-86ad-865e349e0524" providerId="ADAL" clId="{1D1BB5BF-C5E1-4E6F-9EE0-2FFC0D5B0173}" dt="2020-10-26T11:45:05.169" v="1424" actId="166"/>
          <ac:spMkLst>
            <pc:docMk/>
            <pc:sldMk cId="905702248" sldId="316"/>
            <ac:spMk id="6" creationId="{6C18E787-CDD5-409A-97EF-727086E9F2E2}"/>
          </ac:spMkLst>
        </pc:spChg>
        <pc:spChg chg="mod">
          <ac:chgData name="Ethan den Boer" userId="1dd7c8a0-1384-4f27-86ad-865e349e0524" providerId="ADAL" clId="{1D1BB5BF-C5E1-4E6F-9EE0-2FFC0D5B0173}" dt="2020-10-26T11:47:37.695" v="1477" actId="14100"/>
          <ac:spMkLst>
            <pc:docMk/>
            <pc:sldMk cId="905702248" sldId="316"/>
            <ac:spMk id="7" creationId="{34CA843E-ED76-4125-B568-1C035706E5B4}"/>
          </ac:spMkLst>
        </pc:spChg>
        <pc:spChg chg="add del mod">
          <ac:chgData name="Ethan den Boer" userId="1dd7c8a0-1384-4f27-86ad-865e349e0524" providerId="ADAL" clId="{1D1BB5BF-C5E1-4E6F-9EE0-2FFC0D5B0173}" dt="2020-10-26T11:44:46.906" v="1393" actId="478"/>
          <ac:spMkLst>
            <pc:docMk/>
            <pc:sldMk cId="905702248" sldId="316"/>
            <ac:spMk id="8" creationId="{27740A1E-23E7-4C08-AD33-AFD073329ED3}"/>
          </ac:spMkLst>
        </pc:spChg>
        <pc:spChg chg="add del mod">
          <ac:chgData name="Ethan den Boer" userId="1dd7c8a0-1384-4f27-86ad-865e349e0524" providerId="ADAL" clId="{1D1BB5BF-C5E1-4E6F-9EE0-2FFC0D5B0173}" dt="2020-10-26T11:44:55.935" v="1421" actId="478"/>
          <ac:spMkLst>
            <pc:docMk/>
            <pc:sldMk cId="905702248" sldId="316"/>
            <ac:spMk id="10" creationId="{2537A12B-8502-4D3A-AB65-D5C83F51F04D}"/>
          </ac:spMkLst>
        </pc:spChg>
        <pc:spChg chg="add del">
          <ac:chgData name="Ethan den Boer" userId="1dd7c8a0-1384-4f27-86ad-865e349e0524" providerId="ADAL" clId="{1D1BB5BF-C5E1-4E6F-9EE0-2FFC0D5B0173}" dt="2020-10-26T02:13:01.358" v="780" actId="478"/>
          <ac:spMkLst>
            <pc:docMk/>
            <pc:sldMk cId="905702248" sldId="316"/>
            <ac:spMk id="13" creationId="{9CC5E8DE-43BF-4912-A765-1BADD4A75296}"/>
          </ac:spMkLst>
        </pc:spChg>
        <pc:spChg chg="add del mod">
          <ac:chgData name="Ethan den Boer" userId="1dd7c8a0-1384-4f27-86ad-865e349e0524" providerId="ADAL" clId="{1D1BB5BF-C5E1-4E6F-9EE0-2FFC0D5B0173}" dt="2020-10-26T02:12:00.742" v="761" actId="478"/>
          <ac:spMkLst>
            <pc:docMk/>
            <pc:sldMk cId="905702248" sldId="316"/>
            <ac:spMk id="15" creationId="{06B25E51-1096-48AC-BB38-1A0F0E568ADC}"/>
          </ac:spMkLst>
        </pc:spChg>
        <pc:picChg chg="add mod">
          <ac:chgData name="Ethan den Boer" userId="1dd7c8a0-1384-4f27-86ad-865e349e0524" providerId="ADAL" clId="{1D1BB5BF-C5E1-4E6F-9EE0-2FFC0D5B0173}" dt="2020-10-26T02:09:51.664" v="735" actId="1076"/>
          <ac:picMkLst>
            <pc:docMk/>
            <pc:sldMk cId="905702248" sldId="316"/>
            <ac:picMk id="3" creationId="{408FC047-5AC6-422C-A505-0825C76F440A}"/>
          </ac:picMkLst>
        </pc:picChg>
        <pc:picChg chg="add mod">
          <ac:chgData name="Ethan den Boer" userId="1dd7c8a0-1384-4f27-86ad-865e349e0524" providerId="ADAL" clId="{1D1BB5BF-C5E1-4E6F-9EE0-2FFC0D5B0173}" dt="2020-10-26T02:10:02.069" v="739" actId="14100"/>
          <ac:picMkLst>
            <pc:docMk/>
            <pc:sldMk cId="905702248" sldId="316"/>
            <ac:picMk id="11" creationId="{948A678C-4763-46F2-A6F2-26B345F1E1A8}"/>
          </ac:picMkLst>
        </pc:picChg>
        <pc:picChg chg="del">
          <ac:chgData name="Ethan den Boer" userId="1dd7c8a0-1384-4f27-86ad-865e349e0524" providerId="ADAL" clId="{1D1BB5BF-C5E1-4E6F-9EE0-2FFC0D5B0173}" dt="2020-10-26T02:09:48.131" v="734" actId="478"/>
          <ac:picMkLst>
            <pc:docMk/>
            <pc:sldMk cId="905702248" sldId="316"/>
            <ac:picMk id="20488" creationId="{81C0C20B-1887-43ED-8920-4E7CD05F0E60}"/>
          </ac:picMkLst>
        </pc:picChg>
        <pc:picChg chg="del">
          <ac:chgData name="Ethan den Boer" userId="1dd7c8a0-1384-4f27-86ad-865e349e0524" providerId="ADAL" clId="{1D1BB5BF-C5E1-4E6F-9EE0-2FFC0D5B0173}" dt="2020-10-26T02:09:53.966" v="737" actId="478"/>
          <ac:picMkLst>
            <pc:docMk/>
            <pc:sldMk cId="905702248" sldId="316"/>
            <ac:picMk id="20490" creationId="{008FB58E-5A36-42B3-B754-A8161F10B641}"/>
          </ac:picMkLst>
        </pc:picChg>
        <pc:picChg chg="add del mod">
          <ac:chgData name="Ethan den Boer" userId="1dd7c8a0-1384-4f27-86ad-865e349e0524" providerId="ADAL" clId="{1D1BB5BF-C5E1-4E6F-9EE0-2FFC0D5B0173}" dt="2020-10-26T02:15:35.387" v="786" actId="478"/>
          <ac:picMkLst>
            <pc:docMk/>
            <pc:sldMk cId="905702248" sldId="316"/>
            <ac:picMk id="23556" creationId="{A0F5AE6C-3D25-436F-867D-BFD614CC1284}"/>
          </ac:picMkLst>
        </pc:picChg>
      </pc:sldChg>
      <pc:sldChg chg="addSp modSp new mod ord">
        <pc:chgData name="Ethan den Boer" userId="1dd7c8a0-1384-4f27-86ad-865e349e0524" providerId="ADAL" clId="{1D1BB5BF-C5E1-4E6F-9EE0-2FFC0D5B0173}" dt="2020-10-26T11:42:31.430" v="1173" actId="14100"/>
        <pc:sldMkLst>
          <pc:docMk/>
          <pc:sldMk cId="62387903" sldId="317"/>
        </pc:sldMkLst>
        <pc:graphicFrameChg chg="add mod">
          <ac:chgData name="Ethan den Boer" userId="1dd7c8a0-1384-4f27-86ad-865e349e0524" providerId="ADAL" clId="{1D1BB5BF-C5E1-4E6F-9EE0-2FFC0D5B0173}" dt="2020-10-26T11:42:31.430" v="1173" actId="14100"/>
          <ac:graphicFrameMkLst>
            <pc:docMk/>
            <pc:sldMk cId="62387903" sldId="317"/>
            <ac:graphicFrameMk id="5" creationId="{1D902F3C-E14D-4A4A-A632-393D7E6B5040}"/>
          </ac:graphicFrameMkLst>
        </pc:graphicFrameChg>
      </pc:sldChg>
      <pc:sldChg chg="delSp add mod">
        <pc:chgData name="Ethan den Boer" userId="1dd7c8a0-1384-4f27-86ad-865e349e0524" providerId="ADAL" clId="{1D1BB5BF-C5E1-4E6F-9EE0-2FFC0D5B0173}" dt="2020-10-26T11:45:51.406" v="1444" actId="478"/>
        <pc:sldMkLst>
          <pc:docMk/>
          <pc:sldMk cId="3974671748" sldId="318"/>
        </pc:sldMkLst>
        <pc:spChg chg="del">
          <ac:chgData name="Ethan den Boer" userId="1dd7c8a0-1384-4f27-86ad-865e349e0524" providerId="ADAL" clId="{1D1BB5BF-C5E1-4E6F-9EE0-2FFC0D5B0173}" dt="2020-10-26T11:45:48.509" v="1443" actId="478"/>
          <ac:spMkLst>
            <pc:docMk/>
            <pc:sldMk cId="3974671748" sldId="318"/>
            <ac:spMk id="9" creationId="{0C580466-FD84-4235-9882-02F39840F622}"/>
          </ac:spMkLst>
        </pc:spChg>
        <pc:cxnChg chg="del">
          <ac:chgData name="Ethan den Boer" userId="1dd7c8a0-1384-4f27-86ad-865e349e0524" providerId="ADAL" clId="{1D1BB5BF-C5E1-4E6F-9EE0-2FFC0D5B0173}" dt="2020-10-26T11:45:46.019" v="1442" actId="478"/>
          <ac:cxnSpMkLst>
            <pc:docMk/>
            <pc:sldMk cId="3974671748" sldId="318"/>
            <ac:cxnSpMk id="13" creationId="{31C404E5-7B42-455B-9B39-3E4CE6662744}"/>
          </ac:cxnSpMkLst>
        </pc:cxnChg>
        <pc:cxnChg chg="del">
          <ac:chgData name="Ethan den Boer" userId="1dd7c8a0-1384-4f27-86ad-865e349e0524" providerId="ADAL" clId="{1D1BB5BF-C5E1-4E6F-9EE0-2FFC0D5B0173}" dt="2020-10-26T11:45:51.406" v="1444" actId="478"/>
          <ac:cxnSpMkLst>
            <pc:docMk/>
            <pc:sldMk cId="3974671748" sldId="318"/>
            <ac:cxnSpMk id="15" creationId="{03E2E172-9B22-4215-85B7-6943A5877960}"/>
          </ac:cxnSpMkLst>
        </pc:cxnChg>
      </pc:sldChg>
      <pc:sldChg chg="delSp add mod">
        <pc:chgData name="Ethan den Boer" userId="1dd7c8a0-1384-4f27-86ad-865e349e0524" providerId="ADAL" clId="{1D1BB5BF-C5E1-4E6F-9EE0-2FFC0D5B0173}" dt="2020-10-26T11:46:01.219" v="1448" actId="478"/>
        <pc:sldMkLst>
          <pc:docMk/>
          <pc:sldMk cId="1993173614" sldId="319"/>
        </pc:sldMkLst>
        <pc:cxnChg chg="del">
          <ac:chgData name="Ethan den Boer" userId="1dd7c8a0-1384-4f27-86ad-865e349e0524" providerId="ADAL" clId="{1D1BB5BF-C5E1-4E6F-9EE0-2FFC0D5B0173}" dt="2020-10-26T11:46:01.219" v="1448" actId="478"/>
          <ac:cxnSpMkLst>
            <pc:docMk/>
            <pc:sldMk cId="1993173614" sldId="319"/>
            <ac:cxnSpMk id="13" creationId="{31C404E5-7B42-455B-9B39-3E4CE6662744}"/>
          </ac:cxnSpMkLst>
        </pc:cxnChg>
        <pc:cxnChg chg="del">
          <ac:chgData name="Ethan den Boer" userId="1dd7c8a0-1384-4f27-86ad-865e349e0524" providerId="ADAL" clId="{1D1BB5BF-C5E1-4E6F-9EE0-2FFC0D5B0173}" dt="2020-10-26T11:45:59.787" v="1447" actId="478"/>
          <ac:cxnSpMkLst>
            <pc:docMk/>
            <pc:sldMk cId="1993173614" sldId="319"/>
            <ac:cxnSpMk id="15" creationId="{03E2E172-9B22-4215-85B7-6943A5877960}"/>
          </ac:cxnSpMkLst>
        </pc:cxnChg>
      </pc:sldChg>
      <pc:sldChg chg="add">
        <pc:chgData name="Ethan den Boer" userId="1dd7c8a0-1384-4f27-86ad-865e349e0524" providerId="ADAL" clId="{1D1BB5BF-C5E1-4E6F-9EE0-2FFC0D5B0173}" dt="2020-10-26T11:45:53.322" v="1445"/>
        <pc:sldMkLst>
          <pc:docMk/>
          <pc:sldMk cId="1690380534" sldId="320"/>
        </pc:sldMkLst>
      </pc:sldChg>
      <pc:sldChg chg="add del">
        <pc:chgData name="Ethan den Boer" userId="1dd7c8a0-1384-4f27-86ad-865e349e0524" providerId="ADAL" clId="{1D1BB5BF-C5E1-4E6F-9EE0-2FFC0D5B0173}" dt="2020-10-26T11:46:06.487" v="1449" actId="47"/>
        <pc:sldMkLst>
          <pc:docMk/>
          <pc:sldMk cId="430453940" sldId="321"/>
        </pc:sldMkLst>
      </pc:sldChg>
      <pc:sldChg chg="addSp delSp modSp add mod">
        <pc:chgData name="Ethan den Boer" userId="1dd7c8a0-1384-4f27-86ad-865e349e0524" providerId="ADAL" clId="{1D1BB5BF-C5E1-4E6F-9EE0-2FFC0D5B0173}" dt="2020-10-26T11:46:27.823" v="1456" actId="478"/>
        <pc:sldMkLst>
          <pc:docMk/>
          <pc:sldMk cId="2246419416" sldId="321"/>
        </pc:sldMkLst>
        <pc:spChg chg="del">
          <ac:chgData name="Ethan den Boer" userId="1dd7c8a0-1384-4f27-86ad-865e349e0524" providerId="ADAL" clId="{1D1BB5BF-C5E1-4E6F-9EE0-2FFC0D5B0173}" dt="2020-10-26T11:46:27.307" v="1455" actId="478"/>
          <ac:spMkLst>
            <pc:docMk/>
            <pc:sldMk cId="2246419416" sldId="321"/>
            <ac:spMk id="13" creationId="{F97019B8-F940-412D-AFB5-12026A799798}"/>
          </ac:spMkLst>
        </pc:spChg>
        <pc:spChg chg="mod">
          <ac:chgData name="Ethan den Boer" userId="1dd7c8a0-1384-4f27-86ad-865e349e0524" providerId="ADAL" clId="{1D1BB5BF-C5E1-4E6F-9EE0-2FFC0D5B0173}" dt="2020-10-26T11:46:19.304" v="1451"/>
          <ac:spMkLst>
            <pc:docMk/>
            <pc:sldMk cId="2246419416" sldId="321"/>
            <ac:spMk id="26" creationId="{EFF1654F-C904-4FB8-B0A6-3628BDFDD091}"/>
          </ac:spMkLst>
        </pc:spChg>
        <pc:grpChg chg="add del mod">
          <ac:chgData name="Ethan den Boer" userId="1dd7c8a0-1384-4f27-86ad-865e349e0524" providerId="ADAL" clId="{1D1BB5BF-C5E1-4E6F-9EE0-2FFC0D5B0173}" dt="2020-10-26T11:46:20.640" v="1452"/>
          <ac:grpSpMkLst>
            <pc:docMk/>
            <pc:sldMk cId="2246419416" sldId="321"/>
            <ac:grpSpMk id="18" creationId="{621EA9FA-40E0-4D87-9838-C0B578F123AF}"/>
          </ac:grpSpMkLst>
        </pc:grpChg>
        <pc:grpChg chg="mod">
          <ac:chgData name="Ethan den Boer" userId="1dd7c8a0-1384-4f27-86ad-865e349e0524" providerId="ADAL" clId="{1D1BB5BF-C5E1-4E6F-9EE0-2FFC0D5B0173}" dt="2020-10-26T11:46:19.304" v="1451"/>
          <ac:grpSpMkLst>
            <pc:docMk/>
            <pc:sldMk cId="2246419416" sldId="321"/>
            <ac:grpSpMk id="20" creationId="{33CC71C6-33F9-4274-BFE5-AA1307C328F1}"/>
          </ac:grpSpMkLst>
        </pc:grpChg>
        <pc:grpChg chg="del">
          <ac:chgData name="Ethan den Boer" userId="1dd7c8a0-1384-4f27-86ad-865e349e0524" providerId="ADAL" clId="{1D1BB5BF-C5E1-4E6F-9EE0-2FFC0D5B0173}" dt="2020-10-26T11:46:24.784" v="1454" actId="478"/>
          <ac:grpSpMkLst>
            <pc:docMk/>
            <pc:sldMk cId="2246419416" sldId="321"/>
            <ac:grpSpMk id="29" creationId="{9BC829F5-DDBF-43E4-B677-DD36C94F24E3}"/>
          </ac:grpSpMkLst>
        </pc:grpChg>
        <pc:cxnChg chg="del">
          <ac:chgData name="Ethan den Boer" userId="1dd7c8a0-1384-4f27-86ad-865e349e0524" providerId="ADAL" clId="{1D1BB5BF-C5E1-4E6F-9EE0-2FFC0D5B0173}" dt="2020-10-26T11:46:27.823" v="1456" actId="478"/>
          <ac:cxnSpMkLst>
            <pc:docMk/>
            <pc:sldMk cId="2246419416" sldId="321"/>
            <ac:cxnSpMk id="12" creationId="{003A24CA-AA4A-47CF-8183-E47D371AA12A}"/>
          </ac:cxnSpMkLst>
        </pc:cxnChg>
        <pc:cxnChg chg="mod">
          <ac:chgData name="Ethan den Boer" userId="1dd7c8a0-1384-4f27-86ad-865e349e0524" providerId="ADAL" clId="{1D1BB5BF-C5E1-4E6F-9EE0-2FFC0D5B0173}" dt="2020-10-26T11:46:19.304" v="1451"/>
          <ac:cxnSpMkLst>
            <pc:docMk/>
            <pc:sldMk cId="2246419416" sldId="321"/>
            <ac:cxnSpMk id="19" creationId="{75D3CF2F-61EC-46A8-9A3C-F6AADEAE5637}"/>
          </ac:cxnSpMkLst>
        </pc:cxnChg>
        <pc:cxnChg chg="mod">
          <ac:chgData name="Ethan den Boer" userId="1dd7c8a0-1384-4f27-86ad-865e349e0524" providerId="ADAL" clId="{1D1BB5BF-C5E1-4E6F-9EE0-2FFC0D5B0173}" dt="2020-10-26T11:46:24.784" v="1454" actId="478"/>
          <ac:cxnSpMkLst>
            <pc:docMk/>
            <pc:sldMk cId="2246419416" sldId="321"/>
            <ac:cxnSpMk id="22" creationId="{2A1443DC-C692-4650-B1F7-192723C8B414}"/>
          </ac:cxnSpMkLst>
        </pc:cxnChg>
        <pc:cxnChg chg="mod">
          <ac:chgData name="Ethan den Boer" userId="1dd7c8a0-1384-4f27-86ad-865e349e0524" providerId="ADAL" clId="{1D1BB5BF-C5E1-4E6F-9EE0-2FFC0D5B0173}" dt="2020-10-26T11:46:24.784" v="1454" actId="478"/>
          <ac:cxnSpMkLst>
            <pc:docMk/>
            <pc:sldMk cId="2246419416" sldId="321"/>
            <ac:cxnSpMk id="23" creationId="{F5635728-0172-43AC-A562-46D8F785958E}"/>
          </ac:cxnSpMkLst>
        </pc:cxnChg>
        <pc:cxnChg chg="mod">
          <ac:chgData name="Ethan den Boer" userId="1dd7c8a0-1384-4f27-86ad-865e349e0524" providerId="ADAL" clId="{1D1BB5BF-C5E1-4E6F-9EE0-2FFC0D5B0173}" dt="2020-10-26T11:46:19.304" v="1451"/>
          <ac:cxnSpMkLst>
            <pc:docMk/>
            <pc:sldMk cId="2246419416" sldId="321"/>
            <ac:cxnSpMk id="27" creationId="{C254C96B-9AD6-43A1-85D0-FD8926E8CC81}"/>
          </ac:cxnSpMkLst>
        </pc:cxnChg>
        <pc:cxnChg chg="mod">
          <ac:chgData name="Ethan den Boer" userId="1dd7c8a0-1384-4f27-86ad-865e349e0524" providerId="ADAL" clId="{1D1BB5BF-C5E1-4E6F-9EE0-2FFC0D5B0173}" dt="2020-10-26T11:46:19.304" v="1451"/>
          <ac:cxnSpMkLst>
            <pc:docMk/>
            <pc:sldMk cId="2246419416" sldId="321"/>
            <ac:cxnSpMk id="30" creationId="{40068E70-E19E-4C78-A0C0-0DD9D5240D3B}"/>
          </ac:cxnSpMkLst>
        </pc:cxnChg>
        <pc:cxnChg chg="mod">
          <ac:chgData name="Ethan den Boer" userId="1dd7c8a0-1384-4f27-86ad-865e349e0524" providerId="ADAL" clId="{1D1BB5BF-C5E1-4E6F-9EE0-2FFC0D5B0173}" dt="2020-10-26T11:46:19.304" v="1451"/>
          <ac:cxnSpMkLst>
            <pc:docMk/>
            <pc:sldMk cId="2246419416" sldId="321"/>
            <ac:cxnSpMk id="32" creationId="{8D35C827-5552-4C5A-9694-E4147888DE9B}"/>
          </ac:cxnSpMkLst>
        </pc:cxnChg>
      </pc:sldChg>
      <pc:sldChg chg="delSp modSp add mod">
        <pc:chgData name="Ethan den Boer" userId="1dd7c8a0-1384-4f27-86ad-865e349e0524" providerId="ADAL" clId="{1D1BB5BF-C5E1-4E6F-9EE0-2FFC0D5B0173}" dt="2020-10-26T11:46:34.839" v="1459" actId="478"/>
        <pc:sldMkLst>
          <pc:docMk/>
          <pc:sldMk cId="4043359958" sldId="322"/>
        </pc:sldMkLst>
        <pc:grpChg chg="del">
          <ac:chgData name="Ethan den Boer" userId="1dd7c8a0-1384-4f27-86ad-865e349e0524" providerId="ADAL" clId="{1D1BB5BF-C5E1-4E6F-9EE0-2FFC0D5B0173}" dt="2020-10-26T11:46:34.839" v="1459" actId="478"/>
          <ac:grpSpMkLst>
            <pc:docMk/>
            <pc:sldMk cId="4043359958" sldId="322"/>
            <ac:grpSpMk id="29" creationId="{9BC829F5-DDBF-43E4-B677-DD36C94F24E3}"/>
          </ac:grpSpMkLst>
        </pc:grpChg>
        <pc:cxnChg chg="mod">
          <ac:chgData name="Ethan den Boer" userId="1dd7c8a0-1384-4f27-86ad-865e349e0524" providerId="ADAL" clId="{1D1BB5BF-C5E1-4E6F-9EE0-2FFC0D5B0173}" dt="2020-10-26T11:46:34.839" v="1459" actId="478"/>
          <ac:cxnSpMkLst>
            <pc:docMk/>
            <pc:sldMk cId="4043359958" sldId="322"/>
            <ac:cxnSpMk id="22" creationId="{2A1443DC-C692-4650-B1F7-192723C8B414}"/>
          </ac:cxnSpMkLst>
        </pc:cxnChg>
        <pc:cxnChg chg="mod">
          <ac:chgData name="Ethan den Boer" userId="1dd7c8a0-1384-4f27-86ad-865e349e0524" providerId="ADAL" clId="{1D1BB5BF-C5E1-4E6F-9EE0-2FFC0D5B0173}" dt="2020-10-26T11:46:34.839" v="1459" actId="478"/>
          <ac:cxnSpMkLst>
            <pc:docMk/>
            <pc:sldMk cId="4043359958" sldId="322"/>
            <ac:cxnSpMk id="23" creationId="{F5635728-0172-43AC-A562-46D8F785958E}"/>
          </ac:cxnSpMkLst>
        </pc:cxnChg>
      </pc:sldChg>
      <pc:sldChg chg="delSp modSp add mod">
        <pc:chgData name="Ethan den Boer" userId="1dd7c8a0-1384-4f27-86ad-865e349e0524" providerId="ADAL" clId="{1D1BB5BF-C5E1-4E6F-9EE0-2FFC0D5B0173}" dt="2020-10-26T11:47:01.092" v="1463" actId="478"/>
        <pc:sldMkLst>
          <pc:docMk/>
          <pc:sldMk cId="508367816" sldId="323"/>
        </pc:sldMkLst>
        <pc:grpChg chg="del">
          <ac:chgData name="Ethan den Boer" userId="1dd7c8a0-1384-4f27-86ad-865e349e0524" providerId="ADAL" clId="{1D1BB5BF-C5E1-4E6F-9EE0-2FFC0D5B0173}" dt="2020-10-26T11:47:01.092" v="1463" actId="478"/>
          <ac:grpSpMkLst>
            <pc:docMk/>
            <pc:sldMk cId="508367816" sldId="323"/>
            <ac:grpSpMk id="14" creationId="{E7B729CF-A619-47D1-976E-98D7E711C175}"/>
          </ac:grpSpMkLst>
        </pc:grpChg>
        <pc:cxnChg chg="mod">
          <ac:chgData name="Ethan den Boer" userId="1dd7c8a0-1384-4f27-86ad-865e349e0524" providerId="ADAL" clId="{1D1BB5BF-C5E1-4E6F-9EE0-2FFC0D5B0173}" dt="2020-10-26T11:47:01.092" v="1463" actId="478"/>
          <ac:cxnSpMkLst>
            <pc:docMk/>
            <pc:sldMk cId="508367816" sldId="323"/>
            <ac:cxnSpMk id="15" creationId="{88163169-5859-4A29-BCEF-351059984B0A}"/>
          </ac:cxnSpMkLst>
        </pc:cxnChg>
        <pc:cxnChg chg="mod">
          <ac:chgData name="Ethan den Boer" userId="1dd7c8a0-1384-4f27-86ad-865e349e0524" providerId="ADAL" clId="{1D1BB5BF-C5E1-4E6F-9EE0-2FFC0D5B0173}" dt="2020-10-26T11:47:01.092" v="1463" actId="478"/>
          <ac:cxnSpMkLst>
            <pc:docMk/>
            <pc:sldMk cId="508367816" sldId="323"/>
            <ac:cxnSpMk id="18" creationId="{C9D72299-DCA0-421D-97EF-D0F2E55AE61C}"/>
          </ac:cxnSpMkLst>
        </pc:cxnChg>
      </pc:sldChg>
      <pc:sldChg chg="add">
        <pc:chgData name="Ethan den Boer" userId="1dd7c8a0-1384-4f27-86ad-865e349e0524" providerId="ADAL" clId="{1D1BB5BF-C5E1-4E6F-9EE0-2FFC0D5B0173}" dt="2020-10-26T11:46:46.831" v="1461"/>
        <pc:sldMkLst>
          <pc:docMk/>
          <pc:sldMk cId="2593790614" sldId="324"/>
        </pc:sldMkLst>
      </pc:sldChg>
      <pc:sldChg chg="delSp modSp add mod">
        <pc:chgData name="Ethan den Boer" userId="1dd7c8a0-1384-4f27-86ad-865e349e0524" providerId="ADAL" clId="{1D1BB5BF-C5E1-4E6F-9EE0-2FFC0D5B0173}" dt="2020-10-26T11:47:25.046" v="1475" actId="478"/>
        <pc:sldMkLst>
          <pc:docMk/>
          <pc:sldMk cId="3769737922" sldId="325"/>
        </pc:sldMkLst>
        <pc:grpChg chg="del">
          <ac:chgData name="Ethan den Boer" userId="1dd7c8a0-1384-4f27-86ad-865e349e0524" providerId="ADAL" clId="{1D1BB5BF-C5E1-4E6F-9EE0-2FFC0D5B0173}" dt="2020-10-26T11:47:25.046" v="1475" actId="478"/>
          <ac:grpSpMkLst>
            <pc:docMk/>
            <pc:sldMk cId="3769737922" sldId="325"/>
            <ac:grpSpMk id="15" creationId="{02B4E42E-F96D-4102-A36C-DE32A9D25213}"/>
          </ac:grpSpMkLst>
        </pc:grpChg>
        <pc:cxnChg chg="mod">
          <ac:chgData name="Ethan den Boer" userId="1dd7c8a0-1384-4f27-86ad-865e349e0524" providerId="ADAL" clId="{1D1BB5BF-C5E1-4E6F-9EE0-2FFC0D5B0173}" dt="2020-10-26T11:47:25.046" v="1475" actId="478"/>
          <ac:cxnSpMkLst>
            <pc:docMk/>
            <pc:sldMk cId="3769737922" sldId="325"/>
            <ac:cxnSpMk id="16" creationId="{AFA34219-2731-4A2E-AB75-4EC1B59B5456}"/>
          </ac:cxnSpMkLst>
        </pc:cxnChg>
        <pc:cxnChg chg="mod">
          <ac:chgData name="Ethan den Boer" userId="1dd7c8a0-1384-4f27-86ad-865e349e0524" providerId="ADAL" clId="{1D1BB5BF-C5E1-4E6F-9EE0-2FFC0D5B0173}" dt="2020-10-26T11:47:25.046" v="1475" actId="478"/>
          <ac:cxnSpMkLst>
            <pc:docMk/>
            <pc:sldMk cId="3769737922" sldId="325"/>
            <ac:cxnSpMk id="19" creationId="{D5C4135A-A7CA-4EF5-9196-9E905B581FAB}"/>
          </ac:cxnSpMkLst>
        </pc:cxnChg>
      </pc:sldChg>
      <pc:sldChg chg="add">
        <pc:chgData name="Ethan den Boer" userId="1dd7c8a0-1384-4f27-86ad-865e349e0524" providerId="ADAL" clId="{1D1BB5BF-C5E1-4E6F-9EE0-2FFC0D5B0173}" dt="2020-10-26T11:47:08.025" v="1465"/>
        <pc:sldMkLst>
          <pc:docMk/>
          <pc:sldMk cId="3769359363" sldId="326"/>
        </pc:sldMkLst>
      </pc:sldChg>
      <pc:sldChg chg="addSp modSp add mod">
        <pc:chgData name="Ethan den Boer" userId="1dd7c8a0-1384-4f27-86ad-865e349e0524" providerId="ADAL" clId="{1D1BB5BF-C5E1-4E6F-9EE0-2FFC0D5B0173}" dt="2020-10-26T11:47:57.966" v="1483" actId="1582"/>
        <pc:sldMkLst>
          <pc:docMk/>
          <pc:sldMk cId="2805244145" sldId="327"/>
        </pc:sldMkLst>
        <pc:spChg chg="add mod">
          <ac:chgData name="Ethan den Boer" userId="1dd7c8a0-1384-4f27-86ad-865e349e0524" providerId="ADAL" clId="{1D1BB5BF-C5E1-4E6F-9EE0-2FFC0D5B0173}" dt="2020-10-26T11:47:57.966" v="1483" actId="1582"/>
          <ac:spMkLst>
            <pc:docMk/>
            <pc:sldMk cId="2805244145" sldId="327"/>
            <ac:spMk id="3" creationId="{92766D0E-E68A-4A3E-868C-0FE4CC5298B3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refineit-my.sharepoint.com/personal/edenboer_growteq_nl/Documents/plaatjes%20workshop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https://refineit-my.sharepoint.com/personal/edenboer_growteq_nl/Documents/plaatjes%20workshop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https://refineit-my.sharepoint.com/personal/edenboer_growteq_nl/Documents/plaatjes%20workshop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https://refineit-my.sharepoint.com/personal/edenboer_growteq_nl/Documents/plaatjes%20workshop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https://refineit-my.sharepoint.com/personal/edenboer_growteq_nl/Documents/plaatjes%20workshop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refineit-my.sharepoint.com/personal/edenboer_growteq_nl/Documents/plaatjes%20workshop.xlsx" TargetMode="Externa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refineit-my.sharepoint.com/personal/edenboer_growteq_nl/Documents/plaatjes%20workshop.xlsx" TargetMode="Externa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chartUserShapes" Target="../drawings/drawing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refineit-my.sharepoint.com/personal/edenboer_growteq_nl/Documents/plaatjes%20workshop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https://refineit-my.sharepoint.com/personal/edenboer_growteq_nl/Documents/plaatjes%20workshop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https://refineit-my.sharepoint.com/personal/edenboer_growteq_nl/Documents/plaatjes%20workshop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https://refineit-my.sharepoint.com/personal/edenboer_growteq_nl/Documents/plaatjes%20workshop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https://refineit-my.sharepoint.com/personal/edenboer_growteq_nl/Documents/plaatjes%20workshop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https://refineit-my.sharepoint.com/personal/edenboer_growteq_nl/Documents/plaatjes%20workshop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Sheet4!$A$17:$A$36</c:f>
              <c:numCache>
                <c:formatCode>General</c:formatCode>
                <c:ptCount val="20"/>
                <c:pt idx="0">
                  <c:v>500</c:v>
                </c:pt>
                <c:pt idx="1">
                  <c:v>1000</c:v>
                </c:pt>
                <c:pt idx="2">
                  <c:v>1500</c:v>
                </c:pt>
                <c:pt idx="3">
                  <c:v>2000</c:v>
                </c:pt>
                <c:pt idx="4">
                  <c:v>2500</c:v>
                </c:pt>
                <c:pt idx="5">
                  <c:v>3000</c:v>
                </c:pt>
                <c:pt idx="6">
                  <c:v>3500</c:v>
                </c:pt>
                <c:pt idx="7">
                  <c:v>4000</c:v>
                </c:pt>
                <c:pt idx="8">
                  <c:v>4500</c:v>
                </c:pt>
                <c:pt idx="9">
                  <c:v>5000</c:v>
                </c:pt>
                <c:pt idx="10">
                  <c:v>5500</c:v>
                </c:pt>
                <c:pt idx="11">
                  <c:v>6000</c:v>
                </c:pt>
                <c:pt idx="12">
                  <c:v>6500</c:v>
                </c:pt>
                <c:pt idx="13">
                  <c:v>7000</c:v>
                </c:pt>
                <c:pt idx="14">
                  <c:v>7500</c:v>
                </c:pt>
                <c:pt idx="15">
                  <c:v>8000</c:v>
                </c:pt>
                <c:pt idx="16">
                  <c:v>8500</c:v>
                </c:pt>
                <c:pt idx="17">
                  <c:v>9000</c:v>
                </c:pt>
                <c:pt idx="18">
                  <c:v>9500</c:v>
                </c:pt>
                <c:pt idx="19">
                  <c:v>25000</c:v>
                </c:pt>
              </c:numCache>
            </c:numRef>
          </c:cat>
          <c:val>
            <c:numRef>
              <c:f>Sheet4!$B$17:$B$36</c:f>
              <c:numCache>
                <c:formatCode>General</c:formatCode>
                <c:ptCount val="20"/>
                <c:pt idx="0">
                  <c:v>5</c:v>
                </c:pt>
                <c:pt idx="1">
                  <c:v>6</c:v>
                </c:pt>
                <c:pt idx="2">
                  <c:v>5</c:v>
                </c:pt>
                <c:pt idx="3">
                  <c:v>10</c:v>
                </c:pt>
                <c:pt idx="4">
                  <c:v>18</c:v>
                </c:pt>
                <c:pt idx="5">
                  <c:v>25</c:v>
                </c:pt>
                <c:pt idx="6">
                  <c:v>36</c:v>
                </c:pt>
                <c:pt idx="7">
                  <c:v>30</c:v>
                </c:pt>
                <c:pt idx="8">
                  <c:v>25</c:v>
                </c:pt>
                <c:pt idx="9">
                  <c:v>10</c:v>
                </c:pt>
                <c:pt idx="10">
                  <c:v>15</c:v>
                </c:pt>
                <c:pt idx="11">
                  <c:v>3</c:v>
                </c:pt>
                <c:pt idx="12">
                  <c:v>2</c:v>
                </c:pt>
                <c:pt idx="13">
                  <c:v>2</c:v>
                </c:pt>
                <c:pt idx="14">
                  <c:v>2</c:v>
                </c:pt>
                <c:pt idx="15">
                  <c:v>8</c:v>
                </c:pt>
                <c:pt idx="16">
                  <c:v>6</c:v>
                </c:pt>
                <c:pt idx="17">
                  <c:v>0</c:v>
                </c:pt>
                <c:pt idx="18">
                  <c:v>0</c:v>
                </c:pt>
                <c:pt idx="19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2B8-403F-AAD8-DB8B1D9787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"/>
        <c:overlap val="-1"/>
        <c:axId val="338506975"/>
        <c:axId val="2124443359"/>
      </c:barChart>
      <c:catAx>
        <c:axId val="3385069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2124443359"/>
        <c:crosses val="autoZero"/>
        <c:auto val="1"/>
        <c:lblAlgn val="ctr"/>
        <c:lblOffset val="100"/>
        <c:noMultiLvlLbl val="0"/>
      </c:catAx>
      <c:valAx>
        <c:axId val="21244433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33850697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nl-NL"/>
    </a:p>
  </c:txPr>
  <c:externalData r:id="rId3">
    <c:autoUpdate val="0"/>
  </c:externalData>
  <c:userShapes r:id="rId4"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3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nl-NL" sz="3200" dirty="0"/>
              <a:t>SEH bezoeken naar leeftijd totale aantallen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l-NL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Sheet8!$A$2:$A$20</c:f>
              <c:strCache>
                <c:ptCount val="19"/>
                <c:pt idx="0">
                  <c:v>0-4</c:v>
                </c:pt>
                <c:pt idx="1">
                  <c:v>5-9</c:v>
                </c:pt>
                <c:pt idx="2">
                  <c:v>10-14</c:v>
                </c:pt>
                <c:pt idx="3">
                  <c:v>15-19</c:v>
                </c:pt>
                <c:pt idx="4">
                  <c:v>20-24</c:v>
                </c:pt>
                <c:pt idx="5">
                  <c:v>25-29</c:v>
                </c:pt>
                <c:pt idx="6">
                  <c:v>30-34</c:v>
                </c:pt>
                <c:pt idx="7">
                  <c:v>35-39</c:v>
                </c:pt>
                <c:pt idx="8">
                  <c:v>40-44</c:v>
                </c:pt>
                <c:pt idx="9">
                  <c:v>45-49</c:v>
                </c:pt>
                <c:pt idx="10">
                  <c:v>50-54</c:v>
                </c:pt>
                <c:pt idx="11">
                  <c:v>55-59</c:v>
                </c:pt>
                <c:pt idx="12">
                  <c:v>60-64</c:v>
                </c:pt>
                <c:pt idx="13">
                  <c:v>65-69</c:v>
                </c:pt>
                <c:pt idx="14">
                  <c:v>70-74</c:v>
                </c:pt>
                <c:pt idx="15">
                  <c:v>75-79</c:v>
                </c:pt>
                <c:pt idx="16">
                  <c:v>80-84</c:v>
                </c:pt>
                <c:pt idx="17">
                  <c:v>85-89</c:v>
                </c:pt>
                <c:pt idx="18">
                  <c:v>90+</c:v>
                </c:pt>
              </c:strCache>
            </c:strRef>
          </c:cat>
          <c:val>
            <c:numRef>
              <c:f>Sheet8!$C$2:$C$20</c:f>
              <c:numCache>
                <c:formatCode>General</c:formatCode>
                <c:ptCount val="19"/>
                <c:pt idx="0">
                  <c:v>128000</c:v>
                </c:pt>
                <c:pt idx="1">
                  <c:v>76200</c:v>
                </c:pt>
                <c:pt idx="2">
                  <c:v>97800</c:v>
                </c:pt>
                <c:pt idx="3">
                  <c:v>105000</c:v>
                </c:pt>
                <c:pt idx="4">
                  <c:v>104000</c:v>
                </c:pt>
                <c:pt idx="5">
                  <c:v>95000</c:v>
                </c:pt>
                <c:pt idx="6">
                  <c:v>85300</c:v>
                </c:pt>
                <c:pt idx="7">
                  <c:v>77700</c:v>
                </c:pt>
                <c:pt idx="8">
                  <c:v>85300</c:v>
                </c:pt>
                <c:pt idx="9">
                  <c:v>106000</c:v>
                </c:pt>
                <c:pt idx="10">
                  <c:v>117000</c:v>
                </c:pt>
                <c:pt idx="11">
                  <c:v>121000</c:v>
                </c:pt>
                <c:pt idx="12">
                  <c:v>125000</c:v>
                </c:pt>
                <c:pt idx="13">
                  <c:v>142000</c:v>
                </c:pt>
                <c:pt idx="14">
                  <c:v>134000</c:v>
                </c:pt>
                <c:pt idx="15">
                  <c:v>125000</c:v>
                </c:pt>
                <c:pt idx="16">
                  <c:v>109000</c:v>
                </c:pt>
                <c:pt idx="17">
                  <c:v>80000</c:v>
                </c:pt>
                <c:pt idx="18">
                  <c:v>44700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BFB-44B4-AAEB-4DAF6CD228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34347151"/>
        <c:axId val="25976735"/>
      </c:barChart>
      <c:catAx>
        <c:axId val="3343471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25976735"/>
        <c:crosses val="autoZero"/>
        <c:auto val="1"/>
        <c:lblAlgn val="ctr"/>
        <c:lblOffset val="100"/>
        <c:noMultiLvlLbl val="0"/>
      </c:catAx>
      <c:valAx>
        <c:axId val="259767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33434715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nl-NL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nl-NL" sz="3200" dirty="0"/>
              <a:t>SEH bezoeken</a:t>
            </a:r>
            <a:r>
              <a:rPr lang="nl-NL" sz="3200" baseline="0" dirty="0"/>
              <a:t> per 1000 van een categorie </a:t>
            </a:r>
            <a:endParaRPr lang="nl-NL" sz="32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l-NL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Sheet8!$A$2:$A$20</c:f>
              <c:strCache>
                <c:ptCount val="19"/>
                <c:pt idx="0">
                  <c:v>0-4</c:v>
                </c:pt>
                <c:pt idx="1">
                  <c:v>5-9</c:v>
                </c:pt>
                <c:pt idx="2">
                  <c:v>10-14</c:v>
                </c:pt>
                <c:pt idx="3">
                  <c:v>15-19</c:v>
                </c:pt>
                <c:pt idx="4">
                  <c:v>20-24</c:v>
                </c:pt>
                <c:pt idx="5">
                  <c:v>25-29</c:v>
                </c:pt>
                <c:pt idx="6">
                  <c:v>30-34</c:v>
                </c:pt>
                <c:pt idx="7">
                  <c:v>35-39</c:v>
                </c:pt>
                <c:pt idx="8">
                  <c:v>40-44</c:v>
                </c:pt>
                <c:pt idx="9">
                  <c:v>45-49</c:v>
                </c:pt>
                <c:pt idx="10">
                  <c:v>50-54</c:v>
                </c:pt>
                <c:pt idx="11">
                  <c:v>55-59</c:v>
                </c:pt>
                <c:pt idx="12">
                  <c:v>60-64</c:v>
                </c:pt>
                <c:pt idx="13">
                  <c:v>65-69</c:v>
                </c:pt>
                <c:pt idx="14">
                  <c:v>70-74</c:v>
                </c:pt>
                <c:pt idx="15">
                  <c:v>75-79</c:v>
                </c:pt>
                <c:pt idx="16">
                  <c:v>80-84</c:v>
                </c:pt>
                <c:pt idx="17">
                  <c:v>85-89</c:v>
                </c:pt>
                <c:pt idx="18">
                  <c:v>90+</c:v>
                </c:pt>
              </c:strCache>
            </c:strRef>
          </c:cat>
          <c:val>
            <c:numRef>
              <c:f>Sheet8!$B$2:$B$20</c:f>
              <c:numCache>
                <c:formatCode>General</c:formatCode>
                <c:ptCount val="19"/>
                <c:pt idx="0">
                  <c:v>150</c:v>
                </c:pt>
                <c:pt idx="1">
                  <c:v>82</c:v>
                </c:pt>
                <c:pt idx="2">
                  <c:v>99</c:v>
                </c:pt>
                <c:pt idx="3">
                  <c:v>100</c:v>
                </c:pt>
                <c:pt idx="4">
                  <c:v>98</c:v>
                </c:pt>
                <c:pt idx="5">
                  <c:v>89</c:v>
                </c:pt>
                <c:pt idx="6">
                  <c:v>84</c:v>
                </c:pt>
                <c:pt idx="7">
                  <c:v>77</c:v>
                </c:pt>
                <c:pt idx="8">
                  <c:v>76</c:v>
                </c:pt>
                <c:pt idx="9">
                  <c:v>83</c:v>
                </c:pt>
                <c:pt idx="10">
                  <c:v>91</c:v>
                </c:pt>
                <c:pt idx="11">
                  <c:v>100</c:v>
                </c:pt>
                <c:pt idx="12">
                  <c:v>120</c:v>
                </c:pt>
                <c:pt idx="13">
                  <c:v>140</c:v>
                </c:pt>
                <c:pt idx="14">
                  <c:v>180</c:v>
                </c:pt>
                <c:pt idx="15">
                  <c:v>220</c:v>
                </c:pt>
                <c:pt idx="16">
                  <c:v>280</c:v>
                </c:pt>
                <c:pt idx="17">
                  <c:v>340</c:v>
                </c:pt>
                <c:pt idx="18">
                  <c:v>370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29A-44A8-9B73-4079B8BFEE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34347151"/>
        <c:axId val="25976735"/>
      </c:barChart>
      <c:catAx>
        <c:axId val="3343471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25976735"/>
        <c:crosses val="autoZero"/>
        <c:auto val="1"/>
        <c:lblAlgn val="ctr"/>
        <c:lblOffset val="100"/>
        <c:noMultiLvlLbl val="0"/>
      </c:catAx>
      <c:valAx>
        <c:axId val="259767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334347151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nl-NL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Sheet4!$A$63:$A$82</c:f>
              <c:numCache>
                <c:formatCode>General</c:formatCode>
                <c:ptCount val="20"/>
                <c:pt idx="0">
                  <c:v>500</c:v>
                </c:pt>
                <c:pt idx="1">
                  <c:v>1000</c:v>
                </c:pt>
                <c:pt idx="2">
                  <c:v>1500</c:v>
                </c:pt>
                <c:pt idx="3">
                  <c:v>2000</c:v>
                </c:pt>
                <c:pt idx="4">
                  <c:v>2500</c:v>
                </c:pt>
                <c:pt idx="5">
                  <c:v>3000</c:v>
                </c:pt>
                <c:pt idx="6">
                  <c:v>3500</c:v>
                </c:pt>
                <c:pt idx="7">
                  <c:v>4000</c:v>
                </c:pt>
                <c:pt idx="8">
                  <c:v>4500</c:v>
                </c:pt>
                <c:pt idx="9">
                  <c:v>5000</c:v>
                </c:pt>
                <c:pt idx="10">
                  <c:v>5500</c:v>
                </c:pt>
                <c:pt idx="11">
                  <c:v>6000</c:v>
                </c:pt>
                <c:pt idx="12">
                  <c:v>6500</c:v>
                </c:pt>
                <c:pt idx="13">
                  <c:v>7000</c:v>
                </c:pt>
                <c:pt idx="14">
                  <c:v>7500</c:v>
                </c:pt>
                <c:pt idx="15">
                  <c:v>8000</c:v>
                </c:pt>
                <c:pt idx="16">
                  <c:v>8500</c:v>
                </c:pt>
                <c:pt idx="17">
                  <c:v>9000</c:v>
                </c:pt>
                <c:pt idx="18">
                  <c:v>9500</c:v>
                </c:pt>
                <c:pt idx="19">
                  <c:v>25000</c:v>
                </c:pt>
              </c:numCache>
            </c:numRef>
          </c:cat>
          <c:val>
            <c:numRef>
              <c:f>Sheet4!$B$63:$B$82</c:f>
              <c:numCache>
                <c:formatCode>General</c:formatCode>
                <c:ptCount val="20"/>
                <c:pt idx="0">
                  <c:v>5</c:v>
                </c:pt>
                <c:pt idx="1">
                  <c:v>6</c:v>
                </c:pt>
                <c:pt idx="2">
                  <c:v>5</c:v>
                </c:pt>
                <c:pt idx="3">
                  <c:v>10</c:v>
                </c:pt>
                <c:pt idx="4">
                  <c:v>18</c:v>
                </c:pt>
                <c:pt idx="5">
                  <c:v>25</c:v>
                </c:pt>
                <c:pt idx="6">
                  <c:v>36</c:v>
                </c:pt>
                <c:pt idx="7">
                  <c:v>30</c:v>
                </c:pt>
                <c:pt idx="8">
                  <c:v>25</c:v>
                </c:pt>
                <c:pt idx="9">
                  <c:v>10</c:v>
                </c:pt>
                <c:pt idx="10">
                  <c:v>15</c:v>
                </c:pt>
                <c:pt idx="11">
                  <c:v>3</c:v>
                </c:pt>
                <c:pt idx="12">
                  <c:v>2</c:v>
                </c:pt>
                <c:pt idx="13">
                  <c:v>2</c:v>
                </c:pt>
                <c:pt idx="14">
                  <c:v>2</c:v>
                </c:pt>
                <c:pt idx="15">
                  <c:v>8</c:v>
                </c:pt>
                <c:pt idx="16">
                  <c:v>6</c:v>
                </c:pt>
                <c:pt idx="17">
                  <c:v>0</c:v>
                </c:pt>
                <c:pt idx="18">
                  <c:v>0</c:v>
                </c:pt>
                <c:pt idx="19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954-436F-B688-4F6F98EBAE3C}"/>
            </c:ext>
          </c:extLst>
        </c:ser>
        <c:ser>
          <c:idx val="1"/>
          <c:order val="1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val>
            <c:numRef>
              <c:f>Sheet4!$C$63:$C$82</c:f>
              <c:numCache>
                <c:formatCode>General</c:formatCode>
                <c:ptCount val="20"/>
                <c:pt idx="0">
                  <c:v>5</c:v>
                </c:pt>
                <c:pt idx="1">
                  <c:v>11</c:v>
                </c:pt>
                <c:pt idx="2">
                  <c:v>10</c:v>
                </c:pt>
                <c:pt idx="3">
                  <c:v>12</c:v>
                </c:pt>
                <c:pt idx="4">
                  <c:v>16</c:v>
                </c:pt>
                <c:pt idx="5">
                  <c:v>24</c:v>
                </c:pt>
                <c:pt idx="6">
                  <c:v>29</c:v>
                </c:pt>
                <c:pt idx="7">
                  <c:v>37</c:v>
                </c:pt>
                <c:pt idx="8">
                  <c:v>35</c:v>
                </c:pt>
                <c:pt idx="9">
                  <c:v>24</c:v>
                </c:pt>
                <c:pt idx="10">
                  <c:v>15</c:v>
                </c:pt>
                <c:pt idx="11">
                  <c:v>8</c:v>
                </c:pt>
                <c:pt idx="12">
                  <c:v>5</c:v>
                </c:pt>
                <c:pt idx="13">
                  <c:v>5</c:v>
                </c:pt>
                <c:pt idx="14">
                  <c:v>5</c:v>
                </c:pt>
                <c:pt idx="15">
                  <c:v>11</c:v>
                </c:pt>
                <c:pt idx="16">
                  <c:v>9</c:v>
                </c:pt>
                <c:pt idx="17">
                  <c:v>0</c:v>
                </c:pt>
                <c:pt idx="18">
                  <c:v>0</c:v>
                </c:pt>
                <c:pt idx="19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954-436F-B688-4F6F98EBAE3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"/>
        <c:overlap val="-1"/>
        <c:axId val="338506975"/>
        <c:axId val="2124443359"/>
      </c:barChart>
      <c:catAx>
        <c:axId val="3385069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2124443359"/>
        <c:crosses val="autoZero"/>
        <c:auto val="1"/>
        <c:lblAlgn val="ctr"/>
        <c:lblOffset val="100"/>
        <c:noMultiLvlLbl val="0"/>
      </c:catAx>
      <c:valAx>
        <c:axId val="21244433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33850697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nl-NL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l-NL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Sheet7!$G$1</c:f>
              <c:strCache>
                <c:ptCount val="1"/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Sheet7!$F$2:$F$352</c:f>
              <c:numCache>
                <c:formatCode>General</c:formatCode>
                <c:ptCount val="351"/>
                <c:pt idx="0">
                  <c:v>7000</c:v>
                </c:pt>
                <c:pt idx="1">
                  <c:v>6400</c:v>
                </c:pt>
                <c:pt idx="2">
                  <c:v>6900</c:v>
                </c:pt>
                <c:pt idx="3">
                  <c:v>5500</c:v>
                </c:pt>
                <c:pt idx="4">
                  <c:v>6500</c:v>
                </c:pt>
                <c:pt idx="5">
                  <c:v>5700</c:v>
                </c:pt>
                <c:pt idx="6">
                  <c:v>6300</c:v>
                </c:pt>
                <c:pt idx="7">
                  <c:v>4900</c:v>
                </c:pt>
                <c:pt idx="8">
                  <c:v>6600</c:v>
                </c:pt>
                <c:pt idx="9">
                  <c:v>5200</c:v>
                </c:pt>
                <c:pt idx="10">
                  <c:v>5000</c:v>
                </c:pt>
                <c:pt idx="11">
                  <c:v>5900</c:v>
                </c:pt>
                <c:pt idx="12">
                  <c:v>6000</c:v>
                </c:pt>
                <c:pt idx="13">
                  <c:v>6100</c:v>
                </c:pt>
                <c:pt idx="14">
                  <c:v>5600</c:v>
                </c:pt>
                <c:pt idx="15">
                  <c:v>6700</c:v>
                </c:pt>
                <c:pt idx="16">
                  <c:v>5600</c:v>
                </c:pt>
                <c:pt idx="17">
                  <c:v>5800</c:v>
                </c:pt>
                <c:pt idx="18">
                  <c:v>6200</c:v>
                </c:pt>
                <c:pt idx="19">
                  <c:v>5600</c:v>
                </c:pt>
                <c:pt idx="20">
                  <c:v>5900</c:v>
                </c:pt>
                <c:pt idx="21">
                  <c:v>6100</c:v>
                </c:pt>
                <c:pt idx="22">
                  <c:v>6300</c:v>
                </c:pt>
                <c:pt idx="23">
                  <c:v>6100</c:v>
                </c:pt>
                <c:pt idx="24">
                  <c:v>6400</c:v>
                </c:pt>
                <c:pt idx="25">
                  <c:v>6600</c:v>
                </c:pt>
                <c:pt idx="26">
                  <c:v>6800</c:v>
                </c:pt>
                <c:pt idx="27">
                  <c:v>6700</c:v>
                </c:pt>
                <c:pt idx="28">
                  <c:v>6000</c:v>
                </c:pt>
                <c:pt idx="29">
                  <c:v>5700</c:v>
                </c:pt>
                <c:pt idx="30">
                  <c:v>5500</c:v>
                </c:pt>
                <c:pt idx="31">
                  <c:v>5500</c:v>
                </c:pt>
                <c:pt idx="32">
                  <c:v>5800</c:v>
                </c:pt>
                <c:pt idx="33">
                  <c:v>6000</c:v>
                </c:pt>
                <c:pt idx="34">
                  <c:v>5400</c:v>
                </c:pt>
                <c:pt idx="35">
                  <c:v>6000</c:v>
                </c:pt>
                <c:pt idx="36">
                  <c:v>6700</c:v>
                </c:pt>
                <c:pt idx="37">
                  <c:v>6300</c:v>
                </c:pt>
                <c:pt idx="38">
                  <c:v>5600</c:v>
                </c:pt>
                <c:pt idx="39">
                  <c:v>5500</c:v>
                </c:pt>
                <c:pt idx="40">
                  <c:v>5500</c:v>
                </c:pt>
                <c:pt idx="41">
                  <c:v>6100</c:v>
                </c:pt>
                <c:pt idx="42">
                  <c:v>5800</c:v>
                </c:pt>
                <c:pt idx="43">
                  <c:v>5000</c:v>
                </c:pt>
                <c:pt idx="44">
                  <c:v>5600</c:v>
                </c:pt>
                <c:pt idx="45">
                  <c:v>5700</c:v>
                </c:pt>
                <c:pt idx="46">
                  <c:v>5700</c:v>
                </c:pt>
                <c:pt idx="47">
                  <c:v>6200</c:v>
                </c:pt>
                <c:pt idx="48">
                  <c:v>5100</c:v>
                </c:pt>
                <c:pt idx="49">
                  <c:v>5700</c:v>
                </c:pt>
                <c:pt idx="50">
                  <c:v>6300</c:v>
                </c:pt>
                <c:pt idx="51">
                  <c:v>5800</c:v>
                </c:pt>
                <c:pt idx="52">
                  <c:v>7100</c:v>
                </c:pt>
                <c:pt idx="53">
                  <c:v>6300</c:v>
                </c:pt>
                <c:pt idx="54">
                  <c:v>6500</c:v>
                </c:pt>
                <c:pt idx="55">
                  <c:v>7600</c:v>
                </c:pt>
                <c:pt idx="56">
                  <c:v>4900</c:v>
                </c:pt>
                <c:pt idx="57">
                  <c:v>7300</c:v>
                </c:pt>
                <c:pt idx="58">
                  <c:v>6700</c:v>
                </c:pt>
                <c:pt idx="59">
                  <c:v>7200</c:v>
                </c:pt>
                <c:pt idx="60">
                  <c:v>6500</c:v>
                </c:pt>
                <c:pt idx="61">
                  <c:v>6400</c:v>
                </c:pt>
                <c:pt idx="62">
                  <c:v>6800</c:v>
                </c:pt>
                <c:pt idx="63">
                  <c:v>5700</c:v>
                </c:pt>
                <c:pt idx="64">
                  <c:v>5800</c:v>
                </c:pt>
                <c:pt idx="65">
                  <c:v>6400</c:v>
                </c:pt>
                <c:pt idx="66">
                  <c:v>6500</c:v>
                </c:pt>
                <c:pt idx="67">
                  <c:v>7700</c:v>
                </c:pt>
                <c:pt idx="68">
                  <c:v>7700</c:v>
                </c:pt>
                <c:pt idx="69">
                  <c:v>6000</c:v>
                </c:pt>
                <c:pt idx="70">
                  <c:v>6900</c:v>
                </c:pt>
                <c:pt idx="71">
                  <c:v>5600</c:v>
                </c:pt>
                <c:pt idx="72">
                  <c:v>7700</c:v>
                </c:pt>
                <c:pt idx="73">
                  <c:v>6300</c:v>
                </c:pt>
                <c:pt idx="74">
                  <c:v>6700</c:v>
                </c:pt>
                <c:pt idx="75">
                  <c:v>7200</c:v>
                </c:pt>
                <c:pt idx="76">
                  <c:v>6200</c:v>
                </c:pt>
                <c:pt idx="77">
                  <c:v>6100</c:v>
                </c:pt>
                <c:pt idx="78">
                  <c:v>6400</c:v>
                </c:pt>
                <c:pt idx="79">
                  <c:v>7200</c:v>
                </c:pt>
                <c:pt idx="80">
                  <c:v>7400</c:v>
                </c:pt>
                <c:pt idx="81">
                  <c:v>7900</c:v>
                </c:pt>
                <c:pt idx="82">
                  <c:v>6400</c:v>
                </c:pt>
                <c:pt idx="83">
                  <c:v>6300</c:v>
                </c:pt>
                <c:pt idx="84">
                  <c:v>6100</c:v>
                </c:pt>
                <c:pt idx="85">
                  <c:v>7700</c:v>
                </c:pt>
                <c:pt idx="86">
                  <c:v>6300</c:v>
                </c:pt>
                <c:pt idx="87">
                  <c:v>6400</c:v>
                </c:pt>
                <c:pt idx="88">
                  <c:v>6000</c:v>
                </c:pt>
                <c:pt idx="89">
                  <c:v>6900</c:v>
                </c:pt>
                <c:pt idx="90">
                  <c:v>6700</c:v>
                </c:pt>
                <c:pt idx="91">
                  <c:v>6900</c:v>
                </c:pt>
                <c:pt idx="92">
                  <c:v>5800</c:v>
                </c:pt>
                <c:pt idx="93">
                  <c:v>6800</c:v>
                </c:pt>
                <c:pt idx="94">
                  <c:v>6700</c:v>
                </c:pt>
                <c:pt idx="95">
                  <c:v>6700</c:v>
                </c:pt>
                <c:pt idx="96">
                  <c:v>6300</c:v>
                </c:pt>
                <c:pt idx="97">
                  <c:v>6500</c:v>
                </c:pt>
                <c:pt idx="98">
                  <c:v>6200</c:v>
                </c:pt>
                <c:pt idx="99">
                  <c:v>5900</c:v>
                </c:pt>
                <c:pt idx="100">
                  <c:v>6920</c:v>
                </c:pt>
                <c:pt idx="101">
                  <c:v>6320</c:v>
                </c:pt>
                <c:pt idx="102">
                  <c:v>6820</c:v>
                </c:pt>
                <c:pt idx="103">
                  <c:v>5420</c:v>
                </c:pt>
                <c:pt idx="104">
                  <c:v>6420</c:v>
                </c:pt>
                <c:pt idx="105">
                  <c:v>5620</c:v>
                </c:pt>
                <c:pt idx="106">
                  <c:v>6220</c:v>
                </c:pt>
                <c:pt idx="107">
                  <c:v>4820</c:v>
                </c:pt>
                <c:pt idx="108">
                  <c:v>6520</c:v>
                </c:pt>
                <c:pt idx="109">
                  <c:v>5120</c:v>
                </c:pt>
                <c:pt idx="110">
                  <c:v>4920</c:v>
                </c:pt>
                <c:pt idx="111">
                  <c:v>5820</c:v>
                </c:pt>
                <c:pt idx="112">
                  <c:v>5920</c:v>
                </c:pt>
                <c:pt idx="113">
                  <c:v>6020</c:v>
                </c:pt>
                <c:pt idx="114">
                  <c:v>5520</c:v>
                </c:pt>
                <c:pt idx="115">
                  <c:v>6620</c:v>
                </c:pt>
                <c:pt idx="116">
                  <c:v>5520</c:v>
                </c:pt>
                <c:pt idx="117">
                  <c:v>5720</c:v>
                </c:pt>
                <c:pt idx="118">
                  <c:v>6120</c:v>
                </c:pt>
                <c:pt idx="119">
                  <c:v>5520</c:v>
                </c:pt>
                <c:pt idx="120">
                  <c:v>5820</c:v>
                </c:pt>
                <c:pt idx="121">
                  <c:v>6020</c:v>
                </c:pt>
                <c:pt idx="122">
                  <c:v>6220</c:v>
                </c:pt>
                <c:pt idx="123">
                  <c:v>6020</c:v>
                </c:pt>
                <c:pt idx="124">
                  <c:v>6320</c:v>
                </c:pt>
                <c:pt idx="125">
                  <c:v>6520</c:v>
                </c:pt>
                <c:pt idx="126">
                  <c:v>6720</c:v>
                </c:pt>
                <c:pt idx="127">
                  <c:v>6620</c:v>
                </c:pt>
                <c:pt idx="128">
                  <c:v>5920</c:v>
                </c:pt>
                <c:pt idx="129">
                  <c:v>5620</c:v>
                </c:pt>
                <c:pt idx="130">
                  <c:v>5420</c:v>
                </c:pt>
                <c:pt idx="131">
                  <c:v>5420</c:v>
                </c:pt>
                <c:pt idx="132">
                  <c:v>5720</c:v>
                </c:pt>
                <c:pt idx="133">
                  <c:v>5920</c:v>
                </c:pt>
                <c:pt idx="134">
                  <c:v>5320</c:v>
                </c:pt>
                <c:pt idx="135">
                  <c:v>5920</c:v>
                </c:pt>
                <c:pt idx="136">
                  <c:v>6620</c:v>
                </c:pt>
                <c:pt idx="137">
                  <c:v>6220</c:v>
                </c:pt>
                <c:pt idx="138">
                  <c:v>5520</c:v>
                </c:pt>
                <c:pt idx="139">
                  <c:v>5420</c:v>
                </c:pt>
                <c:pt idx="140">
                  <c:v>5420</c:v>
                </c:pt>
                <c:pt idx="141">
                  <c:v>6020</c:v>
                </c:pt>
                <c:pt idx="142">
                  <c:v>5720</c:v>
                </c:pt>
                <c:pt idx="143">
                  <c:v>4920</c:v>
                </c:pt>
                <c:pt idx="144">
                  <c:v>5520</c:v>
                </c:pt>
                <c:pt idx="145">
                  <c:v>5620</c:v>
                </c:pt>
                <c:pt idx="146">
                  <c:v>5620</c:v>
                </c:pt>
                <c:pt idx="147">
                  <c:v>6120</c:v>
                </c:pt>
                <c:pt idx="148">
                  <c:v>5020</c:v>
                </c:pt>
                <c:pt idx="149">
                  <c:v>5620</c:v>
                </c:pt>
                <c:pt idx="150">
                  <c:v>6220</c:v>
                </c:pt>
                <c:pt idx="151">
                  <c:v>5720</c:v>
                </c:pt>
                <c:pt idx="152">
                  <c:v>7020</c:v>
                </c:pt>
                <c:pt idx="153">
                  <c:v>6220</c:v>
                </c:pt>
                <c:pt idx="154">
                  <c:v>6420</c:v>
                </c:pt>
                <c:pt idx="155">
                  <c:v>7520</c:v>
                </c:pt>
                <c:pt idx="156">
                  <c:v>4820</c:v>
                </c:pt>
                <c:pt idx="157">
                  <c:v>7220</c:v>
                </c:pt>
                <c:pt idx="158">
                  <c:v>6620</c:v>
                </c:pt>
                <c:pt idx="159">
                  <c:v>7120</c:v>
                </c:pt>
                <c:pt idx="160">
                  <c:v>6420</c:v>
                </c:pt>
                <c:pt idx="161">
                  <c:v>6320</c:v>
                </c:pt>
                <c:pt idx="162">
                  <c:v>6720</c:v>
                </c:pt>
                <c:pt idx="163">
                  <c:v>5620</c:v>
                </c:pt>
                <c:pt idx="164">
                  <c:v>5720</c:v>
                </c:pt>
                <c:pt idx="165">
                  <c:v>6320</c:v>
                </c:pt>
                <c:pt idx="166">
                  <c:v>6420</c:v>
                </c:pt>
                <c:pt idx="167">
                  <c:v>7620</c:v>
                </c:pt>
                <c:pt idx="168">
                  <c:v>7620</c:v>
                </c:pt>
                <c:pt idx="169">
                  <c:v>5920</c:v>
                </c:pt>
                <c:pt idx="170">
                  <c:v>6820</c:v>
                </c:pt>
                <c:pt idx="171">
                  <c:v>5520</c:v>
                </c:pt>
                <c:pt idx="172">
                  <c:v>7620</c:v>
                </c:pt>
                <c:pt idx="173">
                  <c:v>6220</c:v>
                </c:pt>
                <c:pt idx="174">
                  <c:v>6620</c:v>
                </c:pt>
                <c:pt idx="175">
                  <c:v>7120</c:v>
                </c:pt>
                <c:pt idx="176">
                  <c:v>6120</c:v>
                </c:pt>
                <c:pt idx="177">
                  <c:v>6020</c:v>
                </c:pt>
                <c:pt idx="178">
                  <c:v>6320</c:v>
                </c:pt>
                <c:pt idx="179">
                  <c:v>7120</c:v>
                </c:pt>
                <c:pt idx="180">
                  <c:v>7320</c:v>
                </c:pt>
                <c:pt idx="181">
                  <c:v>7820</c:v>
                </c:pt>
                <c:pt idx="182">
                  <c:v>6320</c:v>
                </c:pt>
                <c:pt idx="183">
                  <c:v>6220</c:v>
                </c:pt>
                <c:pt idx="184">
                  <c:v>6020</c:v>
                </c:pt>
                <c:pt idx="185">
                  <c:v>7620</c:v>
                </c:pt>
                <c:pt idx="186">
                  <c:v>6220</c:v>
                </c:pt>
                <c:pt idx="187">
                  <c:v>6320</c:v>
                </c:pt>
                <c:pt idx="188">
                  <c:v>5920</c:v>
                </c:pt>
                <c:pt idx="189">
                  <c:v>6820</c:v>
                </c:pt>
                <c:pt idx="190">
                  <c:v>6620</c:v>
                </c:pt>
                <c:pt idx="191">
                  <c:v>6820</c:v>
                </c:pt>
                <c:pt idx="192">
                  <c:v>5720</c:v>
                </c:pt>
                <c:pt idx="193">
                  <c:v>6720</c:v>
                </c:pt>
                <c:pt idx="194">
                  <c:v>6620</c:v>
                </c:pt>
                <c:pt idx="195">
                  <c:v>6620</c:v>
                </c:pt>
                <c:pt idx="196">
                  <c:v>6220</c:v>
                </c:pt>
                <c:pt idx="197">
                  <c:v>6420</c:v>
                </c:pt>
                <c:pt idx="198">
                  <c:v>6120</c:v>
                </c:pt>
                <c:pt idx="199">
                  <c:v>5700</c:v>
                </c:pt>
                <c:pt idx="200">
                  <c:v>6720</c:v>
                </c:pt>
                <c:pt idx="201">
                  <c:v>6120</c:v>
                </c:pt>
                <c:pt idx="202">
                  <c:v>6620</c:v>
                </c:pt>
                <c:pt idx="203">
                  <c:v>5220</c:v>
                </c:pt>
                <c:pt idx="204">
                  <c:v>6220</c:v>
                </c:pt>
                <c:pt idx="205">
                  <c:v>5420</c:v>
                </c:pt>
                <c:pt idx="206">
                  <c:v>6020</c:v>
                </c:pt>
                <c:pt idx="207">
                  <c:v>4620</c:v>
                </c:pt>
                <c:pt idx="208">
                  <c:v>6320</c:v>
                </c:pt>
                <c:pt idx="209">
                  <c:v>4920</c:v>
                </c:pt>
                <c:pt idx="210">
                  <c:v>4720</c:v>
                </c:pt>
                <c:pt idx="211">
                  <c:v>5620</c:v>
                </c:pt>
                <c:pt idx="212">
                  <c:v>5720</c:v>
                </c:pt>
                <c:pt idx="213">
                  <c:v>5820</c:v>
                </c:pt>
                <c:pt idx="214">
                  <c:v>5320</c:v>
                </c:pt>
                <c:pt idx="215">
                  <c:v>6420</c:v>
                </c:pt>
                <c:pt idx="216">
                  <c:v>5320</c:v>
                </c:pt>
                <c:pt idx="217">
                  <c:v>5520</c:v>
                </c:pt>
                <c:pt idx="218">
                  <c:v>5920</c:v>
                </c:pt>
                <c:pt idx="219">
                  <c:v>5320</c:v>
                </c:pt>
                <c:pt idx="220">
                  <c:v>5620</c:v>
                </c:pt>
                <c:pt idx="221">
                  <c:v>5820</c:v>
                </c:pt>
                <c:pt idx="222">
                  <c:v>6020</c:v>
                </c:pt>
                <c:pt idx="223">
                  <c:v>5820</c:v>
                </c:pt>
                <c:pt idx="224">
                  <c:v>6120</c:v>
                </c:pt>
                <c:pt idx="225">
                  <c:v>6320</c:v>
                </c:pt>
                <c:pt idx="226">
                  <c:v>6520</c:v>
                </c:pt>
                <c:pt idx="227">
                  <c:v>6420</c:v>
                </c:pt>
                <c:pt idx="228">
                  <c:v>5720</c:v>
                </c:pt>
                <c:pt idx="229">
                  <c:v>5420</c:v>
                </c:pt>
                <c:pt idx="230">
                  <c:v>5220</c:v>
                </c:pt>
                <c:pt idx="231">
                  <c:v>5220</c:v>
                </c:pt>
                <c:pt idx="232">
                  <c:v>5520</c:v>
                </c:pt>
                <c:pt idx="233">
                  <c:v>5720</c:v>
                </c:pt>
                <c:pt idx="234">
                  <c:v>5120</c:v>
                </c:pt>
                <c:pt idx="235">
                  <c:v>5720</c:v>
                </c:pt>
                <c:pt idx="236">
                  <c:v>6420</c:v>
                </c:pt>
                <c:pt idx="237">
                  <c:v>6020</c:v>
                </c:pt>
                <c:pt idx="238">
                  <c:v>5320</c:v>
                </c:pt>
                <c:pt idx="239">
                  <c:v>5220</c:v>
                </c:pt>
                <c:pt idx="240">
                  <c:v>5220</c:v>
                </c:pt>
                <c:pt idx="241">
                  <c:v>5820</c:v>
                </c:pt>
                <c:pt idx="242">
                  <c:v>5520</c:v>
                </c:pt>
                <c:pt idx="243">
                  <c:v>4720</c:v>
                </c:pt>
                <c:pt idx="244">
                  <c:v>5320</c:v>
                </c:pt>
                <c:pt idx="245">
                  <c:v>5420</c:v>
                </c:pt>
                <c:pt idx="246">
                  <c:v>5420</c:v>
                </c:pt>
                <c:pt idx="247">
                  <c:v>5920</c:v>
                </c:pt>
                <c:pt idx="248">
                  <c:v>4820</c:v>
                </c:pt>
                <c:pt idx="249">
                  <c:v>5420</c:v>
                </c:pt>
                <c:pt idx="250">
                  <c:v>6020</c:v>
                </c:pt>
                <c:pt idx="251">
                  <c:v>5520</c:v>
                </c:pt>
                <c:pt idx="252">
                  <c:v>6820</c:v>
                </c:pt>
                <c:pt idx="253">
                  <c:v>6020</c:v>
                </c:pt>
                <c:pt idx="254">
                  <c:v>6220</c:v>
                </c:pt>
                <c:pt idx="255">
                  <c:v>7320</c:v>
                </c:pt>
                <c:pt idx="256">
                  <c:v>4620</c:v>
                </c:pt>
                <c:pt idx="257">
                  <c:v>7020</c:v>
                </c:pt>
                <c:pt idx="258">
                  <c:v>6420</c:v>
                </c:pt>
                <c:pt idx="259">
                  <c:v>6920</c:v>
                </c:pt>
                <c:pt idx="260">
                  <c:v>6220</c:v>
                </c:pt>
                <c:pt idx="261">
                  <c:v>6120</c:v>
                </c:pt>
                <c:pt idx="262">
                  <c:v>6520</c:v>
                </c:pt>
                <c:pt idx="263">
                  <c:v>5420</c:v>
                </c:pt>
                <c:pt idx="264">
                  <c:v>5520</c:v>
                </c:pt>
                <c:pt idx="265">
                  <c:v>6120</c:v>
                </c:pt>
                <c:pt idx="266">
                  <c:v>6220</c:v>
                </c:pt>
                <c:pt idx="267">
                  <c:v>7420</c:v>
                </c:pt>
                <c:pt idx="268">
                  <c:v>7420</c:v>
                </c:pt>
                <c:pt idx="269">
                  <c:v>5720</c:v>
                </c:pt>
                <c:pt idx="270">
                  <c:v>6620</c:v>
                </c:pt>
                <c:pt idx="271">
                  <c:v>5320</c:v>
                </c:pt>
                <c:pt idx="272">
                  <c:v>7420</c:v>
                </c:pt>
                <c:pt idx="273">
                  <c:v>6020</c:v>
                </c:pt>
                <c:pt idx="274">
                  <c:v>6420</c:v>
                </c:pt>
                <c:pt idx="275">
                  <c:v>6920</c:v>
                </c:pt>
                <c:pt idx="276">
                  <c:v>5920</c:v>
                </c:pt>
                <c:pt idx="277">
                  <c:v>5820</c:v>
                </c:pt>
                <c:pt idx="278">
                  <c:v>6120</c:v>
                </c:pt>
                <c:pt idx="279">
                  <c:v>6920</c:v>
                </c:pt>
                <c:pt idx="280">
                  <c:v>7120</c:v>
                </c:pt>
                <c:pt idx="281">
                  <c:v>7620</c:v>
                </c:pt>
                <c:pt idx="282">
                  <c:v>6120</c:v>
                </c:pt>
                <c:pt idx="283">
                  <c:v>6020</c:v>
                </c:pt>
                <c:pt idx="284">
                  <c:v>5820</c:v>
                </c:pt>
                <c:pt idx="285">
                  <c:v>7420</c:v>
                </c:pt>
                <c:pt idx="286">
                  <c:v>6020</c:v>
                </c:pt>
                <c:pt idx="287">
                  <c:v>6120</c:v>
                </c:pt>
                <c:pt idx="288">
                  <c:v>5720</c:v>
                </c:pt>
                <c:pt idx="289">
                  <c:v>6620</c:v>
                </c:pt>
                <c:pt idx="290">
                  <c:v>6420</c:v>
                </c:pt>
                <c:pt idx="291">
                  <c:v>6620</c:v>
                </c:pt>
                <c:pt idx="292">
                  <c:v>5520</c:v>
                </c:pt>
                <c:pt idx="293">
                  <c:v>6520</c:v>
                </c:pt>
                <c:pt idx="294">
                  <c:v>6420</c:v>
                </c:pt>
                <c:pt idx="295">
                  <c:v>6420</c:v>
                </c:pt>
                <c:pt idx="296">
                  <c:v>6020</c:v>
                </c:pt>
                <c:pt idx="297">
                  <c:v>6220</c:v>
                </c:pt>
                <c:pt idx="298">
                  <c:v>5920</c:v>
                </c:pt>
                <c:pt idx="299">
                  <c:v>5500</c:v>
                </c:pt>
                <c:pt idx="300">
                  <c:v>6520</c:v>
                </c:pt>
                <c:pt idx="301">
                  <c:v>5920</c:v>
                </c:pt>
                <c:pt idx="302">
                  <c:v>6420</c:v>
                </c:pt>
                <c:pt idx="303">
                  <c:v>5020</c:v>
                </c:pt>
                <c:pt idx="304">
                  <c:v>6020</c:v>
                </c:pt>
                <c:pt idx="305">
                  <c:v>5220</c:v>
                </c:pt>
                <c:pt idx="306">
                  <c:v>5820</c:v>
                </c:pt>
                <c:pt idx="307">
                  <c:v>4420</c:v>
                </c:pt>
                <c:pt idx="308">
                  <c:v>6120</c:v>
                </c:pt>
                <c:pt idx="309">
                  <c:v>4720</c:v>
                </c:pt>
                <c:pt idx="310">
                  <c:v>4520</c:v>
                </c:pt>
                <c:pt idx="311">
                  <c:v>5420</c:v>
                </c:pt>
                <c:pt idx="312">
                  <c:v>5520</c:v>
                </c:pt>
                <c:pt idx="313">
                  <c:v>5620</c:v>
                </c:pt>
                <c:pt idx="314">
                  <c:v>5120</c:v>
                </c:pt>
                <c:pt idx="315">
                  <c:v>6220</c:v>
                </c:pt>
                <c:pt idx="316">
                  <c:v>5120</c:v>
                </c:pt>
                <c:pt idx="317">
                  <c:v>5320</c:v>
                </c:pt>
                <c:pt idx="318">
                  <c:v>5720</c:v>
                </c:pt>
                <c:pt idx="319">
                  <c:v>5120</c:v>
                </c:pt>
                <c:pt idx="320">
                  <c:v>5420</c:v>
                </c:pt>
                <c:pt idx="321">
                  <c:v>5620</c:v>
                </c:pt>
                <c:pt idx="322">
                  <c:v>5820</c:v>
                </c:pt>
                <c:pt idx="323">
                  <c:v>5620</c:v>
                </c:pt>
                <c:pt idx="324">
                  <c:v>5920</c:v>
                </c:pt>
                <c:pt idx="325">
                  <c:v>6120</c:v>
                </c:pt>
                <c:pt idx="326">
                  <c:v>6320</c:v>
                </c:pt>
                <c:pt idx="327">
                  <c:v>6220</c:v>
                </c:pt>
                <c:pt idx="328">
                  <c:v>5520</c:v>
                </c:pt>
                <c:pt idx="329">
                  <c:v>5220</c:v>
                </c:pt>
                <c:pt idx="330">
                  <c:v>5020</c:v>
                </c:pt>
                <c:pt idx="331">
                  <c:v>5020</c:v>
                </c:pt>
                <c:pt idx="332">
                  <c:v>5320</c:v>
                </c:pt>
                <c:pt idx="333">
                  <c:v>5520</c:v>
                </c:pt>
                <c:pt idx="334">
                  <c:v>4920</c:v>
                </c:pt>
                <c:pt idx="335">
                  <c:v>5520</c:v>
                </c:pt>
                <c:pt idx="336">
                  <c:v>6220</c:v>
                </c:pt>
                <c:pt idx="337">
                  <c:v>5820</c:v>
                </c:pt>
                <c:pt idx="338">
                  <c:v>5120</c:v>
                </c:pt>
                <c:pt idx="339">
                  <c:v>5020</c:v>
                </c:pt>
                <c:pt idx="340">
                  <c:v>5020</c:v>
                </c:pt>
                <c:pt idx="341">
                  <c:v>5620</c:v>
                </c:pt>
                <c:pt idx="342">
                  <c:v>5320</c:v>
                </c:pt>
                <c:pt idx="343">
                  <c:v>4520</c:v>
                </c:pt>
                <c:pt idx="344">
                  <c:v>5120</c:v>
                </c:pt>
                <c:pt idx="345">
                  <c:v>5220</c:v>
                </c:pt>
                <c:pt idx="346">
                  <c:v>5220</c:v>
                </c:pt>
                <c:pt idx="347">
                  <c:v>5720</c:v>
                </c:pt>
                <c:pt idx="348">
                  <c:v>4620</c:v>
                </c:pt>
                <c:pt idx="349">
                  <c:v>7500</c:v>
                </c:pt>
                <c:pt idx="350">
                  <c:v>7421</c:v>
                </c:pt>
              </c:numCache>
            </c:numRef>
          </c:xVal>
          <c:yVal>
            <c:numRef>
              <c:f>Sheet7!$G$2:$G$352</c:f>
              <c:numCache>
                <c:formatCode>General</c:formatCode>
                <c:ptCount val="351"/>
                <c:pt idx="0">
                  <c:v>3200</c:v>
                </c:pt>
                <c:pt idx="1">
                  <c:v>3200</c:v>
                </c:pt>
                <c:pt idx="2">
                  <c:v>3100</c:v>
                </c:pt>
                <c:pt idx="3">
                  <c:v>2300</c:v>
                </c:pt>
                <c:pt idx="4">
                  <c:v>2800</c:v>
                </c:pt>
                <c:pt idx="5">
                  <c:v>2800</c:v>
                </c:pt>
                <c:pt idx="6">
                  <c:v>3300</c:v>
                </c:pt>
                <c:pt idx="7">
                  <c:v>2400</c:v>
                </c:pt>
                <c:pt idx="8">
                  <c:v>2900</c:v>
                </c:pt>
                <c:pt idx="9">
                  <c:v>2700</c:v>
                </c:pt>
                <c:pt idx="10">
                  <c:v>2000</c:v>
                </c:pt>
                <c:pt idx="11">
                  <c:v>3000</c:v>
                </c:pt>
                <c:pt idx="12">
                  <c:v>2200</c:v>
                </c:pt>
                <c:pt idx="13">
                  <c:v>2900</c:v>
                </c:pt>
                <c:pt idx="14">
                  <c:v>2900</c:v>
                </c:pt>
                <c:pt idx="15">
                  <c:v>3100</c:v>
                </c:pt>
                <c:pt idx="16">
                  <c:v>3000</c:v>
                </c:pt>
                <c:pt idx="17">
                  <c:v>2700</c:v>
                </c:pt>
                <c:pt idx="18">
                  <c:v>2200</c:v>
                </c:pt>
                <c:pt idx="19">
                  <c:v>2500</c:v>
                </c:pt>
                <c:pt idx="20">
                  <c:v>3200</c:v>
                </c:pt>
                <c:pt idx="21">
                  <c:v>2800</c:v>
                </c:pt>
                <c:pt idx="22">
                  <c:v>2500</c:v>
                </c:pt>
                <c:pt idx="23">
                  <c:v>2800</c:v>
                </c:pt>
                <c:pt idx="24">
                  <c:v>2900</c:v>
                </c:pt>
                <c:pt idx="25">
                  <c:v>3000</c:v>
                </c:pt>
                <c:pt idx="26">
                  <c:v>2800</c:v>
                </c:pt>
                <c:pt idx="27">
                  <c:v>3000</c:v>
                </c:pt>
                <c:pt idx="28">
                  <c:v>2900</c:v>
                </c:pt>
                <c:pt idx="29">
                  <c:v>2600</c:v>
                </c:pt>
                <c:pt idx="30">
                  <c:v>2400</c:v>
                </c:pt>
                <c:pt idx="31">
                  <c:v>2400</c:v>
                </c:pt>
                <c:pt idx="32">
                  <c:v>2700</c:v>
                </c:pt>
                <c:pt idx="33">
                  <c:v>2700</c:v>
                </c:pt>
                <c:pt idx="34">
                  <c:v>3000</c:v>
                </c:pt>
                <c:pt idx="35">
                  <c:v>3400</c:v>
                </c:pt>
                <c:pt idx="36">
                  <c:v>3100</c:v>
                </c:pt>
                <c:pt idx="37">
                  <c:v>2300</c:v>
                </c:pt>
                <c:pt idx="38">
                  <c:v>3000</c:v>
                </c:pt>
                <c:pt idx="39">
                  <c:v>2500</c:v>
                </c:pt>
                <c:pt idx="40">
                  <c:v>2600</c:v>
                </c:pt>
                <c:pt idx="41">
                  <c:v>3000</c:v>
                </c:pt>
                <c:pt idx="42">
                  <c:v>2600</c:v>
                </c:pt>
                <c:pt idx="43">
                  <c:v>2300</c:v>
                </c:pt>
                <c:pt idx="44">
                  <c:v>2700</c:v>
                </c:pt>
                <c:pt idx="45">
                  <c:v>3000</c:v>
                </c:pt>
                <c:pt idx="46">
                  <c:v>2900</c:v>
                </c:pt>
                <c:pt idx="47">
                  <c:v>2900</c:v>
                </c:pt>
                <c:pt idx="48">
                  <c:v>2500</c:v>
                </c:pt>
                <c:pt idx="49">
                  <c:v>2800</c:v>
                </c:pt>
                <c:pt idx="50">
                  <c:v>3300</c:v>
                </c:pt>
                <c:pt idx="51">
                  <c:v>2700</c:v>
                </c:pt>
                <c:pt idx="52">
                  <c:v>3000</c:v>
                </c:pt>
                <c:pt idx="53">
                  <c:v>2900</c:v>
                </c:pt>
                <c:pt idx="54">
                  <c:v>3000</c:v>
                </c:pt>
                <c:pt idx="55">
                  <c:v>3000</c:v>
                </c:pt>
                <c:pt idx="56">
                  <c:v>2500</c:v>
                </c:pt>
                <c:pt idx="57">
                  <c:v>2900</c:v>
                </c:pt>
                <c:pt idx="58">
                  <c:v>2500</c:v>
                </c:pt>
                <c:pt idx="59">
                  <c:v>3600</c:v>
                </c:pt>
                <c:pt idx="60">
                  <c:v>3200</c:v>
                </c:pt>
                <c:pt idx="61">
                  <c:v>2700</c:v>
                </c:pt>
                <c:pt idx="62">
                  <c:v>3000</c:v>
                </c:pt>
                <c:pt idx="63">
                  <c:v>2500</c:v>
                </c:pt>
                <c:pt idx="64">
                  <c:v>2800</c:v>
                </c:pt>
                <c:pt idx="65">
                  <c:v>3200</c:v>
                </c:pt>
                <c:pt idx="66">
                  <c:v>3000</c:v>
                </c:pt>
                <c:pt idx="67">
                  <c:v>3800</c:v>
                </c:pt>
                <c:pt idx="68">
                  <c:v>2600</c:v>
                </c:pt>
                <c:pt idx="69">
                  <c:v>2200</c:v>
                </c:pt>
                <c:pt idx="70">
                  <c:v>3200</c:v>
                </c:pt>
                <c:pt idx="71">
                  <c:v>2800</c:v>
                </c:pt>
                <c:pt idx="72">
                  <c:v>2800</c:v>
                </c:pt>
                <c:pt idx="73">
                  <c:v>2700</c:v>
                </c:pt>
                <c:pt idx="74">
                  <c:v>3300</c:v>
                </c:pt>
                <c:pt idx="75">
                  <c:v>3200</c:v>
                </c:pt>
                <c:pt idx="76">
                  <c:v>2800</c:v>
                </c:pt>
                <c:pt idx="77">
                  <c:v>3000</c:v>
                </c:pt>
                <c:pt idx="78">
                  <c:v>2800</c:v>
                </c:pt>
                <c:pt idx="79">
                  <c:v>3000</c:v>
                </c:pt>
                <c:pt idx="80">
                  <c:v>2800</c:v>
                </c:pt>
                <c:pt idx="81">
                  <c:v>3800</c:v>
                </c:pt>
                <c:pt idx="82">
                  <c:v>2800</c:v>
                </c:pt>
                <c:pt idx="83">
                  <c:v>2800</c:v>
                </c:pt>
                <c:pt idx="84">
                  <c:v>2600</c:v>
                </c:pt>
                <c:pt idx="85">
                  <c:v>3000</c:v>
                </c:pt>
                <c:pt idx="86">
                  <c:v>3400</c:v>
                </c:pt>
                <c:pt idx="87">
                  <c:v>3100</c:v>
                </c:pt>
                <c:pt idx="88">
                  <c:v>3000</c:v>
                </c:pt>
                <c:pt idx="89">
                  <c:v>3100</c:v>
                </c:pt>
                <c:pt idx="90">
                  <c:v>3100</c:v>
                </c:pt>
                <c:pt idx="91">
                  <c:v>3100</c:v>
                </c:pt>
                <c:pt idx="92">
                  <c:v>2700</c:v>
                </c:pt>
                <c:pt idx="93">
                  <c:v>3200</c:v>
                </c:pt>
                <c:pt idx="94">
                  <c:v>3300</c:v>
                </c:pt>
                <c:pt idx="95">
                  <c:v>3000</c:v>
                </c:pt>
                <c:pt idx="96">
                  <c:v>2500</c:v>
                </c:pt>
                <c:pt idx="97">
                  <c:v>3000</c:v>
                </c:pt>
                <c:pt idx="98">
                  <c:v>3400</c:v>
                </c:pt>
                <c:pt idx="99">
                  <c:v>3000</c:v>
                </c:pt>
                <c:pt idx="100">
                  <c:v>3100</c:v>
                </c:pt>
                <c:pt idx="101">
                  <c:v>3100</c:v>
                </c:pt>
                <c:pt idx="102">
                  <c:v>3000</c:v>
                </c:pt>
                <c:pt idx="103">
                  <c:v>2200</c:v>
                </c:pt>
                <c:pt idx="104">
                  <c:v>2700</c:v>
                </c:pt>
                <c:pt idx="105">
                  <c:v>2700</c:v>
                </c:pt>
                <c:pt idx="106">
                  <c:v>3200</c:v>
                </c:pt>
                <c:pt idx="107">
                  <c:v>2300</c:v>
                </c:pt>
                <c:pt idx="108">
                  <c:v>2800</c:v>
                </c:pt>
                <c:pt idx="109">
                  <c:v>2600</c:v>
                </c:pt>
                <c:pt idx="110">
                  <c:v>1900</c:v>
                </c:pt>
                <c:pt idx="111">
                  <c:v>2900</c:v>
                </c:pt>
                <c:pt idx="112">
                  <c:v>2100</c:v>
                </c:pt>
                <c:pt idx="113">
                  <c:v>2800</c:v>
                </c:pt>
                <c:pt idx="114">
                  <c:v>2800</c:v>
                </c:pt>
                <c:pt idx="115">
                  <c:v>3000</c:v>
                </c:pt>
                <c:pt idx="116">
                  <c:v>2900</c:v>
                </c:pt>
                <c:pt idx="117">
                  <c:v>2600</c:v>
                </c:pt>
                <c:pt idx="118">
                  <c:v>2100</c:v>
                </c:pt>
                <c:pt idx="119">
                  <c:v>2400</c:v>
                </c:pt>
                <c:pt idx="120">
                  <c:v>3100</c:v>
                </c:pt>
                <c:pt idx="121">
                  <c:v>2700</c:v>
                </c:pt>
                <c:pt idx="122">
                  <c:v>2400</c:v>
                </c:pt>
                <c:pt idx="123">
                  <c:v>2700</c:v>
                </c:pt>
                <c:pt idx="124">
                  <c:v>2800</c:v>
                </c:pt>
                <c:pt idx="125">
                  <c:v>2900</c:v>
                </c:pt>
                <c:pt idx="126">
                  <c:v>2700</c:v>
                </c:pt>
                <c:pt idx="127">
                  <c:v>2900</c:v>
                </c:pt>
                <c:pt idx="128">
                  <c:v>2800</c:v>
                </c:pt>
                <c:pt idx="129">
                  <c:v>2500</c:v>
                </c:pt>
                <c:pt idx="130">
                  <c:v>2300</c:v>
                </c:pt>
                <c:pt idx="131">
                  <c:v>2300</c:v>
                </c:pt>
                <c:pt idx="132">
                  <c:v>2600</c:v>
                </c:pt>
                <c:pt idx="133">
                  <c:v>2600</c:v>
                </c:pt>
                <c:pt idx="134">
                  <c:v>2900</c:v>
                </c:pt>
                <c:pt idx="135">
                  <c:v>3300</c:v>
                </c:pt>
                <c:pt idx="136">
                  <c:v>3000</c:v>
                </c:pt>
                <c:pt idx="137">
                  <c:v>2200</c:v>
                </c:pt>
                <c:pt idx="138">
                  <c:v>2900</c:v>
                </c:pt>
                <c:pt idx="139">
                  <c:v>2400</c:v>
                </c:pt>
                <c:pt idx="140">
                  <c:v>2500</c:v>
                </c:pt>
                <c:pt idx="141">
                  <c:v>2900</c:v>
                </c:pt>
                <c:pt idx="142">
                  <c:v>2500</c:v>
                </c:pt>
                <c:pt idx="143">
                  <c:v>2200</c:v>
                </c:pt>
                <c:pt idx="144">
                  <c:v>2600</c:v>
                </c:pt>
                <c:pt idx="145">
                  <c:v>2900</c:v>
                </c:pt>
                <c:pt idx="146">
                  <c:v>2800</c:v>
                </c:pt>
                <c:pt idx="147">
                  <c:v>2800</c:v>
                </c:pt>
                <c:pt idx="148">
                  <c:v>2400</c:v>
                </c:pt>
                <c:pt idx="149">
                  <c:v>2700</c:v>
                </c:pt>
                <c:pt idx="150">
                  <c:v>3200</c:v>
                </c:pt>
                <c:pt idx="151">
                  <c:v>2600</c:v>
                </c:pt>
                <c:pt idx="152">
                  <c:v>2900</c:v>
                </c:pt>
                <c:pt idx="153">
                  <c:v>2800</c:v>
                </c:pt>
                <c:pt idx="154">
                  <c:v>2900</c:v>
                </c:pt>
                <c:pt idx="155">
                  <c:v>2900</c:v>
                </c:pt>
                <c:pt idx="156">
                  <c:v>2400</c:v>
                </c:pt>
                <c:pt idx="157">
                  <c:v>2800</c:v>
                </c:pt>
                <c:pt idx="158">
                  <c:v>2400</c:v>
                </c:pt>
                <c:pt idx="159">
                  <c:v>3500</c:v>
                </c:pt>
                <c:pt idx="160">
                  <c:v>3100</c:v>
                </c:pt>
                <c:pt idx="161">
                  <c:v>2600</c:v>
                </c:pt>
                <c:pt idx="162">
                  <c:v>2900</c:v>
                </c:pt>
                <c:pt idx="163">
                  <c:v>2400</c:v>
                </c:pt>
                <c:pt idx="164">
                  <c:v>2700</c:v>
                </c:pt>
                <c:pt idx="165">
                  <c:v>3100</c:v>
                </c:pt>
                <c:pt idx="166">
                  <c:v>2900</c:v>
                </c:pt>
                <c:pt idx="167">
                  <c:v>3700</c:v>
                </c:pt>
                <c:pt idx="168">
                  <c:v>2500</c:v>
                </c:pt>
                <c:pt idx="169">
                  <c:v>2100</c:v>
                </c:pt>
                <c:pt idx="170">
                  <c:v>3100</c:v>
                </c:pt>
                <c:pt idx="171">
                  <c:v>2700</c:v>
                </c:pt>
                <c:pt idx="172">
                  <c:v>2700</c:v>
                </c:pt>
                <c:pt idx="173">
                  <c:v>2600</c:v>
                </c:pt>
                <c:pt idx="174">
                  <c:v>3200</c:v>
                </c:pt>
                <c:pt idx="175">
                  <c:v>3100</c:v>
                </c:pt>
                <c:pt idx="176">
                  <c:v>2700</c:v>
                </c:pt>
                <c:pt idx="177">
                  <c:v>2900</c:v>
                </c:pt>
                <c:pt idx="178">
                  <c:v>2700</c:v>
                </c:pt>
                <c:pt idx="179">
                  <c:v>2900</c:v>
                </c:pt>
                <c:pt idx="180">
                  <c:v>2700</c:v>
                </c:pt>
                <c:pt idx="181">
                  <c:v>3700</c:v>
                </c:pt>
                <c:pt idx="182">
                  <c:v>2700</c:v>
                </c:pt>
                <c:pt idx="183">
                  <c:v>2700</c:v>
                </c:pt>
                <c:pt idx="184">
                  <c:v>2500</c:v>
                </c:pt>
                <c:pt idx="185">
                  <c:v>2900</c:v>
                </c:pt>
                <c:pt idx="186">
                  <c:v>3300</c:v>
                </c:pt>
                <c:pt idx="187">
                  <c:v>3000</c:v>
                </c:pt>
                <c:pt idx="188">
                  <c:v>2900</c:v>
                </c:pt>
                <c:pt idx="189">
                  <c:v>3000</c:v>
                </c:pt>
                <c:pt idx="190">
                  <c:v>3000</c:v>
                </c:pt>
                <c:pt idx="191">
                  <c:v>3000</c:v>
                </c:pt>
                <c:pt idx="192">
                  <c:v>2600</c:v>
                </c:pt>
                <c:pt idx="193">
                  <c:v>3100</c:v>
                </c:pt>
                <c:pt idx="194">
                  <c:v>3200</c:v>
                </c:pt>
                <c:pt idx="195">
                  <c:v>2900</c:v>
                </c:pt>
                <c:pt idx="196">
                  <c:v>2400</c:v>
                </c:pt>
                <c:pt idx="197">
                  <c:v>2900</c:v>
                </c:pt>
                <c:pt idx="198">
                  <c:v>3300</c:v>
                </c:pt>
                <c:pt idx="199">
                  <c:v>2820</c:v>
                </c:pt>
                <c:pt idx="200">
                  <c:v>2920</c:v>
                </c:pt>
                <c:pt idx="201">
                  <c:v>2920</c:v>
                </c:pt>
                <c:pt idx="202">
                  <c:v>2820</c:v>
                </c:pt>
                <c:pt idx="203">
                  <c:v>2020</c:v>
                </c:pt>
                <c:pt idx="204">
                  <c:v>2520</c:v>
                </c:pt>
                <c:pt idx="205">
                  <c:v>2520</c:v>
                </c:pt>
                <c:pt idx="206">
                  <c:v>3020</c:v>
                </c:pt>
                <c:pt idx="207">
                  <c:v>2120</c:v>
                </c:pt>
                <c:pt idx="208">
                  <c:v>2620</c:v>
                </c:pt>
                <c:pt idx="209">
                  <c:v>2420</c:v>
                </c:pt>
                <c:pt idx="210">
                  <c:v>1720</c:v>
                </c:pt>
                <c:pt idx="211">
                  <c:v>2720</c:v>
                </c:pt>
                <c:pt idx="212">
                  <c:v>1920</c:v>
                </c:pt>
                <c:pt idx="213">
                  <c:v>2620</c:v>
                </c:pt>
                <c:pt idx="214">
                  <c:v>2620</c:v>
                </c:pt>
                <c:pt idx="215">
                  <c:v>2820</c:v>
                </c:pt>
                <c:pt idx="216">
                  <c:v>2720</c:v>
                </c:pt>
                <c:pt idx="217">
                  <c:v>2420</c:v>
                </c:pt>
                <c:pt idx="218">
                  <c:v>1920</c:v>
                </c:pt>
                <c:pt idx="219">
                  <c:v>2220</c:v>
                </c:pt>
                <c:pt idx="220">
                  <c:v>2920</c:v>
                </c:pt>
                <c:pt idx="221">
                  <c:v>2520</c:v>
                </c:pt>
                <c:pt idx="222">
                  <c:v>2220</c:v>
                </c:pt>
                <c:pt idx="223">
                  <c:v>2520</c:v>
                </c:pt>
                <c:pt idx="224">
                  <c:v>2620</c:v>
                </c:pt>
                <c:pt idx="225">
                  <c:v>2720</c:v>
                </c:pt>
                <c:pt idx="226">
                  <c:v>2520</c:v>
                </c:pt>
                <c:pt idx="227">
                  <c:v>2720</c:v>
                </c:pt>
                <c:pt idx="228">
                  <c:v>2620</c:v>
                </c:pt>
                <c:pt idx="229">
                  <c:v>2320</c:v>
                </c:pt>
                <c:pt idx="230">
                  <c:v>2120</c:v>
                </c:pt>
                <c:pt idx="231">
                  <c:v>2120</c:v>
                </c:pt>
                <c:pt idx="232">
                  <c:v>2420</c:v>
                </c:pt>
                <c:pt idx="233">
                  <c:v>2420</c:v>
                </c:pt>
                <c:pt idx="234">
                  <c:v>2720</c:v>
                </c:pt>
                <c:pt idx="235">
                  <c:v>3120</c:v>
                </c:pt>
                <c:pt idx="236">
                  <c:v>2820</c:v>
                </c:pt>
                <c:pt idx="237">
                  <c:v>2020</c:v>
                </c:pt>
                <c:pt idx="238">
                  <c:v>2720</c:v>
                </c:pt>
                <c:pt idx="239">
                  <c:v>2220</c:v>
                </c:pt>
                <c:pt idx="240">
                  <c:v>2320</c:v>
                </c:pt>
                <c:pt idx="241">
                  <c:v>2720</c:v>
                </c:pt>
                <c:pt idx="242">
                  <c:v>2320</c:v>
                </c:pt>
                <c:pt idx="243">
                  <c:v>2020</c:v>
                </c:pt>
                <c:pt idx="244">
                  <c:v>2420</c:v>
                </c:pt>
                <c:pt idx="245">
                  <c:v>2720</c:v>
                </c:pt>
                <c:pt idx="246">
                  <c:v>2620</c:v>
                </c:pt>
                <c:pt idx="247">
                  <c:v>2620</c:v>
                </c:pt>
                <c:pt idx="248">
                  <c:v>2220</c:v>
                </c:pt>
                <c:pt idx="249">
                  <c:v>2520</c:v>
                </c:pt>
                <c:pt idx="250">
                  <c:v>3020</c:v>
                </c:pt>
                <c:pt idx="251">
                  <c:v>2420</c:v>
                </c:pt>
                <c:pt idx="252">
                  <c:v>2720</c:v>
                </c:pt>
                <c:pt idx="253">
                  <c:v>2620</c:v>
                </c:pt>
                <c:pt idx="254">
                  <c:v>2720</c:v>
                </c:pt>
                <c:pt idx="255">
                  <c:v>2720</c:v>
                </c:pt>
                <c:pt idx="256">
                  <c:v>2220</c:v>
                </c:pt>
                <c:pt idx="257">
                  <c:v>2620</c:v>
                </c:pt>
                <c:pt idx="258">
                  <c:v>2220</c:v>
                </c:pt>
                <c:pt idx="259">
                  <c:v>3320</c:v>
                </c:pt>
                <c:pt idx="260">
                  <c:v>2920</c:v>
                </c:pt>
                <c:pt idx="261">
                  <c:v>2420</c:v>
                </c:pt>
                <c:pt idx="262">
                  <c:v>2720</c:v>
                </c:pt>
                <c:pt idx="263">
                  <c:v>2220</c:v>
                </c:pt>
                <c:pt idx="264">
                  <c:v>2520</c:v>
                </c:pt>
                <c:pt idx="265">
                  <c:v>2920</c:v>
                </c:pt>
                <c:pt idx="266">
                  <c:v>2720</c:v>
                </c:pt>
                <c:pt idx="267">
                  <c:v>3520</c:v>
                </c:pt>
                <c:pt idx="268">
                  <c:v>2320</c:v>
                </c:pt>
                <c:pt idx="269">
                  <c:v>1920</c:v>
                </c:pt>
                <c:pt idx="270">
                  <c:v>2920</c:v>
                </c:pt>
                <c:pt idx="271">
                  <c:v>2520</c:v>
                </c:pt>
                <c:pt idx="272">
                  <c:v>2520</c:v>
                </c:pt>
                <c:pt idx="273">
                  <c:v>2420</c:v>
                </c:pt>
                <c:pt idx="274">
                  <c:v>3020</c:v>
                </c:pt>
                <c:pt idx="275">
                  <c:v>2920</c:v>
                </c:pt>
                <c:pt idx="276">
                  <c:v>2520</c:v>
                </c:pt>
                <c:pt idx="277">
                  <c:v>2720</c:v>
                </c:pt>
                <c:pt idx="278">
                  <c:v>2520</c:v>
                </c:pt>
                <c:pt idx="279">
                  <c:v>2720</c:v>
                </c:pt>
                <c:pt idx="280">
                  <c:v>2520</c:v>
                </c:pt>
                <c:pt idx="281">
                  <c:v>3520</c:v>
                </c:pt>
                <c:pt idx="282">
                  <c:v>2520</c:v>
                </c:pt>
                <c:pt idx="283">
                  <c:v>2520</c:v>
                </c:pt>
                <c:pt idx="284">
                  <c:v>2320</c:v>
                </c:pt>
                <c:pt idx="285">
                  <c:v>2720</c:v>
                </c:pt>
                <c:pt idx="286">
                  <c:v>3120</c:v>
                </c:pt>
                <c:pt idx="287">
                  <c:v>2820</c:v>
                </c:pt>
                <c:pt idx="288">
                  <c:v>2720</c:v>
                </c:pt>
                <c:pt idx="289">
                  <c:v>2820</c:v>
                </c:pt>
                <c:pt idx="290">
                  <c:v>2820</c:v>
                </c:pt>
                <c:pt idx="291">
                  <c:v>2820</c:v>
                </c:pt>
                <c:pt idx="292">
                  <c:v>2420</c:v>
                </c:pt>
                <c:pt idx="293">
                  <c:v>2920</c:v>
                </c:pt>
                <c:pt idx="294">
                  <c:v>3020</c:v>
                </c:pt>
                <c:pt idx="295">
                  <c:v>2720</c:v>
                </c:pt>
                <c:pt idx="296">
                  <c:v>2220</c:v>
                </c:pt>
                <c:pt idx="297">
                  <c:v>2720</c:v>
                </c:pt>
                <c:pt idx="298">
                  <c:v>3120</c:v>
                </c:pt>
                <c:pt idx="299">
                  <c:v>2640</c:v>
                </c:pt>
                <c:pt idx="300">
                  <c:v>2740</c:v>
                </c:pt>
                <c:pt idx="301">
                  <c:v>2740</c:v>
                </c:pt>
                <c:pt idx="302">
                  <c:v>2640</c:v>
                </c:pt>
                <c:pt idx="303">
                  <c:v>1840</c:v>
                </c:pt>
                <c:pt idx="304">
                  <c:v>2340</c:v>
                </c:pt>
                <c:pt idx="305">
                  <c:v>2340</c:v>
                </c:pt>
                <c:pt idx="306">
                  <c:v>2840</c:v>
                </c:pt>
                <c:pt idx="307">
                  <c:v>1940</c:v>
                </c:pt>
                <c:pt idx="308">
                  <c:v>2440</c:v>
                </c:pt>
                <c:pt idx="309">
                  <c:v>2240</c:v>
                </c:pt>
                <c:pt idx="310">
                  <c:v>1540</c:v>
                </c:pt>
                <c:pt idx="311">
                  <c:v>2540</c:v>
                </c:pt>
                <c:pt idx="312">
                  <c:v>1740</c:v>
                </c:pt>
                <c:pt idx="313">
                  <c:v>2440</c:v>
                </c:pt>
                <c:pt idx="314">
                  <c:v>2440</c:v>
                </c:pt>
                <c:pt idx="315">
                  <c:v>2640</c:v>
                </c:pt>
                <c:pt idx="316">
                  <c:v>2540</c:v>
                </c:pt>
                <c:pt idx="317">
                  <c:v>2240</c:v>
                </c:pt>
                <c:pt idx="318">
                  <c:v>1740</c:v>
                </c:pt>
                <c:pt idx="319">
                  <c:v>2040</c:v>
                </c:pt>
                <c:pt idx="320">
                  <c:v>2740</c:v>
                </c:pt>
                <c:pt idx="321">
                  <c:v>2340</c:v>
                </c:pt>
                <c:pt idx="322">
                  <c:v>2040</c:v>
                </c:pt>
                <c:pt idx="323">
                  <c:v>2340</c:v>
                </c:pt>
                <c:pt idx="324">
                  <c:v>2440</c:v>
                </c:pt>
                <c:pt idx="325">
                  <c:v>2540</c:v>
                </c:pt>
                <c:pt idx="326">
                  <c:v>2340</c:v>
                </c:pt>
                <c:pt idx="327">
                  <c:v>2540</c:v>
                </c:pt>
                <c:pt idx="328">
                  <c:v>2440</c:v>
                </c:pt>
                <c:pt idx="329">
                  <c:v>2140</c:v>
                </c:pt>
                <c:pt idx="330">
                  <c:v>1940</c:v>
                </c:pt>
                <c:pt idx="331">
                  <c:v>1940</c:v>
                </c:pt>
                <c:pt idx="332">
                  <c:v>2240</c:v>
                </c:pt>
                <c:pt idx="333">
                  <c:v>2240</c:v>
                </c:pt>
                <c:pt idx="334">
                  <c:v>2540</c:v>
                </c:pt>
                <c:pt idx="335">
                  <c:v>2940</c:v>
                </c:pt>
                <c:pt idx="336">
                  <c:v>2640</c:v>
                </c:pt>
                <c:pt idx="337">
                  <c:v>1840</c:v>
                </c:pt>
                <c:pt idx="338">
                  <c:v>2540</c:v>
                </c:pt>
                <c:pt idx="339">
                  <c:v>2040</c:v>
                </c:pt>
                <c:pt idx="340">
                  <c:v>2140</c:v>
                </c:pt>
                <c:pt idx="341">
                  <c:v>2540</c:v>
                </c:pt>
                <c:pt idx="342">
                  <c:v>2140</c:v>
                </c:pt>
                <c:pt idx="343">
                  <c:v>1840</c:v>
                </c:pt>
                <c:pt idx="344">
                  <c:v>2240</c:v>
                </c:pt>
                <c:pt idx="345">
                  <c:v>2540</c:v>
                </c:pt>
                <c:pt idx="346">
                  <c:v>2440</c:v>
                </c:pt>
                <c:pt idx="347">
                  <c:v>2440</c:v>
                </c:pt>
                <c:pt idx="348">
                  <c:v>2040</c:v>
                </c:pt>
                <c:pt idx="349">
                  <c:v>1120</c:v>
                </c:pt>
                <c:pt idx="350">
                  <c:v>1210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369E-4285-B132-BBBA22D7F3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6122271"/>
        <c:axId val="25973823"/>
      </c:scatterChart>
      <c:valAx>
        <c:axId val="416122271"/>
        <c:scaling>
          <c:orientation val="minMax"/>
          <c:min val="3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25973823"/>
        <c:crosses val="autoZero"/>
        <c:crossBetween val="midCat"/>
      </c:valAx>
      <c:valAx>
        <c:axId val="259738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416122271"/>
        <c:crosses val="autoZero"/>
        <c:crossBetween val="midCat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nl-NL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l-NL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Sheet7!$G$1</c:f>
              <c:strCache>
                <c:ptCount val="1"/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38100" cap="rnd">
                <a:solidFill>
                  <a:srgbClr val="FF0000"/>
                </a:solidFill>
                <a:prstDash val="lgDash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0.20735416540366131"/>
                  <c:y val="-6.814070550255364E-3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8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nl-NL"/>
                </a:p>
              </c:txPr>
            </c:trendlineLbl>
          </c:trendline>
          <c:xVal>
            <c:numRef>
              <c:f>Sheet7!$F$2:$F$352</c:f>
              <c:numCache>
                <c:formatCode>General</c:formatCode>
                <c:ptCount val="351"/>
                <c:pt idx="0">
                  <c:v>7000</c:v>
                </c:pt>
                <c:pt idx="1">
                  <c:v>6400</c:v>
                </c:pt>
                <c:pt idx="2">
                  <c:v>6900</c:v>
                </c:pt>
                <c:pt idx="3">
                  <c:v>5500</c:v>
                </c:pt>
                <c:pt idx="4">
                  <c:v>6500</c:v>
                </c:pt>
                <c:pt idx="5">
                  <c:v>5700</c:v>
                </c:pt>
                <c:pt idx="6">
                  <c:v>6300</c:v>
                </c:pt>
                <c:pt idx="7">
                  <c:v>4900</c:v>
                </c:pt>
                <c:pt idx="8">
                  <c:v>6600</c:v>
                </c:pt>
                <c:pt idx="9">
                  <c:v>5200</c:v>
                </c:pt>
                <c:pt idx="10">
                  <c:v>5000</c:v>
                </c:pt>
                <c:pt idx="11">
                  <c:v>5900</c:v>
                </c:pt>
                <c:pt idx="12">
                  <c:v>6000</c:v>
                </c:pt>
                <c:pt idx="13">
                  <c:v>6100</c:v>
                </c:pt>
                <c:pt idx="14">
                  <c:v>5600</c:v>
                </c:pt>
                <c:pt idx="15">
                  <c:v>6700</c:v>
                </c:pt>
                <c:pt idx="16">
                  <c:v>5600</c:v>
                </c:pt>
                <c:pt idx="17">
                  <c:v>5800</c:v>
                </c:pt>
                <c:pt idx="18">
                  <c:v>6200</c:v>
                </c:pt>
                <c:pt idx="19">
                  <c:v>5600</c:v>
                </c:pt>
                <c:pt idx="20">
                  <c:v>5900</c:v>
                </c:pt>
                <c:pt idx="21">
                  <c:v>6100</c:v>
                </c:pt>
                <c:pt idx="22">
                  <c:v>6300</c:v>
                </c:pt>
                <c:pt idx="23">
                  <c:v>6100</c:v>
                </c:pt>
                <c:pt idx="24">
                  <c:v>6400</c:v>
                </c:pt>
                <c:pt idx="25">
                  <c:v>6600</c:v>
                </c:pt>
                <c:pt idx="26">
                  <c:v>6800</c:v>
                </c:pt>
                <c:pt idx="27">
                  <c:v>6700</c:v>
                </c:pt>
                <c:pt idx="28">
                  <c:v>6000</c:v>
                </c:pt>
                <c:pt idx="29">
                  <c:v>5700</c:v>
                </c:pt>
                <c:pt idx="30">
                  <c:v>5500</c:v>
                </c:pt>
                <c:pt idx="31">
                  <c:v>5500</c:v>
                </c:pt>
                <c:pt idx="32">
                  <c:v>5800</c:v>
                </c:pt>
                <c:pt idx="33">
                  <c:v>6000</c:v>
                </c:pt>
                <c:pt idx="34">
                  <c:v>5400</c:v>
                </c:pt>
                <c:pt idx="35">
                  <c:v>6000</c:v>
                </c:pt>
                <c:pt idx="36">
                  <c:v>6700</c:v>
                </c:pt>
                <c:pt idx="37">
                  <c:v>6300</c:v>
                </c:pt>
                <c:pt idx="38">
                  <c:v>5600</c:v>
                </c:pt>
                <c:pt idx="39">
                  <c:v>5500</c:v>
                </c:pt>
                <c:pt idx="40">
                  <c:v>5500</c:v>
                </c:pt>
                <c:pt idx="41">
                  <c:v>6100</c:v>
                </c:pt>
                <c:pt idx="42">
                  <c:v>5800</c:v>
                </c:pt>
                <c:pt idx="43">
                  <c:v>5000</c:v>
                </c:pt>
                <c:pt idx="44">
                  <c:v>5600</c:v>
                </c:pt>
                <c:pt idx="45">
                  <c:v>5700</c:v>
                </c:pt>
                <c:pt idx="46">
                  <c:v>5700</c:v>
                </c:pt>
                <c:pt idx="47">
                  <c:v>6200</c:v>
                </c:pt>
                <c:pt idx="48">
                  <c:v>5100</c:v>
                </c:pt>
                <c:pt idx="49">
                  <c:v>5700</c:v>
                </c:pt>
                <c:pt idx="50">
                  <c:v>6300</c:v>
                </c:pt>
                <c:pt idx="51">
                  <c:v>5800</c:v>
                </c:pt>
                <c:pt idx="52">
                  <c:v>7100</c:v>
                </c:pt>
                <c:pt idx="53">
                  <c:v>6300</c:v>
                </c:pt>
                <c:pt idx="54">
                  <c:v>6500</c:v>
                </c:pt>
                <c:pt idx="55">
                  <c:v>7600</c:v>
                </c:pt>
                <c:pt idx="56">
                  <c:v>4900</c:v>
                </c:pt>
                <c:pt idx="57">
                  <c:v>7300</c:v>
                </c:pt>
                <c:pt idx="58">
                  <c:v>6700</c:v>
                </c:pt>
                <c:pt idx="59">
                  <c:v>7200</c:v>
                </c:pt>
                <c:pt idx="60">
                  <c:v>6500</c:v>
                </c:pt>
                <c:pt idx="61">
                  <c:v>6400</c:v>
                </c:pt>
                <c:pt idx="62">
                  <c:v>6800</c:v>
                </c:pt>
                <c:pt idx="63">
                  <c:v>5700</c:v>
                </c:pt>
                <c:pt idx="64">
                  <c:v>5800</c:v>
                </c:pt>
                <c:pt idx="65">
                  <c:v>6400</c:v>
                </c:pt>
                <c:pt idx="66">
                  <c:v>6500</c:v>
                </c:pt>
                <c:pt idx="67">
                  <c:v>7700</c:v>
                </c:pt>
                <c:pt idx="68">
                  <c:v>7700</c:v>
                </c:pt>
                <c:pt idx="69">
                  <c:v>6000</c:v>
                </c:pt>
                <c:pt idx="70">
                  <c:v>6900</c:v>
                </c:pt>
                <c:pt idx="71">
                  <c:v>5600</c:v>
                </c:pt>
                <c:pt idx="72">
                  <c:v>7700</c:v>
                </c:pt>
                <c:pt idx="73">
                  <c:v>6300</c:v>
                </c:pt>
                <c:pt idx="74">
                  <c:v>6700</c:v>
                </c:pt>
                <c:pt idx="75">
                  <c:v>7200</c:v>
                </c:pt>
                <c:pt idx="76">
                  <c:v>6200</c:v>
                </c:pt>
                <c:pt idx="77">
                  <c:v>6100</c:v>
                </c:pt>
                <c:pt idx="78">
                  <c:v>6400</c:v>
                </c:pt>
                <c:pt idx="79">
                  <c:v>7200</c:v>
                </c:pt>
                <c:pt idx="80">
                  <c:v>7400</c:v>
                </c:pt>
                <c:pt idx="81">
                  <c:v>7900</c:v>
                </c:pt>
                <c:pt idx="82">
                  <c:v>6400</c:v>
                </c:pt>
                <c:pt idx="83">
                  <c:v>6300</c:v>
                </c:pt>
                <c:pt idx="84">
                  <c:v>6100</c:v>
                </c:pt>
                <c:pt idx="85">
                  <c:v>7700</c:v>
                </c:pt>
                <c:pt idx="86">
                  <c:v>6300</c:v>
                </c:pt>
                <c:pt idx="87">
                  <c:v>6400</c:v>
                </c:pt>
                <c:pt idx="88">
                  <c:v>6000</c:v>
                </c:pt>
                <c:pt idx="89">
                  <c:v>6900</c:v>
                </c:pt>
                <c:pt idx="90">
                  <c:v>6700</c:v>
                </c:pt>
                <c:pt idx="91">
                  <c:v>6900</c:v>
                </c:pt>
                <c:pt idx="92">
                  <c:v>5800</c:v>
                </c:pt>
                <c:pt idx="93">
                  <c:v>6800</c:v>
                </c:pt>
                <c:pt idx="94">
                  <c:v>6700</c:v>
                </c:pt>
                <c:pt idx="95">
                  <c:v>6700</c:v>
                </c:pt>
                <c:pt idx="96">
                  <c:v>6300</c:v>
                </c:pt>
                <c:pt idx="97">
                  <c:v>6500</c:v>
                </c:pt>
                <c:pt idx="98">
                  <c:v>6200</c:v>
                </c:pt>
                <c:pt idx="99">
                  <c:v>5900</c:v>
                </c:pt>
                <c:pt idx="100">
                  <c:v>6920</c:v>
                </c:pt>
                <c:pt idx="101">
                  <c:v>6320</c:v>
                </c:pt>
                <c:pt idx="102">
                  <c:v>6820</c:v>
                </c:pt>
                <c:pt idx="103">
                  <c:v>5420</c:v>
                </c:pt>
                <c:pt idx="104">
                  <c:v>6420</c:v>
                </c:pt>
                <c:pt idx="105">
                  <c:v>5620</c:v>
                </c:pt>
                <c:pt idx="106">
                  <c:v>6220</c:v>
                </c:pt>
                <c:pt idx="107">
                  <c:v>4820</c:v>
                </c:pt>
                <c:pt idx="108">
                  <c:v>6520</c:v>
                </c:pt>
                <c:pt idx="109">
                  <c:v>5120</c:v>
                </c:pt>
                <c:pt idx="110">
                  <c:v>4920</c:v>
                </c:pt>
                <c:pt idx="111">
                  <c:v>5820</c:v>
                </c:pt>
                <c:pt idx="112">
                  <c:v>5920</c:v>
                </c:pt>
                <c:pt idx="113">
                  <c:v>6020</c:v>
                </c:pt>
                <c:pt idx="114">
                  <c:v>5520</c:v>
                </c:pt>
                <c:pt idx="115">
                  <c:v>6620</c:v>
                </c:pt>
                <c:pt idx="116">
                  <c:v>5520</c:v>
                </c:pt>
                <c:pt idx="117">
                  <c:v>5720</c:v>
                </c:pt>
                <c:pt idx="118">
                  <c:v>6120</c:v>
                </c:pt>
                <c:pt idx="119">
                  <c:v>5520</c:v>
                </c:pt>
                <c:pt idx="120">
                  <c:v>5820</c:v>
                </c:pt>
                <c:pt idx="121">
                  <c:v>6020</c:v>
                </c:pt>
                <c:pt idx="122">
                  <c:v>6220</c:v>
                </c:pt>
                <c:pt idx="123">
                  <c:v>6020</c:v>
                </c:pt>
                <c:pt idx="124">
                  <c:v>6320</c:v>
                </c:pt>
                <c:pt idx="125">
                  <c:v>6520</c:v>
                </c:pt>
                <c:pt idx="126">
                  <c:v>6720</c:v>
                </c:pt>
                <c:pt idx="127">
                  <c:v>6620</c:v>
                </c:pt>
                <c:pt idx="128">
                  <c:v>5920</c:v>
                </c:pt>
                <c:pt idx="129">
                  <c:v>5620</c:v>
                </c:pt>
                <c:pt idx="130">
                  <c:v>5420</c:v>
                </c:pt>
                <c:pt idx="131">
                  <c:v>5420</c:v>
                </c:pt>
                <c:pt idx="132">
                  <c:v>5720</c:v>
                </c:pt>
                <c:pt idx="133">
                  <c:v>5920</c:v>
                </c:pt>
                <c:pt idx="134">
                  <c:v>5320</c:v>
                </c:pt>
                <c:pt idx="135">
                  <c:v>5920</c:v>
                </c:pt>
                <c:pt idx="136">
                  <c:v>6620</c:v>
                </c:pt>
                <c:pt idx="137">
                  <c:v>6220</c:v>
                </c:pt>
                <c:pt idx="138">
                  <c:v>5520</c:v>
                </c:pt>
                <c:pt idx="139">
                  <c:v>5420</c:v>
                </c:pt>
                <c:pt idx="140">
                  <c:v>5420</c:v>
                </c:pt>
                <c:pt idx="141">
                  <c:v>6020</c:v>
                </c:pt>
                <c:pt idx="142">
                  <c:v>5720</c:v>
                </c:pt>
                <c:pt idx="143">
                  <c:v>4920</c:v>
                </c:pt>
                <c:pt idx="144">
                  <c:v>5520</c:v>
                </c:pt>
                <c:pt idx="145">
                  <c:v>5620</c:v>
                </c:pt>
                <c:pt idx="146">
                  <c:v>5620</c:v>
                </c:pt>
                <c:pt idx="147">
                  <c:v>6120</c:v>
                </c:pt>
                <c:pt idx="148">
                  <c:v>5020</c:v>
                </c:pt>
                <c:pt idx="149">
                  <c:v>5620</c:v>
                </c:pt>
                <c:pt idx="150">
                  <c:v>6220</c:v>
                </c:pt>
                <c:pt idx="151">
                  <c:v>5720</c:v>
                </c:pt>
                <c:pt idx="152">
                  <c:v>7020</c:v>
                </c:pt>
                <c:pt idx="153">
                  <c:v>6220</c:v>
                </c:pt>
                <c:pt idx="154">
                  <c:v>6420</c:v>
                </c:pt>
                <c:pt idx="155">
                  <c:v>7520</c:v>
                </c:pt>
                <c:pt idx="156">
                  <c:v>4820</c:v>
                </c:pt>
                <c:pt idx="157">
                  <c:v>7220</c:v>
                </c:pt>
                <c:pt idx="158">
                  <c:v>6620</c:v>
                </c:pt>
                <c:pt idx="159">
                  <c:v>7120</c:v>
                </c:pt>
                <c:pt idx="160">
                  <c:v>6420</c:v>
                </c:pt>
                <c:pt idx="161">
                  <c:v>6320</c:v>
                </c:pt>
                <c:pt idx="162">
                  <c:v>6720</c:v>
                </c:pt>
                <c:pt idx="163">
                  <c:v>5620</c:v>
                </c:pt>
                <c:pt idx="164">
                  <c:v>5720</c:v>
                </c:pt>
                <c:pt idx="165">
                  <c:v>6320</c:v>
                </c:pt>
                <c:pt idx="166">
                  <c:v>6420</c:v>
                </c:pt>
                <c:pt idx="167">
                  <c:v>7620</c:v>
                </c:pt>
                <c:pt idx="168">
                  <c:v>7620</c:v>
                </c:pt>
                <c:pt idx="169">
                  <c:v>5920</c:v>
                </c:pt>
                <c:pt idx="170">
                  <c:v>6820</c:v>
                </c:pt>
                <c:pt idx="171">
                  <c:v>5520</c:v>
                </c:pt>
                <c:pt idx="172">
                  <c:v>7620</c:v>
                </c:pt>
                <c:pt idx="173">
                  <c:v>6220</c:v>
                </c:pt>
                <c:pt idx="174">
                  <c:v>6620</c:v>
                </c:pt>
                <c:pt idx="175">
                  <c:v>7120</c:v>
                </c:pt>
                <c:pt idx="176">
                  <c:v>6120</c:v>
                </c:pt>
                <c:pt idx="177">
                  <c:v>6020</c:v>
                </c:pt>
                <c:pt idx="178">
                  <c:v>6320</c:v>
                </c:pt>
                <c:pt idx="179">
                  <c:v>7120</c:v>
                </c:pt>
                <c:pt idx="180">
                  <c:v>7320</c:v>
                </c:pt>
                <c:pt idx="181">
                  <c:v>7820</c:v>
                </c:pt>
                <c:pt idx="182">
                  <c:v>6320</c:v>
                </c:pt>
                <c:pt idx="183">
                  <c:v>6220</c:v>
                </c:pt>
                <c:pt idx="184">
                  <c:v>6020</c:v>
                </c:pt>
                <c:pt idx="185">
                  <c:v>7620</c:v>
                </c:pt>
                <c:pt idx="186">
                  <c:v>6220</c:v>
                </c:pt>
                <c:pt idx="187">
                  <c:v>6320</c:v>
                </c:pt>
                <c:pt idx="188">
                  <c:v>5920</c:v>
                </c:pt>
                <c:pt idx="189">
                  <c:v>6820</c:v>
                </c:pt>
                <c:pt idx="190">
                  <c:v>6620</c:v>
                </c:pt>
                <c:pt idx="191">
                  <c:v>6820</c:v>
                </c:pt>
                <c:pt idx="192">
                  <c:v>5720</c:v>
                </c:pt>
                <c:pt idx="193">
                  <c:v>6720</c:v>
                </c:pt>
                <c:pt idx="194">
                  <c:v>6620</c:v>
                </c:pt>
                <c:pt idx="195">
                  <c:v>6620</c:v>
                </c:pt>
                <c:pt idx="196">
                  <c:v>6220</c:v>
                </c:pt>
                <c:pt idx="197">
                  <c:v>6420</c:v>
                </c:pt>
                <c:pt idx="198">
                  <c:v>6120</c:v>
                </c:pt>
                <c:pt idx="199">
                  <c:v>5700</c:v>
                </c:pt>
                <c:pt idx="200">
                  <c:v>6720</c:v>
                </c:pt>
                <c:pt idx="201">
                  <c:v>6120</c:v>
                </c:pt>
                <c:pt idx="202">
                  <c:v>6620</c:v>
                </c:pt>
                <c:pt idx="203">
                  <c:v>5220</c:v>
                </c:pt>
                <c:pt idx="204">
                  <c:v>6220</c:v>
                </c:pt>
                <c:pt idx="205">
                  <c:v>5420</c:v>
                </c:pt>
                <c:pt idx="206">
                  <c:v>6020</c:v>
                </c:pt>
                <c:pt idx="207">
                  <c:v>4620</c:v>
                </c:pt>
                <c:pt idx="208">
                  <c:v>6320</c:v>
                </c:pt>
                <c:pt idx="209">
                  <c:v>4920</c:v>
                </c:pt>
                <c:pt idx="210">
                  <c:v>4720</c:v>
                </c:pt>
                <c:pt idx="211">
                  <c:v>5620</c:v>
                </c:pt>
                <c:pt idx="212">
                  <c:v>5720</c:v>
                </c:pt>
                <c:pt idx="213">
                  <c:v>5820</c:v>
                </c:pt>
                <c:pt idx="214">
                  <c:v>5320</c:v>
                </c:pt>
                <c:pt idx="215">
                  <c:v>6420</c:v>
                </c:pt>
                <c:pt idx="216">
                  <c:v>5320</c:v>
                </c:pt>
                <c:pt idx="217">
                  <c:v>5520</c:v>
                </c:pt>
                <c:pt idx="218">
                  <c:v>5920</c:v>
                </c:pt>
                <c:pt idx="219">
                  <c:v>5320</c:v>
                </c:pt>
                <c:pt idx="220">
                  <c:v>5620</c:v>
                </c:pt>
                <c:pt idx="221">
                  <c:v>5820</c:v>
                </c:pt>
                <c:pt idx="222">
                  <c:v>6020</c:v>
                </c:pt>
                <c:pt idx="223">
                  <c:v>5820</c:v>
                </c:pt>
                <c:pt idx="224">
                  <c:v>6120</c:v>
                </c:pt>
                <c:pt idx="225">
                  <c:v>6320</c:v>
                </c:pt>
                <c:pt idx="226">
                  <c:v>6520</c:v>
                </c:pt>
                <c:pt idx="227">
                  <c:v>6420</c:v>
                </c:pt>
                <c:pt idx="228">
                  <c:v>5720</c:v>
                </c:pt>
                <c:pt idx="229">
                  <c:v>5420</c:v>
                </c:pt>
                <c:pt idx="230">
                  <c:v>5220</c:v>
                </c:pt>
                <c:pt idx="231">
                  <c:v>5220</c:v>
                </c:pt>
                <c:pt idx="232">
                  <c:v>5520</c:v>
                </c:pt>
                <c:pt idx="233">
                  <c:v>5720</c:v>
                </c:pt>
                <c:pt idx="234">
                  <c:v>5120</c:v>
                </c:pt>
                <c:pt idx="235">
                  <c:v>5720</c:v>
                </c:pt>
                <c:pt idx="236">
                  <c:v>6420</c:v>
                </c:pt>
                <c:pt idx="237">
                  <c:v>6020</c:v>
                </c:pt>
                <c:pt idx="238">
                  <c:v>5320</c:v>
                </c:pt>
                <c:pt idx="239">
                  <c:v>5220</c:v>
                </c:pt>
                <c:pt idx="240">
                  <c:v>5220</c:v>
                </c:pt>
                <c:pt idx="241">
                  <c:v>5820</c:v>
                </c:pt>
                <c:pt idx="242">
                  <c:v>5520</c:v>
                </c:pt>
                <c:pt idx="243">
                  <c:v>4720</c:v>
                </c:pt>
                <c:pt idx="244">
                  <c:v>5320</c:v>
                </c:pt>
                <c:pt idx="245">
                  <c:v>5420</c:v>
                </c:pt>
                <c:pt idx="246">
                  <c:v>5420</c:v>
                </c:pt>
                <c:pt idx="247">
                  <c:v>5920</c:v>
                </c:pt>
                <c:pt idx="248">
                  <c:v>4820</c:v>
                </c:pt>
                <c:pt idx="249">
                  <c:v>5420</c:v>
                </c:pt>
                <c:pt idx="250">
                  <c:v>6020</c:v>
                </c:pt>
                <c:pt idx="251">
                  <c:v>5520</c:v>
                </c:pt>
                <c:pt idx="252">
                  <c:v>6820</c:v>
                </c:pt>
                <c:pt idx="253">
                  <c:v>6020</c:v>
                </c:pt>
                <c:pt idx="254">
                  <c:v>6220</c:v>
                </c:pt>
                <c:pt idx="255">
                  <c:v>7320</c:v>
                </c:pt>
                <c:pt idx="256">
                  <c:v>4620</c:v>
                </c:pt>
                <c:pt idx="257">
                  <c:v>7020</c:v>
                </c:pt>
                <c:pt idx="258">
                  <c:v>6420</c:v>
                </c:pt>
                <c:pt idx="259">
                  <c:v>6920</c:v>
                </c:pt>
                <c:pt idx="260">
                  <c:v>6220</c:v>
                </c:pt>
                <c:pt idx="261">
                  <c:v>6120</c:v>
                </c:pt>
                <c:pt idx="262">
                  <c:v>6520</c:v>
                </c:pt>
                <c:pt idx="263">
                  <c:v>5420</c:v>
                </c:pt>
                <c:pt idx="264">
                  <c:v>5520</c:v>
                </c:pt>
                <c:pt idx="265">
                  <c:v>6120</c:v>
                </c:pt>
                <c:pt idx="266">
                  <c:v>6220</c:v>
                </c:pt>
                <c:pt idx="267">
                  <c:v>7420</c:v>
                </c:pt>
                <c:pt idx="268">
                  <c:v>7420</c:v>
                </c:pt>
                <c:pt idx="269">
                  <c:v>5720</c:v>
                </c:pt>
                <c:pt idx="270">
                  <c:v>6620</c:v>
                </c:pt>
                <c:pt idx="271">
                  <c:v>5320</c:v>
                </c:pt>
                <c:pt idx="272">
                  <c:v>7420</c:v>
                </c:pt>
                <c:pt idx="273">
                  <c:v>6020</c:v>
                </c:pt>
                <c:pt idx="274">
                  <c:v>6420</c:v>
                </c:pt>
                <c:pt idx="275">
                  <c:v>6920</c:v>
                </c:pt>
                <c:pt idx="276">
                  <c:v>5920</c:v>
                </c:pt>
                <c:pt idx="277">
                  <c:v>5820</c:v>
                </c:pt>
                <c:pt idx="278">
                  <c:v>6120</c:v>
                </c:pt>
                <c:pt idx="279">
                  <c:v>6920</c:v>
                </c:pt>
                <c:pt idx="280">
                  <c:v>7120</c:v>
                </c:pt>
                <c:pt idx="281">
                  <c:v>7620</c:v>
                </c:pt>
                <c:pt idx="282">
                  <c:v>6120</c:v>
                </c:pt>
                <c:pt idx="283">
                  <c:v>6020</c:v>
                </c:pt>
                <c:pt idx="284">
                  <c:v>5820</c:v>
                </c:pt>
                <c:pt idx="285">
                  <c:v>7420</c:v>
                </c:pt>
                <c:pt idx="286">
                  <c:v>6020</c:v>
                </c:pt>
                <c:pt idx="287">
                  <c:v>6120</c:v>
                </c:pt>
                <c:pt idx="288">
                  <c:v>5720</c:v>
                </c:pt>
                <c:pt idx="289">
                  <c:v>6620</c:v>
                </c:pt>
                <c:pt idx="290">
                  <c:v>6420</c:v>
                </c:pt>
                <c:pt idx="291">
                  <c:v>6620</c:v>
                </c:pt>
                <c:pt idx="292">
                  <c:v>5520</c:v>
                </c:pt>
                <c:pt idx="293">
                  <c:v>6520</c:v>
                </c:pt>
                <c:pt idx="294">
                  <c:v>6420</c:v>
                </c:pt>
                <c:pt idx="295">
                  <c:v>6420</c:v>
                </c:pt>
                <c:pt idx="296">
                  <c:v>6020</c:v>
                </c:pt>
                <c:pt idx="297">
                  <c:v>6220</c:v>
                </c:pt>
                <c:pt idx="298">
                  <c:v>5920</c:v>
                </c:pt>
                <c:pt idx="299">
                  <c:v>5500</c:v>
                </c:pt>
                <c:pt idx="300">
                  <c:v>6520</c:v>
                </c:pt>
                <c:pt idx="301">
                  <c:v>5920</c:v>
                </c:pt>
                <c:pt idx="302">
                  <c:v>6420</c:v>
                </c:pt>
                <c:pt idx="303">
                  <c:v>5020</c:v>
                </c:pt>
                <c:pt idx="304">
                  <c:v>6020</c:v>
                </c:pt>
                <c:pt idx="305">
                  <c:v>5220</c:v>
                </c:pt>
                <c:pt idx="306">
                  <c:v>5820</c:v>
                </c:pt>
                <c:pt idx="307">
                  <c:v>4420</c:v>
                </c:pt>
                <c:pt idx="308">
                  <c:v>6120</c:v>
                </c:pt>
                <c:pt idx="309">
                  <c:v>4720</c:v>
                </c:pt>
                <c:pt idx="310">
                  <c:v>4520</c:v>
                </c:pt>
                <c:pt idx="311">
                  <c:v>5420</c:v>
                </c:pt>
                <c:pt idx="312">
                  <c:v>5520</c:v>
                </c:pt>
                <c:pt idx="313">
                  <c:v>5620</c:v>
                </c:pt>
                <c:pt idx="314">
                  <c:v>5120</c:v>
                </c:pt>
                <c:pt idx="315">
                  <c:v>6220</c:v>
                </c:pt>
                <c:pt idx="316">
                  <c:v>5120</c:v>
                </c:pt>
                <c:pt idx="317">
                  <c:v>5320</c:v>
                </c:pt>
                <c:pt idx="318">
                  <c:v>5720</c:v>
                </c:pt>
                <c:pt idx="319">
                  <c:v>5120</c:v>
                </c:pt>
                <c:pt idx="320">
                  <c:v>5420</c:v>
                </c:pt>
                <c:pt idx="321">
                  <c:v>5620</c:v>
                </c:pt>
                <c:pt idx="322">
                  <c:v>5820</c:v>
                </c:pt>
                <c:pt idx="323">
                  <c:v>5620</c:v>
                </c:pt>
                <c:pt idx="324">
                  <c:v>5920</c:v>
                </c:pt>
                <c:pt idx="325">
                  <c:v>6120</c:v>
                </c:pt>
                <c:pt idx="326">
                  <c:v>6320</c:v>
                </c:pt>
                <c:pt idx="327">
                  <c:v>6220</c:v>
                </c:pt>
                <c:pt idx="328">
                  <c:v>5520</c:v>
                </c:pt>
                <c:pt idx="329">
                  <c:v>5220</c:v>
                </c:pt>
                <c:pt idx="330">
                  <c:v>5020</c:v>
                </c:pt>
                <c:pt idx="331">
                  <c:v>5020</c:v>
                </c:pt>
                <c:pt idx="332">
                  <c:v>5320</c:v>
                </c:pt>
                <c:pt idx="333">
                  <c:v>5520</c:v>
                </c:pt>
                <c:pt idx="334">
                  <c:v>4920</c:v>
                </c:pt>
                <c:pt idx="335">
                  <c:v>5520</c:v>
                </c:pt>
                <c:pt idx="336">
                  <c:v>6220</c:v>
                </c:pt>
                <c:pt idx="337">
                  <c:v>5820</c:v>
                </c:pt>
                <c:pt idx="338">
                  <c:v>5120</c:v>
                </c:pt>
                <c:pt idx="339">
                  <c:v>5020</c:v>
                </c:pt>
                <c:pt idx="340">
                  <c:v>5020</c:v>
                </c:pt>
                <c:pt idx="341">
                  <c:v>5620</c:v>
                </c:pt>
                <c:pt idx="342">
                  <c:v>5320</c:v>
                </c:pt>
                <c:pt idx="343">
                  <c:v>4520</c:v>
                </c:pt>
                <c:pt idx="344">
                  <c:v>5120</c:v>
                </c:pt>
                <c:pt idx="345">
                  <c:v>5220</c:v>
                </c:pt>
                <c:pt idx="346">
                  <c:v>5220</c:v>
                </c:pt>
                <c:pt idx="347">
                  <c:v>5720</c:v>
                </c:pt>
                <c:pt idx="348">
                  <c:v>4620</c:v>
                </c:pt>
                <c:pt idx="349">
                  <c:v>7500</c:v>
                </c:pt>
                <c:pt idx="350">
                  <c:v>7421</c:v>
                </c:pt>
              </c:numCache>
            </c:numRef>
          </c:xVal>
          <c:yVal>
            <c:numRef>
              <c:f>Sheet7!$G$2:$G$352</c:f>
              <c:numCache>
                <c:formatCode>General</c:formatCode>
                <c:ptCount val="351"/>
                <c:pt idx="0">
                  <c:v>3200</c:v>
                </c:pt>
                <c:pt idx="1">
                  <c:v>3200</c:v>
                </c:pt>
                <c:pt idx="2">
                  <c:v>3100</c:v>
                </c:pt>
                <c:pt idx="3">
                  <c:v>2300</c:v>
                </c:pt>
                <c:pt idx="4">
                  <c:v>2800</c:v>
                </c:pt>
                <c:pt idx="5">
                  <c:v>2800</c:v>
                </c:pt>
                <c:pt idx="6">
                  <c:v>3300</c:v>
                </c:pt>
                <c:pt idx="7">
                  <c:v>2400</c:v>
                </c:pt>
                <c:pt idx="8">
                  <c:v>2900</c:v>
                </c:pt>
                <c:pt idx="9">
                  <c:v>2700</c:v>
                </c:pt>
                <c:pt idx="10">
                  <c:v>2000</c:v>
                </c:pt>
                <c:pt idx="11">
                  <c:v>3000</c:v>
                </c:pt>
                <c:pt idx="12">
                  <c:v>2200</c:v>
                </c:pt>
                <c:pt idx="13">
                  <c:v>2900</c:v>
                </c:pt>
                <c:pt idx="14">
                  <c:v>2900</c:v>
                </c:pt>
                <c:pt idx="15">
                  <c:v>3100</c:v>
                </c:pt>
                <c:pt idx="16">
                  <c:v>3000</c:v>
                </c:pt>
                <c:pt idx="17">
                  <c:v>2700</c:v>
                </c:pt>
                <c:pt idx="18">
                  <c:v>2200</c:v>
                </c:pt>
                <c:pt idx="19">
                  <c:v>2500</c:v>
                </c:pt>
                <c:pt idx="20">
                  <c:v>3200</c:v>
                </c:pt>
                <c:pt idx="21">
                  <c:v>2800</c:v>
                </c:pt>
                <c:pt idx="22">
                  <c:v>2500</c:v>
                </c:pt>
                <c:pt idx="23">
                  <c:v>2800</c:v>
                </c:pt>
                <c:pt idx="24">
                  <c:v>2900</c:v>
                </c:pt>
                <c:pt idx="25">
                  <c:v>3000</c:v>
                </c:pt>
                <c:pt idx="26">
                  <c:v>2800</c:v>
                </c:pt>
                <c:pt idx="27">
                  <c:v>3000</c:v>
                </c:pt>
                <c:pt idx="28">
                  <c:v>2900</c:v>
                </c:pt>
                <c:pt idx="29">
                  <c:v>2600</c:v>
                </c:pt>
                <c:pt idx="30">
                  <c:v>2400</c:v>
                </c:pt>
                <c:pt idx="31">
                  <c:v>2400</c:v>
                </c:pt>
                <c:pt idx="32">
                  <c:v>2700</c:v>
                </c:pt>
                <c:pt idx="33">
                  <c:v>2700</c:v>
                </c:pt>
                <c:pt idx="34">
                  <c:v>3000</c:v>
                </c:pt>
                <c:pt idx="35">
                  <c:v>3400</c:v>
                </c:pt>
                <c:pt idx="36">
                  <c:v>3100</c:v>
                </c:pt>
                <c:pt idx="37">
                  <c:v>2300</c:v>
                </c:pt>
                <c:pt idx="38">
                  <c:v>3000</c:v>
                </c:pt>
                <c:pt idx="39">
                  <c:v>2500</c:v>
                </c:pt>
                <c:pt idx="40">
                  <c:v>2600</c:v>
                </c:pt>
                <c:pt idx="41">
                  <c:v>3000</c:v>
                </c:pt>
                <c:pt idx="42">
                  <c:v>2600</c:v>
                </c:pt>
                <c:pt idx="43">
                  <c:v>2300</c:v>
                </c:pt>
                <c:pt idx="44">
                  <c:v>2700</c:v>
                </c:pt>
                <c:pt idx="45">
                  <c:v>3000</c:v>
                </c:pt>
                <c:pt idx="46">
                  <c:v>2900</c:v>
                </c:pt>
                <c:pt idx="47">
                  <c:v>2900</c:v>
                </c:pt>
                <c:pt idx="48">
                  <c:v>2500</c:v>
                </c:pt>
                <c:pt idx="49">
                  <c:v>2800</c:v>
                </c:pt>
                <c:pt idx="50">
                  <c:v>3300</c:v>
                </c:pt>
                <c:pt idx="51">
                  <c:v>2700</c:v>
                </c:pt>
                <c:pt idx="52">
                  <c:v>3000</c:v>
                </c:pt>
                <c:pt idx="53">
                  <c:v>2900</c:v>
                </c:pt>
                <c:pt idx="54">
                  <c:v>3000</c:v>
                </c:pt>
                <c:pt idx="55">
                  <c:v>3000</c:v>
                </c:pt>
                <c:pt idx="56">
                  <c:v>2500</c:v>
                </c:pt>
                <c:pt idx="57">
                  <c:v>2900</c:v>
                </c:pt>
                <c:pt idx="58">
                  <c:v>2500</c:v>
                </c:pt>
                <c:pt idx="59">
                  <c:v>3600</c:v>
                </c:pt>
                <c:pt idx="60">
                  <c:v>3200</c:v>
                </c:pt>
                <c:pt idx="61">
                  <c:v>2700</c:v>
                </c:pt>
                <c:pt idx="62">
                  <c:v>3000</c:v>
                </c:pt>
                <c:pt idx="63">
                  <c:v>2500</c:v>
                </c:pt>
                <c:pt idx="64">
                  <c:v>2800</c:v>
                </c:pt>
                <c:pt idx="65">
                  <c:v>3200</c:v>
                </c:pt>
                <c:pt idx="66">
                  <c:v>3000</c:v>
                </c:pt>
                <c:pt idx="67">
                  <c:v>3800</c:v>
                </c:pt>
                <c:pt idx="68">
                  <c:v>2600</c:v>
                </c:pt>
                <c:pt idx="69">
                  <c:v>2200</c:v>
                </c:pt>
                <c:pt idx="70">
                  <c:v>3200</c:v>
                </c:pt>
                <c:pt idx="71">
                  <c:v>2800</c:v>
                </c:pt>
                <c:pt idx="72">
                  <c:v>2800</c:v>
                </c:pt>
                <c:pt idx="73">
                  <c:v>2700</c:v>
                </c:pt>
                <c:pt idx="74">
                  <c:v>3300</c:v>
                </c:pt>
                <c:pt idx="75">
                  <c:v>3200</c:v>
                </c:pt>
                <c:pt idx="76">
                  <c:v>2800</c:v>
                </c:pt>
                <c:pt idx="77">
                  <c:v>3000</c:v>
                </c:pt>
                <c:pt idx="78">
                  <c:v>2800</c:v>
                </c:pt>
                <c:pt idx="79">
                  <c:v>3000</c:v>
                </c:pt>
                <c:pt idx="80">
                  <c:v>2800</c:v>
                </c:pt>
                <c:pt idx="81">
                  <c:v>3800</c:v>
                </c:pt>
                <c:pt idx="82">
                  <c:v>2800</c:v>
                </c:pt>
                <c:pt idx="83">
                  <c:v>2800</c:v>
                </c:pt>
                <c:pt idx="84">
                  <c:v>2600</c:v>
                </c:pt>
                <c:pt idx="85">
                  <c:v>3000</c:v>
                </c:pt>
                <c:pt idx="86">
                  <c:v>3400</c:v>
                </c:pt>
                <c:pt idx="87">
                  <c:v>3100</c:v>
                </c:pt>
                <c:pt idx="88">
                  <c:v>3000</c:v>
                </c:pt>
                <c:pt idx="89">
                  <c:v>3100</c:v>
                </c:pt>
                <c:pt idx="90">
                  <c:v>3100</c:v>
                </c:pt>
                <c:pt idx="91">
                  <c:v>3100</c:v>
                </c:pt>
                <c:pt idx="92">
                  <c:v>2700</c:v>
                </c:pt>
                <c:pt idx="93">
                  <c:v>3200</c:v>
                </c:pt>
                <c:pt idx="94">
                  <c:v>3300</c:v>
                </c:pt>
                <c:pt idx="95">
                  <c:v>3000</c:v>
                </c:pt>
                <c:pt idx="96">
                  <c:v>2500</c:v>
                </c:pt>
                <c:pt idx="97">
                  <c:v>3000</c:v>
                </c:pt>
                <c:pt idx="98">
                  <c:v>3400</c:v>
                </c:pt>
                <c:pt idx="99">
                  <c:v>3000</c:v>
                </c:pt>
                <c:pt idx="100">
                  <c:v>3100</c:v>
                </c:pt>
                <c:pt idx="101">
                  <c:v>3100</c:v>
                </c:pt>
                <c:pt idx="102">
                  <c:v>3000</c:v>
                </c:pt>
                <c:pt idx="103">
                  <c:v>2200</c:v>
                </c:pt>
                <c:pt idx="104">
                  <c:v>2700</c:v>
                </c:pt>
                <c:pt idx="105">
                  <c:v>2700</c:v>
                </c:pt>
                <c:pt idx="106">
                  <c:v>3200</c:v>
                </c:pt>
                <c:pt idx="107">
                  <c:v>2300</c:v>
                </c:pt>
                <c:pt idx="108">
                  <c:v>2800</c:v>
                </c:pt>
                <c:pt idx="109">
                  <c:v>2600</c:v>
                </c:pt>
                <c:pt idx="110">
                  <c:v>1900</c:v>
                </c:pt>
                <c:pt idx="111">
                  <c:v>2900</c:v>
                </c:pt>
                <c:pt idx="112">
                  <c:v>2100</c:v>
                </c:pt>
                <c:pt idx="113">
                  <c:v>2800</c:v>
                </c:pt>
                <c:pt idx="114">
                  <c:v>2800</c:v>
                </c:pt>
                <c:pt idx="115">
                  <c:v>3000</c:v>
                </c:pt>
                <c:pt idx="116">
                  <c:v>2900</c:v>
                </c:pt>
                <c:pt idx="117">
                  <c:v>2600</c:v>
                </c:pt>
                <c:pt idx="118">
                  <c:v>2100</c:v>
                </c:pt>
                <c:pt idx="119">
                  <c:v>2400</c:v>
                </c:pt>
                <c:pt idx="120">
                  <c:v>3100</c:v>
                </c:pt>
                <c:pt idx="121">
                  <c:v>2700</c:v>
                </c:pt>
                <c:pt idx="122">
                  <c:v>2400</c:v>
                </c:pt>
                <c:pt idx="123">
                  <c:v>2700</c:v>
                </c:pt>
                <c:pt idx="124">
                  <c:v>2800</c:v>
                </c:pt>
                <c:pt idx="125">
                  <c:v>2900</c:v>
                </c:pt>
                <c:pt idx="126">
                  <c:v>2700</c:v>
                </c:pt>
                <c:pt idx="127">
                  <c:v>2900</c:v>
                </c:pt>
                <c:pt idx="128">
                  <c:v>2800</c:v>
                </c:pt>
                <c:pt idx="129">
                  <c:v>2500</c:v>
                </c:pt>
                <c:pt idx="130">
                  <c:v>2300</c:v>
                </c:pt>
                <c:pt idx="131">
                  <c:v>2300</c:v>
                </c:pt>
                <c:pt idx="132">
                  <c:v>2600</c:v>
                </c:pt>
                <c:pt idx="133">
                  <c:v>2600</c:v>
                </c:pt>
                <c:pt idx="134">
                  <c:v>2900</c:v>
                </c:pt>
                <c:pt idx="135">
                  <c:v>3300</c:v>
                </c:pt>
                <c:pt idx="136">
                  <c:v>3000</c:v>
                </c:pt>
                <c:pt idx="137">
                  <c:v>2200</c:v>
                </c:pt>
                <c:pt idx="138">
                  <c:v>2900</c:v>
                </c:pt>
                <c:pt idx="139">
                  <c:v>2400</c:v>
                </c:pt>
                <c:pt idx="140">
                  <c:v>2500</c:v>
                </c:pt>
                <c:pt idx="141">
                  <c:v>2900</c:v>
                </c:pt>
                <c:pt idx="142">
                  <c:v>2500</c:v>
                </c:pt>
                <c:pt idx="143">
                  <c:v>2200</c:v>
                </c:pt>
                <c:pt idx="144">
                  <c:v>2600</c:v>
                </c:pt>
                <c:pt idx="145">
                  <c:v>2900</c:v>
                </c:pt>
                <c:pt idx="146">
                  <c:v>2800</c:v>
                </c:pt>
                <c:pt idx="147">
                  <c:v>2800</c:v>
                </c:pt>
                <c:pt idx="148">
                  <c:v>2400</c:v>
                </c:pt>
                <c:pt idx="149">
                  <c:v>2700</c:v>
                </c:pt>
                <c:pt idx="150">
                  <c:v>3200</c:v>
                </c:pt>
                <c:pt idx="151">
                  <c:v>2600</c:v>
                </c:pt>
                <c:pt idx="152">
                  <c:v>2900</c:v>
                </c:pt>
                <c:pt idx="153">
                  <c:v>2800</c:v>
                </c:pt>
                <c:pt idx="154">
                  <c:v>2900</c:v>
                </c:pt>
                <c:pt idx="155">
                  <c:v>2900</c:v>
                </c:pt>
                <c:pt idx="156">
                  <c:v>2400</c:v>
                </c:pt>
                <c:pt idx="157">
                  <c:v>2800</c:v>
                </c:pt>
                <c:pt idx="158">
                  <c:v>2400</c:v>
                </c:pt>
                <c:pt idx="159">
                  <c:v>3500</c:v>
                </c:pt>
                <c:pt idx="160">
                  <c:v>3100</c:v>
                </c:pt>
                <c:pt idx="161">
                  <c:v>2600</c:v>
                </c:pt>
                <c:pt idx="162">
                  <c:v>2900</c:v>
                </c:pt>
                <c:pt idx="163">
                  <c:v>2400</c:v>
                </c:pt>
                <c:pt idx="164">
                  <c:v>2700</c:v>
                </c:pt>
                <c:pt idx="165">
                  <c:v>3100</c:v>
                </c:pt>
                <c:pt idx="166">
                  <c:v>2900</c:v>
                </c:pt>
                <c:pt idx="167">
                  <c:v>3700</c:v>
                </c:pt>
                <c:pt idx="168">
                  <c:v>2500</c:v>
                </c:pt>
                <c:pt idx="169">
                  <c:v>2100</c:v>
                </c:pt>
                <c:pt idx="170">
                  <c:v>3100</c:v>
                </c:pt>
                <c:pt idx="171">
                  <c:v>2700</c:v>
                </c:pt>
                <c:pt idx="172">
                  <c:v>2700</c:v>
                </c:pt>
                <c:pt idx="173">
                  <c:v>2600</c:v>
                </c:pt>
                <c:pt idx="174">
                  <c:v>3200</c:v>
                </c:pt>
                <c:pt idx="175">
                  <c:v>3100</c:v>
                </c:pt>
                <c:pt idx="176">
                  <c:v>2700</c:v>
                </c:pt>
                <c:pt idx="177">
                  <c:v>2900</c:v>
                </c:pt>
                <c:pt idx="178">
                  <c:v>2700</c:v>
                </c:pt>
                <c:pt idx="179">
                  <c:v>2900</c:v>
                </c:pt>
                <c:pt idx="180">
                  <c:v>2700</c:v>
                </c:pt>
                <c:pt idx="181">
                  <c:v>3700</c:v>
                </c:pt>
                <c:pt idx="182">
                  <c:v>2700</c:v>
                </c:pt>
                <c:pt idx="183">
                  <c:v>2700</c:v>
                </c:pt>
                <c:pt idx="184">
                  <c:v>2500</c:v>
                </c:pt>
                <c:pt idx="185">
                  <c:v>2900</c:v>
                </c:pt>
                <c:pt idx="186">
                  <c:v>3300</c:v>
                </c:pt>
                <c:pt idx="187">
                  <c:v>3000</c:v>
                </c:pt>
                <c:pt idx="188">
                  <c:v>2900</c:v>
                </c:pt>
                <c:pt idx="189">
                  <c:v>3000</c:v>
                </c:pt>
                <c:pt idx="190">
                  <c:v>3000</c:v>
                </c:pt>
                <c:pt idx="191">
                  <c:v>3000</c:v>
                </c:pt>
                <c:pt idx="192">
                  <c:v>2600</c:v>
                </c:pt>
                <c:pt idx="193">
                  <c:v>3100</c:v>
                </c:pt>
                <c:pt idx="194">
                  <c:v>3200</c:v>
                </c:pt>
                <c:pt idx="195">
                  <c:v>2900</c:v>
                </c:pt>
                <c:pt idx="196">
                  <c:v>2400</c:v>
                </c:pt>
                <c:pt idx="197">
                  <c:v>2900</c:v>
                </c:pt>
                <c:pt idx="198">
                  <c:v>3300</c:v>
                </c:pt>
                <c:pt idx="199">
                  <c:v>2820</c:v>
                </c:pt>
                <c:pt idx="200">
                  <c:v>2920</c:v>
                </c:pt>
                <c:pt idx="201">
                  <c:v>2920</c:v>
                </c:pt>
                <c:pt idx="202">
                  <c:v>2820</c:v>
                </c:pt>
                <c:pt idx="203">
                  <c:v>2020</c:v>
                </c:pt>
                <c:pt idx="204">
                  <c:v>2520</c:v>
                </c:pt>
                <c:pt idx="205">
                  <c:v>2520</c:v>
                </c:pt>
                <c:pt idx="206">
                  <c:v>3020</c:v>
                </c:pt>
                <c:pt idx="207">
                  <c:v>2120</c:v>
                </c:pt>
                <c:pt idx="208">
                  <c:v>2620</c:v>
                </c:pt>
                <c:pt idx="209">
                  <c:v>2420</c:v>
                </c:pt>
                <c:pt idx="210">
                  <c:v>1720</c:v>
                </c:pt>
                <c:pt idx="211">
                  <c:v>2720</c:v>
                </c:pt>
                <c:pt idx="212">
                  <c:v>1920</c:v>
                </c:pt>
                <c:pt idx="213">
                  <c:v>2620</c:v>
                </c:pt>
                <c:pt idx="214">
                  <c:v>2620</c:v>
                </c:pt>
                <c:pt idx="215">
                  <c:v>2820</c:v>
                </c:pt>
                <c:pt idx="216">
                  <c:v>2720</c:v>
                </c:pt>
                <c:pt idx="217">
                  <c:v>2420</c:v>
                </c:pt>
                <c:pt idx="218">
                  <c:v>1920</c:v>
                </c:pt>
                <c:pt idx="219">
                  <c:v>2220</c:v>
                </c:pt>
                <c:pt idx="220">
                  <c:v>2920</c:v>
                </c:pt>
                <c:pt idx="221">
                  <c:v>2520</c:v>
                </c:pt>
                <c:pt idx="222">
                  <c:v>2220</c:v>
                </c:pt>
                <c:pt idx="223">
                  <c:v>2520</c:v>
                </c:pt>
                <c:pt idx="224">
                  <c:v>2620</c:v>
                </c:pt>
                <c:pt idx="225">
                  <c:v>2720</c:v>
                </c:pt>
                <c:pt idx="226">
                  <c:v>2520</c:v>
                </c:pt>
                <c:pt idx="227">
                  <c:v>2720</c:v>
                </c:pt>
                <c:pt idx="228">
                  <c:v>2620</c:v>
                </c:pt>
                <c:pt idx="229">
                  <c:v>2320</c:v>
                </c:pt>
                <c:pt idx="230">
                  <c:v>2120</c:v>
                </c:pt>
                <c:pt idx="231">
                  <c:v>2120</c:v>
                </c:pt>
                <c:pt idx="232">
                  <c:v>2420</c:v>
                </c:pt>
                <c:pt idx="233">
                  <c:v>2420</c:v>
                </c:pt>
                <c:pt idx="234">
                  <c:v>2720</c:v>
                </c:pt>
                <c:pt idx="235">
                  <c:v>3120</c:v>
                </c:pt>
                <c:pt idx="236">
                  <c:v>2820</c:v>
                </c:pt>
                <c:pt idx="237">
                  <c:v>2020</c:v>
                </c:pt>
                <c:pt idx="238">
                  <c:v>2720</c:v>
                </c:pt>
                <c:pt idx="239">
                  <c:v>2220</c:v>
                </c:pt>
                <c:pt idx="240">
                  <c:v>2320</c:v>
                </c:pt>
                <c:pt idx="241">
                  <c:v>2720</c:v>
                </c:pt>
                <c:pt idx="242">
                  <c:v>2320</c:v>
                </c:pt>
                <c:pt idx="243">
                  <c:v>2020</c:v>
                </c:pt>
                <c:pt idx="244">
                  <c:v>2420</c:v>
                </c:pt>
                <c:pt idx="245">
                  <c:v>2720</c:v>
                </c:pt>
                <c:pt idx="246">
                  <c:v>2620</c:v>
                </c:pt>
                <c:pt idx="247">
                  <c:v>2620</c:v>
                </c:pt>
                <c:pt idx="248">
                  <c:v>2220</c:v>
                </c:pt>
                <c:pt idx="249">
                  <c:v>2520</c:v>
                </c:pt>
                <c:pt idx="250">
                  <c:v>3020</c:v>
                </c:pt>
                <c:pt idx="251">
                  <c:v>2420</c:v>
                </c:pt>
                <c:pt idx="252">
                  <c:v>2720</c:v>
                </c:pt>
                <c:pt idx="253">
                  <c:v>2620</c:v>
                </c:pt>
                <c:pt idx="254">
                  <c:v>2720</c:v>
                </c:pt>
                <c:pt idx="255">
                  <c:v>2720</c:v>
                </c:pt>
                <c:pt idx="256">
                  <c:v>2220</c:v>
                </c:pt>
                <c:pt idx="257">
                  <c:v>2620</c:v>
                </c:pt>
                <c:pt idx="258">
                  <c:v>2220</c:v>
                </c:pt>
                <c:pt idx="259">
                  <c:v>3320</c:v>
                </c:pt>
                <c:pt idx="260">
                  <c:v>2920</c:v>
                </c:pt>
                <c:pt idx="261">
                  <c:v>2420</c:v>
                </c:pt>
                <c:pt idx="262">
                  <c:v>2720</c:v>
                </c:pt>
                <c:pt idx="263">
                  <c:v>2220</c:v>
                </c:pt>
                <c:pt idx="264">
                  <c:v>2520</c:v>
                </c:pt>
                <c:pt idx="265">
                  <c:v>2920</c:v>
                </c:pt>
                <c:pt idx="266">
                  <c:v>2720</c:v>
                </c:pt>
                <c:pt idx="267">
                  <c:v>3520</c:v>
                </c:pt>
                <c:pt idx="268">
                  <c:v>2320</c:v>
                </c:pt>
                <c:pt idx="269">
                  <c:v>1920</c:v>
                </c:pt>
                <c:pt idx="270">
                  <c:v>2920</c:v>
                </c:pt>
                <c:pt idx="271">
                  <c:v>2520</c:v>
                </c:pt>
                <c:pt idx="272">
                  <c:v>2520</c:v>
                </c:pt>
                <c:pt idx="273">
                  <c:v>2420</c:v>
                </c:pt>
                <c:pt idx="274">
                  <c:v>3020</c:v>
                </c:pt>
                <c:pt idx="275">
                  <c:v>2920</c:v>
                </c:pt>
                <c:pt idx="276">
                  <c:v>2520</c:v>
                </c:pt>
                <c:pt idx="277">
                  <c:v>2720</c:v>
                </c:pt>
                <c:pt idx="278">
                  <c:v>2520</c:v>
                </c:pt>
                <c:pt idx="279">
                  <c:v>2720</c:v>
                </c:pt>
                <c:pt idx="280">
                  <c:v>2520</c:v>
                </c:pt>
                <c:pt idx="281">
                  <c:v>3520</c:v>
                </c:pt>
                <c:pt idx="282">
                  <c:v>2520</c:v>
                </c:pt>
                <c:pt idx="283">
                  <c:v>2520</c:v>
                </c:pt>
                <c:pt idx="284">
                  <c:v>2320</c:v>
                </c:pt>
                <c:pt idx="285">
                  <c:v>2720</c:v>
                </c:pt>
                <c:pt idx="286">
                  <c:v>3120</c:v>
                </c:pt>
                <c:pt idx="287">
                  <c:v>2820</c:v>
                </c:pt>
                <c:pt idx="288">
                  <c:v>2720</c:v>
                </c:pt>
                <c:pt idx="289">
                  <c:v>2820</c:v>
                </c:pt>
                <c:pt idx="290">
                  <c:v>2820</c:v>
                </c:pt>
                <c:pt idx="291">
                  <c:v>2820</c:v>
                </c:pt>
                <c:pt idx="292">
                  <c:v>2420</c:v>
                </c:pt>
                <c:pt idx="293">
                  <c:v>2920</c:v>
                </c:pt>
                <c:pt idx="294">
                  <c:v>3020</c:v>
                </c:pt>
                <c:pt idx="295">
                  <c:v>2720</c:v>
                </c:pt>
                <c:pt idx="296">
                  <c:v>2220</c:v>
                </c:pt>
                <c:pt idx="297">
                  <c:v>2720</c:v>
                </c:pt>
                <c:pt idx="298">
                  <c:v>3120</c:v>
                </c:pt>
                <c:pt idx="299">
                  <c:v>2640</c:v>
                </c:pt>
                <c:pt idx="300">
                  <c:v>2740</c:v>
                </c:pt>
                <c:pt idx="301">
                  <c:v>2740</c:v>
                </c:pt>
                <c:pt idx="302">
                  <c:v>2640</c:v>
                </c:pt>
                <c:pt idx="303">
                  <c:v>1840</c:v>
                </c:pt>
                <c:pt idx="304">
                  <c:v>2340</c:v>
                </c:pt>
                <c:pt idx="305">
                  <c:v>2340</c:v>
                </c:pt>
                <c:pt idx="306">
                  <c:v>2840</c:v>
                </c:pt>
                <c:pt idx="307">
                  <c:v>1940</c:v>
                </c:pt>
                <c:pt idx="308">
                  <c:v>2440</c:v>
                </c:pt>
                <c:pt idx="309">
                  <c:v>2240</c:v>
                </c:pt>
                <c:pt idx="310">
                  <c:v>1540</c:v>
                </c:pt>
                <c:pt idx="311">
                  <c:v>2540</c:v>
                </c:pt>
                <c:pt idx="312">
                  <c:v>1740</c:v>
                </c:pt>
                <c:pt idx="313">
                  <c:v>2440</c:v>
                </c:pt>
                <c:pt idx="314">
                  <c:v>2440</c:v>
                </c:pt>
                <c:pt idx="315">
                  <c:v>2640</c:v>
                </c:pt>
                <c:pt idx="316">
                  <c:v>2540</c:v>
                </c:pt>
                <c:pt idx="317">
                  <c:v>2240</c:v>
                </c:pt>
                <c:pt idx="318">
                  <c:v>1740</c:v>
                </c:pt>
                <c:pt idx="319">
                  <c:v>2040</c:v>
                </c:pt>
                <c:pt idx="320">
                  <c:v>2740</c:v>
                </c:pt>
                <c:pt idx="321">
                  <c:v>2340</c:v>
                </c:pt>
                <c:pt idx="322">
                  <c:v>2040</c:v>
                </c:pt>
                <c:pt idx="323">
                  <c:v>2340</c:v>
                </c:pt>
                <c:pt idx="324">
                  <c:v>2440</c:v>
                </c:pt>
                <c:pt idx="325">
                  <c:v>2540</c:v>
                </c:pt>
                <c:pt idx="326">
                  <c:v>2340</c:v>
                </c:pt>
                <c:pt idx="327">
                  <c:v>2540</c:v>
                </c:pt>
                <c:pt idx="328">
                  <c:v>2440</c:v>
                </c:pt>
                <c:pt idx="329">
                  <c:v>2140</c:v>
                </c:pt>
                <c:pt idx="330">
                  <c:v>1940</c:v>
                </c:pt>
                <c:pt idx="331">
                  <c:v>1940</c:v>
                </c:pt>
                <c:pt idx="332">
                  <c:v>2240</c:v>
                </c:pt>
                <c:pt idx="333">
                  <c:v>2240</c:v>
                </c:pt>
                <c:pt idx="334">
                  <c:v>2540</c:v>
                </c:pt>
                <c:pt idx="335">
                  <c:v>2940</c:v>
                </c:pt>
                <c:pt idx="336">
                  <c:v>2640</c:v>
                </c:pt>
                <c:pt idx="337">
                  <c:v>1840</c:v>
                </c:pt>
                <c:pt idx="338">
                  <c:v>2540</c:v>
                </c:pt>
                <c:pt idx="339">
                  <c:v>2040</c:v>
                </c:pt>
                <c:pt idx="340">
                  <c:v>2140</c:v>
                </c:pt>
                <c:pt idx="341">
                  <c:v>2540</c:v>
                </c:pt>
                <c:pt idx="342">
                  <c:v>2140</c:v>
                </c:pt>
                <c:pt idx="343">
                  <c:v>1840</c:v>
                </c:pt>
                <c:pt idx="344">
                  <c:v>2240</c:v>
                </c:pt>
                <c:pt idx="345">
                  <c:v>2540</c:v>
                </c:pt>
                <c:pt idx="346">
                  <c:v>2440</c:v>
                </c:pt>
                <c:pt idx="347">
                  <c:v>2440</c:v>
                </c:pt>
                <c:pt idx="348">
                  <c:v>2040</c:v>
                </c:pt>
                <c:pt idx="349">
                  <c:v>1120</c:v>
                </c:pt>
                <c:pt idx="350">
                  <c:v>1210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1818-444F-9278-3ECCB20473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6122271"/>
        <c:axId val="25973823"/>
      </c:scatterChart>
      <c:valAx>
        <c:axId val="416122271"/>
        <c:scaling>
          <c:orientation val="minMax"/>
          <c:min val="3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25973823"/>
        <c:crosses val="autoZero"/>
        <c:crossBetween val="midCat"/>
      </c:valAx>
      <c:valAx>
        <c:axId val="259738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416122271"/>
        <c:crosses val="autoZero"/>
        <c:crossBetween val="midCat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nl-NL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l-NL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Sheet7!$G$1</c:f>
              <c:strCache>
                <c:ptCount val="1"/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38100" cap="rnd">
                <a:solidFill>
                  <a:srgbClr val="FF0000"/>
                </a:solidFill>
                <a:prstDash val="lgDash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0.20735416540366131"/>
                  <c:y val="-6.814070550255364E-3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8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nl-NL"/>
                </a:p>
              </c:txPr>
            </c:trendlineLbl>
          </c:trendline>
          <c:xVal>
            <c:numRef>
              <c:f>Sheet7!$F$2:$F$352</c:f>
              <c:numCache>
                <c:formatCode>General</c:formatCode>
                <c:ptCount val="351"/>
                <c:pt idx="0">
                  <c:v>7000</c:v>
                </c:pt>
                <c:pt idx="1">
                  <c:v>6400</c:v>
                </c:pt>
                <c:pt idx="2">
                  <c:v>6900</c:v>
                </c:pt>
                <c:pt idx="3">
                  <c:v>5500</c:v>
                </c:pt>
                <c:pt idx="4">
                  <c:v>6500</c:v>
                </c:pt>
                <c:pt idx="5">
                  <c:v>5700</c:v>
                </c:pt>
                <c:pt idx="6">
                  <c:v>6300</c:v>
                </c:pt>
                <c:pt idx="7">
                  <c:v>4900</c:v>
                </c:pt>
                <c:pt idx="8">
                  <c:v>6600</c:v>
                </c:pt>
                <c:pt idx="9">
                  <c:v>5200</c:v>
                </c:pt>
                <c:pt idx="10">
                  <c:v>5000</c:v>
                </c:pt>
                <c:pt idx="11">
                  <c:v>5900</c:v>
                </c:pt>
                <c:pt idx="12">
                  <c:v>6000</c:v>
                </c:pt>
                <c:pt idx="13">
                  <c:v>6100</c:v>
                </c:pt>
                <c:pt idx="14">
                  <c:v>5600</c:v>
                </c:pt>
                <c:pt idx="15">
                  <c:v>6700</c:v>
                </c:pt>
                <c:pt idx="16">
                  <c:v>5600</c:v>
                </c:pt>
                <c:pt idx="17">
                  <c:v>5800</c:v>
                </c:pt>
                <c:pt idx="18">
                  <c:v>6200</c:v>
                </c:pt>
                <c:pt idx="19">
                  <c:v>5600</c:v>
                </c:pt>
                <c:pt idx="20">
                  <c:v>5900</c:v>
                </c:pt>
                <c:pt idx="21">
                  <c:v>6100</c:v>
                </c:pt>
                <c:pt idx="22">
                  <c:v>6300</c:v>
                </c:pt>
                <c:pt idx="23">
                  <c:v>6100</c:v>
                </c:pt>
                <c:pt idx="24">
                  <c:v>6400</c:v>
                </c:pt>
                <c:pt idx="25">
                  <c:v>6600</c:v>
                </c:pt>
                <c:pt idx="26">
                  <c:v>6800</c:v>
                </c:pt>
                <c:pt idx="27">
                  <c:v>6700</c:v>
                </c:pt>
                <c:pt idx="28">
                  <c:v>6000</c:v>
                </c:pt>
                <c:pt idx="29">
                  <c:v>5700</c:v>
                </c:pt>
                <c:pt idx="30">
                  <c:v>5500</c:v>
                </c:pt>
                <c:pt idx="31">
                  <c:v>5500</c:v>
                </c:pt>
                <c:pt idx="32">
                  <c:v>5800</c:v>
                </c:pt>
                <c:pt idx="33">
                  <c:v>6000</c:v>
                </c:pt>
                <c:pt idx="34">
                  <c:v>5400</c:v>
                </c:pt>
                <c:pt idx="35">
                  <c:v>6000</c:v>
                </c:pt>
                <c:pt idx="36">
                  <c:v>6700</c:v>
                </c:pt>
                <c:pt idx="37">
                  <c:v>6300</c:v>
                </c:pt>
                <c:pt idx="38">
                  <c:v>5600</c:v>
                </c:pt>
                <c:pt idx="39">
                  <c:v>5500</c:v>
                </c:pt>
                <c:pt idx="40">
                  <c:v>5500</c:v>
                </c:pt>
                <c:pt idx="41">
                  <c:v>6100</c:v>
                </c:pt>
                <c:pt idx="42">
                  <c:v>5800</c:v>
                </c:pt>
                <c:pt idx="43">
                  <c:v>5000</c:v>
                </c:pt>
                <c:pt idx="44">
                  <c:v>5600</c:v>
                </c:pt>
                <c:pt idx="45">
                  <c:v>5700</c:v>
                </c:pt>
                <c:pt idx="46">
                  <c:v>5700</c:v>
                </c:pt>
                <c:pt idx="47">
                  <c:v>6200</c:v>
                </c:pt>
                <c:pt idx="48">
                  <c:v>5100</c:v>
                </c:pt>
                <c:pt idx="49">
                  <c:v>5700</c:v>
                </c:pt>
                <c:pt idx="50">
                  <c:v>6300</c:v>
                </c:pt>
                <c:pt idx="51">
                  <c:v>5800</c:v>
                </c:pt>
                <c:pt idx="52">
                  <c:v>7100</c:v>
                </c:pt>
                <c:pt idx="53">
                  <c:v>6300</c:v>
                </c:pt>
                <c:pt idx="54">
                  <c:v>6500</c:v>
                </c:pt>
                <c:pt idx="55">
                  <c:v>7600</c:v>
                </c:pt>
                <c:pt idx="56">
                  <c:v>4900</c:v>
                </c:pt>
                <c:pt idx="57">
                  <c:v>7300</c:v>
                </c:pt>
                <c:pt idx="58">
                  <c:v>6700</c:v>
                </c:pt>
                <c:pt idx="59">
                  <c:v>7200</c:v>
                </c:pt>
                <c:pt idx="60">
                  <c:v>6500</c:v>
                </c:pt>
                <c:pt idx="61">
                  <c:v>6400</c:v>
                </c:pt>
                <c:pt idx="62">
                  <c:v>6800</c:v>
                </c:pt>
                <c:pt idx="63">
                  <c:v>5700</c:v>
                </c:pt>
                <c:pt idx="64">
                  <c:v>5800</c:v>
                </c:pt>
                <c:pt idx="65">
                  <c:v>6400</c:v>
                </c:pt>
                <c:pt idx="66">
                  <c:v>6500</c:v>
                </c:pt>
                <c:pt idx="67">
                  <c:v>7700</c:v>
                </c:pt>
                <c:pt idx="68">
                  <c:v>7700</c:v>
                </c:pt>
                <c:pt idx="69">
                  <c:v>6000</c:v>
                </c:pt>
                <c:pt idx="70">
                  <c:v>6900</c:v>
                </c:pt>
                <c:pt idx="71">
                  <c:v>5600</c:v>
                </c:pt>
                <c:pt idx="72">
                  <c:v>7700</c:v>
                </c:pt>
                <c:pt idx="73">
                  <c:v>6300</c:v>
                </c:pt>
                <c:pt idx="74">
                  <c:v>6700</c:v>
                </c:pt>
                <c:pt idx="75">
                  <c:v>7200</c:v>
                </c:pt>
                <c:pt idx="76">
                  <c:v>6200</c:v>
                </c:pt>
                <c:pt idx="77">
                  <c:v>6100</c:v>
                </c:pt>
                <c:pt idx="78">
                  <c:v>6400</c:v>
                </c:pt>
                <c:pt idx="79">
                  <c:v>7200</c:v>
                </c:pt>
                <c:pt idx="80">
                  <c:v>7400</c:v>
                </c:pt>
                <c:pt idx="81">
                  <c:v>7900</c:v>
                </c:pt>
                <c:pt idx="82">
                  <c:v>6400</c:v>
                </c:pt>
                <c:pt idx="83">
                  <c:v>6300</c:v>
                </c:pt>
                <c:pt idx="84">
                  <c:v>6100</c:v>
                </c:pt>
                <c:pt idx="85">
                  <c:v>7700</c:v>
                </c:pt>
                <c:pt idx="86">
                  <c:v>6300</c:v>
                </c:pt>
                <c:pt idx="87">
                  <c:v>6400</c:v>
                </c:pt>
                <c:pt idx="88">
                  <c:v>6000</c:v>
                </c:pt>
                <c:pt idx="89">
                  <c:v>6900</c:v>
                </c:pt>
                <c:pt idx="90">
                  <c:v>6700</c:v>
                </c:pt>
                <c:pt idx="91">
                  <c:v>6900</c:v>
                </c:pt>
                <c:pt idx="92">
                  <c:v>5800</c:v>
                </c:pt>
                <c:pt idx="93">
                  <c:v>6800</c:v>
                </c:pt>
                <c:pt idx="94">
                  <c:v>6700</c:v>
                </c:pt>
                <c:pt idx="95">
                  <c:v>6700</c:v>
                </c:pt>
                <c:pt idx="96">
                  <c:v>6300</c:v>
                </c:pt>
                <c:pt idx="97">
                  <c:v>6500</c:v>
                </c:pt>
                <c:pt idx="98">
                  <c:v>6200</c:v>
                </c:pt>
                <c:pt idx="99">
                  <c:v>5900</c:v>
                </c:pt>
                <c:pt idx="100">
                  <c:v>6920</c:v>
                </c:pt>
                <c:pt idx="101">
                  <c:v>6320</c:v>
                </c:pt>
                <c:pt idx="102">
                  <c:v>6820</c:v>
                </c:pt>
                <c:pt idx="103">
                  <c:v>5420</c:v>
                </c:pt>
                <c:pt idx="104">
                  <c:v>6420</c:v>
                </c:pt>
                <c:pt idx="105">
                  <c:v>5620</c:v>
                </c:pt>
                <c:pt idx="106">
                  <c:v>6220</c:v>
                </c:pt>
                <c:pt idx="107">
                  <c:v>4820</c:v>
                </c:pt>
                <c:pt idx="108">
                  <c:v>6520</c:v>
                </c:pt>
                <c:pt idx="109">
                  <c:v>5120</c:v>
                </c:pt>
                <c:pt idx="110">
                  <c:v>4920</c:v>
                </c:pt>
                <c:pt idx="111">
                  <c:v>5820</c:v>
                </c:pt>
                <c:pt idx="112">
                  <c:v>5920</c:v>
                </c:pt>
                <c:pt idx="113">
                  <c:v>6020</c:v>
                </c:pt>
                <c:pt idx="114">
                  <c:v>5520</c:v>
                </c:pt>
                <c:pt idx="115">
                  <c:v>6620</c:v>
                </c:pt>
                <c:pt idx="116">
                  <c:v>5520</c:v>
                </c:pt>
                <c:pt idx="117">
                  <c:v>5720</c:v>
                </c:pt>
                <c:pt idx="118">
                  <c:v>6120</c:v>
                </c:pt>
                <c:pt idx="119">
                  <c:v>5520</c:v>
                </c:pt>
                <c:pt idx="120">
                  <c:v>5820</c:v>
                </c:pt>
                <c:pt idx="121">
                  <c:v>6020</c:v>
                </c:pt>
                <c:pt idx="122">
                  <c:v>6220</c:v>
                </c:pt>
                <c:pt idx="123">
                  <c:v>6020</c:v>
                </c:pt>
                <c:pt idx="124">
                  <c:v>6320</c:v>
                </c:pt>
                <c:pt idx="125">
                  <c:v>6520</c:v>
                </c:pt>
                <c:pt idx="126">
                  <c:v>6720</c:v>
                </c:pt>
                <c:pt idx="127">
                  <c:v>6620</c:v>
                </c:pt>
                <c:pt idx="128">
                  <c:v>5920</c:v>
                </c:pt>
                <c:pt idx="129">
                  <c:v>5620</c:v>
                </c:pt>
                <c:pt idx="130">
                  <c:v>5420</c:v>
                </c:pt>
                <c:pt idx="131">
                  <c:v>5420</c:v>
                </c:pt>
                <c:pt idx="132">
                  <c:v>5720</c:v>
                </c:pt>
                <c:pt idx="133">
                  <c:v>5920</c:v>
                </c:pt>
                <c:pt idx="134">
                  <c:v>5320</c:v>
                </c:pt>
                <c:pt idx="135">
                  <c:v>5920</c:v>
                </c:pt>
                <c:pt idx="136">
                  <c:v>6620</c:v>
                </c:pt>
                <c:pt idx="137">
                  <c:v>6220</c:v>
                </c:pt>
                <c:pt idx="138">
                  <c:v>5520</c:v>
                </c:pt>
                <c:pt idx="139">
                  <c:v>5420</c:v>
                </c:pt>
                <c:pt idx="140">
                  <c:v>5420</c:v>
                </c:pt>
                <c:pt idx="141">
                  <c:v>6020</c:v>
                </c:pt>
                <c:pt idx="142">
                  <c:v>5720</c:v>
                </c:pt>
                <c:pt idx="143">
                  <c:v>4920</c:v>
                </c:pt>
                <c:pt idx="144">
                  <c:v>5520</c:v>
                </c:pt>
                <c:pt idx="145">
                  <c:v>5620</c:v>
                </c:pt>
                <c:pt idx="146">
                  <c:v>5620</c:v>
                </c:pt>
                <c:pt idx="147">
                  <c:v>6120</c:v>
                </c:pt>
                <c:pt idx="148">
                  <c:v>5020</c:v>
                </c:pt>
                <c:pt idx="149">
                  <c:v>5620</c:v>
                </c:pt>
                <c:pt idx="150">
                  <c:v>6220</c:v>
                </c:pt>
                <c:pt idx="151">
                  <c:v>5720</c:v>
                </c:pt>
                <c:pt idx="152">
                  <c:v>7020</c:v>
                </c:pt>
                <c:pt idx="153">
                  <c:v>6220</c:v>
                </c:pt>
                <c:pt idx="154">
                  <c:v>6420</c:v>
                </c:pt>
                <c:pt idx="155">
                  <c:v>7520</c:v>
                </c:pt>
                <c:pt idx="156">
                  <c:v>4820</c:v>
                </c:pt>
                <c:pt idx="157">
                  <c:v>7220</c:v>
                </c:pt>
                <c:pt idx="158">
                  <c:v>6620</c:v>
                </c:pt>
                <c:pt idx="159">
                  <c:v>7120</c:v>
                </c:pt>
                <c:pt idx="160">
                  <c:v>6420</c:v>
                </c:pt>
                <c:pt idx="161">
                  <c:v>6320</c:v>
                </c:pt>
                <c:pt idx="162">
                  <c:v>6720</c:v>
                </c:pt>
                <c:pt idx="163">
                  <c:v>5620</c:v>
                </c:pt>
                <c:pt idx="164">
                  <c:v>5720</c:v>
                </c:pt>
                <c:pt idx="165">
                  <c:v>6320</c:v>
                </c:pt>
                <c:pt idx="166">
                  <c:v>6420</c:v>
                </c:pt>
                <c:pt idx="167">
                  <c:v>7620</c:v>
                </c:pt>
                <c:pt idx="168">
                  <c:v>7620</c:v>
                </c:pt>
                <c:pt idx="169">
                  <c:v>5920</c:v>
                </c:pt>
                <c:pt idx="170">
                  <c:v>6820</c:v>
                </c:pt>
                <c:pt idx="171">
                  <c:v>5520</c:v>
                </c:pt>
                <c:pt idx="172">
                  <c:v>7620</c:v>
                </c:pt>
                <c:pt idx="173">
                  <c:v>6220</c:v>
                </c:pt>
                <c:pt idx="174">
                  <c:v>6620</c:v>
                </c:pt>
                <c:pt idx="175">
                  <c:v>7120</c:v>
                </c:pt>
                <c:pt idx="176">
                  <c:v>6120</c:v>
                </c:pt>
                <c:pt idx="177">
                  <c:v>6020</c:v>
                </c:pt>
                <c:pt idx="178">
                  <c:v>6320</c:v>
                </c:pt>
                <c:pt idx="179">
                  <c:v>7120</c:v>
                </c:pt>
                <c:pt idx="180">
                  <c:v>7320</c:v>
                </c:pt>
                <c:pt idx="181">
                  <c:v>7820</c:v>
                </c:pt>
                <c:pt idx="182">
                  <c:v>6320</c:v>
                </c:pt>
                <c:pt idx="183">
                  <c:v>6220</c:v>
                </c:pt>
                <c:pt idx="184">
                  <c:v>6020</c:v>
                </c:pt>
                <c:pt idx="185">
                  <c:v>7620</c:v>
                </c:pt>
                <c:pt idx="186">
                  <c:v>6220</c:v>
                </c:pt>
                <c:pt idx="187">
                  <c:v>6320</c:v>
                </c:pt>
                <c:pt idx="188">
                  <c:v>5920</c:v>
                </c:pt>
                <c:pt idx="189">
                  <c:v>6820</c:v>
                </c:pt>
                <c:pt idx="190">
                  <c:v>6620</c:v>
                </c:pt>
                <c:pt idx="191">
                  <c:v>6820</c:v>
                </c:pt>
                <c:pt idx="192">
                  <c:v>5720</c:v>
                </c:pt>
                <c:pt idx="193">
                  <c:v>6720</c:v>
                </c:pt>
                <c:pt idx="194">
                  <c:v>6620</c:v>
                </c:pt>
                <c:pt idx="195">
                  <c:v>6620</c:v>
                </c:pt>
                <c:pt idx="196">
                  <c:v>6220</c:v>
                </c:pt>
                <c:pt idx="197">
                  <c:v>6420</c:v>
                </c:pt>
                <c:pt idx="198">
                  <c:v>6120</c:v>
                </c:pt>
                <c:pt idx="199">
                  <c:v>5700</c:v>
                </c:pt>
                <c:pt idx="200">
                  <c:v>6720</c:v>
                </c:pt>
                <c:pt idx="201">
                  <c:v>6120</c:v>
                </c:pt>
                <c:pt idx="202">
                  <c:v>6620</c:v>
                </c:pt>
                <c:pt idx="203">
                  <c:v>5220</c:v>
                </c:pt>
                <c:pt idx="204">
                  <c:v>6220</c:v>
                </c:pt>
                <c:pt idx="205">
                  <c:v>5420</c:v>
                </c:pt>
                <c:pt idx="206">
                  <c:v>6020</c:v>
                </c:pt>
                <c:pt idx="207">
                  <c:v>4620</c:v>
                </c:pt>
                <c:pt idx="208">
                  <c:v>6320</c:v>
                </c:pt>
                <c:pt idx="209">
                  <c:v>4920</c:v>
                </c:pt>
                <c:pt idx="210">
                  <c:v>4720</c:v>
                </c:pt>
                <c:pt idx="211">
                  <c:v>5620</c:v>
                </c:pt>
                <c:pt idx="212">
                  <c:v>5720</c:v>
                </c:pt>
                <c:pt idx="213">
                  <c:v>5820</c:v>
                </c:pt>
                <c:pt idx="214">
                  <c:v>5320</c:v>
                </c:pt>
                <c:pt idx="215">
                  <c:v>6420</c:v>
                </c:pt>
                <c:pt idx="216">
                  <c:v>5320</c:v>
                </c:pt>
                <c:pt idx="217">
                  <c:v>5520</c:v>
                </c:pt>
                <c:pt idx="218">
                  <c:v>5920</c:v>
                </c:pt>
                <c:pt idx="219">
                  <c:v>5320</c:v>
                </c:pt>
                <c:pt idx="220">
                  <c:v>5620</c:v>
                </c:pt>
                <c:pt idx="221">
                  <c:v>5820</c:v>
                </c:pt>
                <c:pt idx="222">
                  <c:v>6020</c:v>
                </c:pt>
                <c:pt idx="223">
                  <c:v>5820</c:v>
                </c:pt>
                <c:pt idx="224">
                  <c:v>6120</c:v>
                </c:pt>
                <c:pt idx="225">
                  <c:v>6320</c:v>
                </c:pt>
                <c:pt idx="226">
                  <c:v>6520</c:v>
                </c:pt>
                <c:pt idx="227">
                  <c:v>6420</c:v>
                </c:pt>
                <c:pt idx="228">
                  <c:v>5720</c:v>
                </c:pt>
                <c:pt idx="229">
                  <c:v>5420</c:v>
                </c:pt>
                <c:pt idx="230">
                  <c:v>5220</c:v>
                </c:pt>
                <c:pt idx="231">
                  <c:v>5220</c:v>
                </c:pt>
                <c:pt idx="232">
                  <c:v>5520</c:v>
                </c:pt>
                <c:pt idx="233">
                  <c:v>5720</c:v>
                </c:pt>
                <c:pt idx="234">
                  <c:v>5120</c:v>
                </c:pt>
                <c:pt idx="235">
                  <c:v>5720</c:v>
                </c:pt>
                <c:pt idx="236">
                  <c:v>6420</c:v>
                </c:pt>
                <c:pt idx="237">
                  <c:v>6020</c:v>
                </c:pt>
                <c:pt idx="238">
                  <c:v>5320</c:v>
                </c:pt>
                <c:pt idx="239">
                  <c:v>5220</c:v>
                </c:pt>
                <c:pt idx="240">
                  <c:v>5220</c:v>
                </c:pt>
                <c:pt idx="241">
                  <c:v>5820</c:v>
                </c:pt>
                <c:pt idx="242">
                  <c:v>5520</c:v>
                </c:pt>
                <c:pt idx="243">
                  <c:v>4720</c:v>
                </c:pt>
                <c:pt idx="244">
                  <c:v>5320</c:v>
                </c:pt>
                <c:pt idx="245">
                  <c:v>5420</c:v>
                </c:pt>
                <c:pt idx="246">
                  <c:v>5420</c:v>
                </c:pt>
                <c:pt idx="247">
                  <c:v>5920</c:v>
                </c:pt>
                <c:pt idx="248">
                  <c:v>4820</c:v>
                </c:pt>
                <c:pt idx="249">
                  <c:v>5420</c:v>
                </c:pt>
                <c:pt idx="250">
                  <c:v>6020</c:v>
                </c:pt>
                <c:pt idx="251">
                  <c:v>5520</c:v>
                </c:pt>
                <c:pt idx="252">
                  <c:v>6820</c:v>
                </c:pt>
                <c:pt idx="253">
                  <c:v>6020</c:v>
                </c:pt>
                <c:pt idx="254">
                  <c:v>6220</c:v>
                </c:pt>
                <c:pt idx="255">
                  <c:v>7320</c:v>
                </c:pt>
                <c:pt idx="256">
                  <c:v>4620</c:v>
                </c:pt>
                <c:pt idx="257">
                  <c:v>7020</c:v>
                </c:pt>
                <c:pt idx="258">
                  <c:v>6420</c:v>
                </c:pt>
                <c:pt idx="259">
                  <c:v>6920</c:v>
                </c:pt>
                <c:pt idx="260">
                  <c:v>6220</c:v>
                </c:pt>
                <c:pt idx="261">
                  <c:v>6120</c:v>
                </c:pt>
                <c:pt idx="262">
                  <c:v>6520</c:v>
                </c:pt>
                <c:pt idx="263">
                  <c:v>5420</c:v>
                </c:pt>
                <c:pt idx="264">
                  <c:v>5520</c:v>
                </c:pt>
                <c:pt idx="265">
                  <c:v>6120</c:v>
                </c:pt>
                <c:pt idx="266">
                  <c:v>6220</c:v>
                </c:pt>
                <c:pt idx="267">
                  <c:v>7420</c:v>
                </c:pt>
                <c:pt idx="268">
                  <c:v>7420</c:v>
                </c:pt>
                <c:pt idx="269">
                  <c:v>5720</c:v>
                </c:pt>
                <c:pt idx="270">
                  <c:v>6620</c:v>
                </c:pt>
                <c:pt idx="271">
                  <c:v>5320</c:v>
                </c:pt>
                <c:pt idx="272">
                  <c:v>7420</c:v>
                </c:pt>
                <c:pt idx="273">
                  <c:v>6020</c:v>
                </c:pt>
                <c:pt idx="274">
                  <c:v>6420</c:v>
                </c:pt>
                <c:pt idx="275">
                  <c:v>6920</c:v>
                </c:pt>
                <c:pt idx="276">
                  <c:v>5920</c:v>
                </c:pt>
                <c:pt idx="277">
                  <c:v>5820</c:v>
                </c:pt>
                <c:pt idx="278">
                  <c:v>6120</c:v>
                </c:pt>
                <c:pt idx="279">
                  <c:v>6920</c:v>
                </c:pt>
                <c:pt idx="280">
                  <c:v>7120</c:v>
                </c:pt>
                <c:pt idx="281">
                  <c:v>7620</c:v>
                </c:pt>
                <c:pt idx="282">
                  <c:v>6120</c:v>
                </c:pt>
                <c:pt idx="283">
                  <c:v>6020</c:v>
                </c:pt>
                <c:pt idx="284">
                  <c:v>5820</c:v>
                </c:pt>
                <c:pt idx="285">
                  <c:v>7420</c:v>
                </c:pt>
                <c:pt idx="286">
                  <c:v>6020</c:v>
                </c:pt>
                <c:pt idx="287">
                  <c:v>6120</c:v>
                </c:pt>
                <c:pt idx="288">
                  <c:v>5720</c:v>
                </c:pt>
                <c:pt idx="289">
                  <c:v>6620</c:v>
                </c:pt>
                <c:pt idx="290">
                  <c:v>6420</c:v>
                </c:pt>
                <c:pt idx="291">
                  <c:v>6620</c:v>
                </c:pt>
                <c:pt idx="292">
                  <c:v>5520</c:v>
                </c:pt>
                <c:pt idx="293">
                  <c:v>6520</c:v>
                </c:pt>
                <c:pt idx="294">
                  <c:v>6420</c:v>
                </c:pt>
                <c:pt idx="295">
                  <c:v>6420</c:v>
                </c:pt>
                <c:pt idx="296">
                  <c:v>6020</c:v>
                </c:pt>
                <c:pt idx="297">
                  <c:v>6220</c:v>
                </c:pt>
                <c:pt idx="298">
                  <c:v>5920</c:v>
                </c:pt>
                <c:pt idx="299">
                  <c:v>5500</c:v>
                </c:pt>
                <c:pt idx="300">
                  <c:v>6520</c:v>
                </c:pt>
                <c:pt idx="301">
                  <c:v>5920</c:v>
                </c:pt>
                <c:pt idx="302">
                  <c:v>6420</c:v>
                </c:pt>
                <c:pt idx="303">
                  <c:v>5020</c:v>
                </c:pt>
                <c:pt idx="304">
                  <c:v>6020</c:v>
                </c:pt>
                <c:pt idx="305">
                  <c:v>5220</c:v>
                </c:pt>
                <c:pt idx="306">
                  <c:v>5820</c:v>
                </c:pt>
                <c:pt idx="307">
                  <c:v>4420</c:v>
                </c:pt>
                <c:pt idx="308">
                  <c:v>6120</c:v>
                </c:pt>
                <c:pt idx="309">
                  <c:v>4720</c:v>
                </c:pt>
                <c:pt idx="310">
                  <c:v>4520</c:v>
                </c:pt>
                <c:pt idx="311">
                  <c:v>5420</c:v>
                </c:pt>
                <c:pt idx="312">
                  <c:v>5520</c:v>
                </c:pt>
                <c:pt idx="313">
                  <c:v>5620</c:v>
                </c:pt>
                <c:pt idx="314">
                  <c:v>5120</c:v>
                </c:pt>
                <c:pt idx="315">
                  <c:v>6220</c:v>
                </c:pt>
                <c:pt idx="316">
                  <c:v>5120</c:v>
                </c:pt>
                <c:pt idx="317">
                  <c:v>5320</c:v>
                </c:pt>
                <c:pt idx="318">
                  <c:v>5720</c:v>
                </c:pt>
                <c:pt idx="319">
                  <c:v>5120</c:v>
                </c:pt>
                <c:pt idx="320">
                  <c:v>5420</c:v>
                </c:pt>
                <c:pt idx="321">
                  <c:v>5620</c:v>
                </c:pt>
                <c:pt idx="322">
                  <c:v>5820</c:v>
                </c:pt>
                <c:pt idx="323">
                  <c:v>5620</c:v>
                </c:pt>
                <c:pt idx="324">
                  <c:v>5920</c:v>
                </c:pt>
                <c:pt idx="325">
                  <c:v>6120</c:v>
                </c:pt>
                <c:pt idx="326">
                  <c:v>6320</c:v>
                </c:pt>
                <c:pt idx="327">
                  <c:v>6220</c:v>
                </c:pt>
                <c:pt idx="328">
                  <c:v>5520</c:v>
                </c:pt>
                <c:pt idx="329">
                  <c:v>5220</c:v>
                </c:pt>
                <c:pt idx="330">
                  <c:v>5020</c:v>
                </c:pt>
                <c:pt idx="331">
                  <c:v>5020</c:v>
                </c:pt>
                <c:pt idx="332">
                  <c:v>5320</c:v>
                </c:pt>
                <c:pt idx="333">
                  <c:v>5520</c:v>
                </c:pt>
                <c:pt idx="334">
                  <c:v>4920</c:v>
                </c:pt>
                <c:pt idx="335">
                  <c:v>5520</c:v>
                </c:pt>
                <c:pt idx="336">
                  <c:v>6220</c:v>
                </c:pt>
                <c:pt idx="337">
                  <c:v>5820</c:v>
                </c:pt>
                <c:pt idx="338">
                  <c:v>5120</c:v>
                </c:pt>
                <c:pt idx="339">
                  <c:v>5020</c:v>
                </c:pt>
                <c:pt idx="340">
                  <c:v>5020</c:v>
                </c:pt>
                <c:pt idx="341">
                  <c:v>5620</c:v>
                </c:pt>
                <c:pt idx="342">
                  <c:v>5320</c:v>
                </c:pt>
                <c:pt idx="343">
                  <c:v>4520</c:v>
                </c:pt>
                <c:pt idx="344">
                  <c:v>5120</c:v>
                </c:pt>
                <c:pt idx="345">
                  <c:v>5220</c:v>
                </c:pt>
                <c:pt idx="346">
                  <c:v>5220</c:v>
                </c:pt>
                <c:pt idx="347">
                  <c:v>5720</c:v>
                </c:pt>
                <c:pt idx="348">
                  <c:v>4620</c:v>
                </c:pt>
                <c:pt idx="349">
                  <c:v>7500</c:v>
                </c:pt>
                <c:pt idx="350">
                  <c:v>7421</c:v>
                </c:pt>
              </c:numCache>
            </c:numRef>
          </c:xVal>
          <c:yVal>
            <c:numRef>
              <c:f>Sheet7!$G$2:$G$352</c:f>
              <c:numCache>
                <c:formatCode>General</c:formatCode>
                <c:ptCount val="351"/>
                <c:pt idx="0">
                  <c:v>3200</c:v>
                </c:pt>
                <c:pt idx="1">
                  <c:v>3200</c:v>
                </c:pt>
                <c:pt idx="2">
                  <c:v>3100</c:v>
                </c:pt>
                <c:pt idx="3">
                  <c:v>2300</c:v>
                </c:pt>
                <c:pt idx="4">
                  <c:v>2800</c:v>
                </c:pt>
                <c:pt idx="5">
                  <c:v>2800</c:v>
                </c:pt>
                <c:pt idx="6">
                  <c:v>3300</c:v>
                </c:pt>
                <c:pt idx="7">
                  <c:v>2400</c:v>
                </c:pt>
                <c:pt idx="8">
                  <c:v>2900</c:v>
                </c:pt>
                <c:pt idx="9">
                  <c:v>2700</c:v>
                </c:pt>
                <c:pt idx="10">
                  <c:v>2000</c:v>
                </c:pt>
                <c:pt idx="11">
                  <c:v>3000</c:v>
                </c:pt>
                <c:pt idx="12">
                  <c:v>2200</c:v>
                </c:pt>
                <c:pt idx="13">
                  <c:v>2900</c:v>
                </c:pt>
                <c:pt idx="14">
                  <c:v>2900</c:v>
                </c:pt>
                <c:pt idx="15">
                  <c:v>3100</c:v>
                </c:pt>
                <c:pt idx="16">
                  <c:v>3000</c:v>
                </c:pt>
                <c:pt idx="17">
                  <c:v>2700</c:v>
                </c:pt>
                <c:pt idx="18">
                  <c:v>2200</c:v>
                </c:pt>
                <c:pt idx="19">
                  <c:v>2500</c:v>
                </c:pt>
                <c:pt idx="20">
                  <c:v>3200</c:v>
                </c:pt>
                <c:pt idx="21">
                  <c:v>2800</c:v>
                </c:pt>
                <c:pt idx="22">
                  <c:v>2500</c:v>
                </c:pt>
                <c:pt idx="23">
                  <c:v>2800</c:v>
                </c:pt>
                <c:pt idx="24">
                  <c:v>2900</c:v>
                </c:pt>
                <c:pt idx="25">
                  <c:v>3000</c:v>
                </c:pt>
                <c:pt idx="26">
                  <c:v>2800</c:v>
                </c:pt>
                <c:pt idx="27">
                  <c:v>3000</c:v>
                </c:pt>
                <c:pt idx="28">
                  <c:v>2900</c:v>
                </c:pt>
                <c:pt idx="29">
                  <c:v>2600</c:v>
                </c:pt>
                <c:pt idx="30">
                  <c:v>2400</c:v>
                </c:pt>
                <c:pt idx="31">
                  <c:v>2400</c:v>
                </c:pt>
                <c:pt idx="32">
                  <c:v>2700</c:v>
                </c:pt>
                <c:pt idx="33">
                  <c:v>2700</c:v>
                </c:pt>
                <c:pt idx="34">
                  <c:v>3000</c:v>
                </c:pt>
                <c:pt idx="35">
                  <c:v>3400</c:v>
                </c:pt>
                <c:pt idx="36">
                  <c:v>3100</c:v>
                </c:pt>
                <c:pt idx="37">
                  <c:v>2300</c:v>
                </c:pt>
                <c:pt idx="38">
                  <c:v>3000</c:v>
                </c:pt>
                <c:pt idx="39">
                  <c:v>2500</c:v>
                </c:pt>
                <c:pt idx="40">
                  <c:v>2600</c:v>
                </c:pt>
                <c:pt idx="41">
                  <c:v>3000</c:v>
                </c:pt>
                <c:pt idx="42">
                  <c:v>2600</c:v>
                </c:pt>
                <c:pt idx="43">
                  <c:v>2300</c:v>
                </c:pt>
                <c:pt idx="44">
                  <c:v>2700</c:v>
                </c:pt>
                <c:pt idx="45">
                  <c:v>3000</c:v>
                </c:pt>
                <c:pt idx="46">
                  <c:v>2900</c:v>
                </c:pt>
                <c:pt idx="47">
                  <c:v>2900</c:v>
                </c:pt>
                <c:pt idx="48">
                  <c:v>2500</c:v>
                </c:pt>
                <c:pt idx="49">
                  <c:v>2800</c:v>
                </c:pt>
                <c:pt idx="50">
                  <c:v>3300</c:v>
                </c:pt>
                <c:pt idx="51">
                  <c:v>2700</c:v>
                </c:pt>
                <c:pt idx="52">
                  <c:v>3000</c:v>
                </c:pt>
                <c:pt idx="53">
                  <c:v>2900</c:v>
                </c:pt>
                <c:pt idx="54">
                  <c:v>3000</c:v>
                </c:pt>
                <c:pt idx="55">
                  <c:v>3000</c:v>
                </c:pt>
                <c:pt idx="56">
                  <c:v>2500</c:v>
                </c:pt>
                <c:pt idx="57">
                  <c:v>2900</c:v>
                </c:pt>
                <c:pt idx="58">
                  <c:v>2500</c:v>
                </c:pt>
                <c:pt idx="59">
                  <c:v>3600</c:v>
                </c:pt>
                <c:pt idx="60">
                  <c:v>3200</c:v>
                </c:pt>
                <c:pt idx="61">
                  <c:v>2700</c:v>
                </c:pt>
                <c:pt idx="62">
                  <c:v>3000</c:v>
                </c:pt>
                <c:pt idx="63">
                  <c:v>2500</c:v>
                </c:pt>
                <c:pt idx="64">
                  <c:v>2800</c:v>
                </c:pt>
                <c:pt idx="65">
                  <c:v>3200</c:v>
                </c:pt>
                <c:pt idx="66">
                  <c:v>3000</c:v>
                </c:pt>
                <c:pt idx="67">
                  <c:v>3800</c:v>
                </c:pt>
                <c:pt idx="68">
                  <c:v>2600</c:v>
                </c:pt>
                <c:pt idx="69">
                  <c:v>2200</c:v>
                </c:pt>
                <c:pt idx="70">
                  <c:v>3200</c:v>
                </c:pt>
                <c:pt idx="71">
                  <c:v>2800</c:v>
                </c:pt>
                <c:pt idx="72">
                  <c:v>2800</c:v>
                </c:pt>
                <c:pt idx="73">
                  <c:v>2700</c:v>
                </c:pt>
                <c:pt idx="74">
                  <c:v>3300</c:v>
                </c:pt>
                <c:pt idx="75">
                  <c:v>3200</c:v>
                </c:pt>
                <c:pt idx="76">
                  <c:v>2800</c:v>
                </c:pt>
                <c:pt idx="77">
                  <c:v>3000</c:v>
                </c:pt>
                <c:pt idx="78">
                  <c:v>2800</c:v>
                </c:pt>
                <c:pt idx="79">
                  <c:v>3000</c:v>
                </c:pt>
                <c:pt idx="80">
                  <c:v>2800</c:v>
                </c:pt>
                <c:pt idx="81">
                  <c:v>3800</c:v>
                </c:pt>
                <c:pt idx="82">
                  <c:v>2800</c:v>
                </c:pt>
                <c:pt idx="83">
                  <c:v>2800</c:v>
                </c:pt>
                <c:pt idx="84">
                  <c:v>2600</c:v>
                </c:pt>
                <c:pt idx="85">
                  <c:v>3000</c:v>
                </c:pt>
                <c:pt idx="86">
                  <c:v>3400</c:v>
                </c:pt>
                <c:pt idx="87">
                  <c:v>3100</c:v>
                </c:pt>
                <c:pt idx="88">
                  <c:v>3000</c:v>
                </c:pt>
                <c:pt idx="89">
                  <c:v>3100</c:v>
                </c:pt>
                <c:pt idx="90">
                  <c:v>3100</c:v>
                </c:pt>
                <c:pt idx="91">
                  <c:v>3100</c:v>
                </c:pt>
                <c:pt idx="92">
                  <c:v>2700</c:v>
                </c:pt>
                <c:pt idx="93">
                  <c:v>3200</c:v>
                </c:pt>
                <c:pt idx="94">
                  <c:v>3300</c:v>
                </c:pt>
                <c:pt idx="95">
                  <c:v>3000</c:v>
                </c:pt>
                <c:pt idx="96">
                  <c:v>2500</c:v>
                </c:pt>
                <c:pt idx="97">
                  <c:v>3000</c:v>
                </c:pt>
                <c:pt idx="98">
                  <c:v>3400</c:v>
                </c:pt>
                <c:pt idx="99">
                  <c:v>3000</c:v>
                </c:pt>
                <c:pt idx="100">
                  <c:v>3100</c:v>
                </c:pt>
                <c:pt idx="101">
                  <c:v>3100</c:v>
                </c:pt>
                <c:pt idx="102">
                  <c:v>3000</c:v>
                </c:pt>
                <c:pt idx="103">
                  <c:v>2200</c:v>
                </c:pt>
                <c:pt idx="104">
                  <c:v>2700</c:v>
                </c:pt>
                <c:pt idx="105">
                  <c:v>2700</c:v>
                </c:pt>
                <c:pt idx="106">
                  <c:v>3200</c:v>
                </c:pt>
                <c:pt idx="107">
                  <c:v>2300</c:v>
                </c:pt>
                <c:pt idx="108">
                  <c:v>2800</c:v>
                </c:pt>
                <c:pt idx="109">
                  <c:v>2600</c:v>
                </c:pt>
                <c:pt idx="110">
                  <c:v>1900</c:v>
                </c:pt>
                <c:pt idx="111">
                  <c:v>2900</c:v>
                </c:pt>
                <c:pt idx="112">
                  <c:v>2100</c:v>
                </c:pt>
                <c:pt idx="113">
                  <c:v>2800</c:v>
                </c:pt>
                <c:pt idx="114">
                  <c:v>2800</c:v>
                </c:pt>
                <c:pt idx="115">
                  <c:v>3000</c:v>
                </c:pt>
                <c:pt idx="116">
                  <c:v>2900</c:v>
                </c:pt>
                <c:pt idx="117">
                  <c:v>2600</c:v>
                </c:pt>
                <c:pt idx="118">
                  <c:v>2100</c:v>
                </c:pt>
                <c:pt idx="119">
                  <c:v>2400</c:v>
                </c:pt>
                <c:pt idx="120">
                  <c:v>3100</c:v>
                </c:pt>
                <c:pt idx="121">
                  <c:v>2700</c:v>
                </c:pt>
                <c:pt idx="122">
                  <c:v>2400</c:v>
                </c:pt>
                <c:pt idx="123">
                  <c:v>2700</c:v>
                </c:pt>
                <c:pt idx="124">
                  <c:v>2800</c:v>
                </c:pt>
                <c:pt idx="125">
                  <c:v>2900</c:v>
                </c:pt>
                <c:pt idx="126">
                  <c:v>2700</c:v>
                </c:pt>
                <c:pt idx="127">
                  <c:v>2900</c:v>
                </c:pt>
                <c:pt idx="128">
                  <c:v>2800</c:v>
                </c:pt>
                <c:pt idx="129">
                  <c:v>2500</c:v>
                </c:pt>
                <c:pt idx="130">
                  <c:v>2300</c:v>
                </c:pt>
                <c:pt idx="131">
                  <c:v>2300</c:v>
                </c:pt>
                <c:pt idx="132">
                  <c:v>2600</c:v>
                </c:pt>
                <c:pt idx="133">
                  <c:v>2600</c:v>
                </c:pt>
                <c:pt idx="134">
                  <c:v>2900</c:v>
                </c:pt>
                <c:pt idx="135">
                  <c:v>3300</c:v>
                </c:pt>
                <c:pt idx="136">
                  <c:v>3000</c:v>
                </c:pt>
                <c:pt idx="137">
                  <c:v>2200</c:v>
                </c:pt>
                <c:pt idx="138">
                  <c:v>2900</c:v>
                </c:pt>
                <c:pt idx="139">
                  <c:v>2400</c:v>
                </c:pt>
                <c:pt idx="140">
                  <c:v>2500</c:v>
                </c:pt>
                <c:pt idx="141">
                  <c:v>2900</c:v>
                </c:pt>
                <c:pt idx="142">
                  <c:v>2500</c:v>
                </c:pt>
                <c:pt idx="143">
                  <c:v>2200</c:v>
                </c:pt>
                <c:pt idx="144">
                  <c:v>2600</c:v>
                </c:pt>
                <c:pt idx="145">
                  <c:v>2900</c:v>
                </c:pt>
                <c:pt idx="146">
                  <c:v>2800</c:v>
                </c:pt>
                <c:pt idx="147">
                  <c:v>2800</c:v>
                </c:pt>
                <c:pt idx="148">
                  <c:v>2400</c:v>
                </c:pt>
                <c:pt idx="149">
                  <c:v>2700</c:v>
                </c:pt>
                <c:pt idx="150">
                  <c:v>3200</c:v>
                </c:pt>
                <c:pt idx="151">
                  <c:v>2600</c:v>
                </c:pt>
                <c:pt idx="152">
                  <c:v>2900</c:v>
                </c:pt>
                <c:pt idx="153">
                  <c:v>2800</c:v>
                </c:pt>
                <c:pt idx="154">
                  <c:v>2900</c:v>
                </c:pt>
                <c:pt idx="155">
                  <c:v>2900</c:v>
                </c:pt>
                <c:pt idx="156">
                  <c:v>2400</c:v>
                </c:pt>
                <c:pt idx="157">
                  <c:v>2800</c:v>
                </c:pt>
                <c:pt idx="158">
                  <c:v>2400</c:v>
                </c:pt>
                <c:pt idx="159">
                  <c:v>3500</c:v>
                </c:pt>
                <c:pt idx="160">
                  <c:v>3100</c:v>
                </c:pt>
                <c:pt idx="161">
                  <c:v>2600</c:v>
                </c:pt>
                <c:pt idx="162">
                  <c:v>2900</c:v>
                </c:pt>
                <c:pt idx="163">
                  <c:v>2400</c:v>
                </c:pt>
                <c:pt idx="164">
                  <c:v>2700</c:v>
                </c:pt>
                <c:pt idx="165">
                  <c:v>3100</c:v>
                </c:pt>
                <c:pt idx="166">
                  <c:v>2900</c:v>
                </c:pt>
                <c:pt idx="167">
                  <c:v>3700</c:v>
                </c:pt>
                <c:pt idx="168">
                  <c:v>2500</c:v>
                </c:pt>
                <c:pt idx="169">
                  <c:v>2100</c:v>
                </c:pt>
                <c:pt idx="170">
                  <c:v>3100</c:v>
                </c:pt>
                <c:pt idx="171">
                  <c:v>2700</c:v>
                </c:pt>
                <c:pt idx="172">
                  <c:v>2700</c:v>
                </c:pt>
                <c:pt idx="173">
                  <c:v>2600</c:v>
                </c:pt>
                <c:pt idx="174">
                  <c:v>3200</c:v>
                </c:pt>
                <c:pt idx="175">
                  <c:v>3100</c:v>
                </c:pt>
                <c:pt idx="176">
                  <c:v>2700</c:v>
                </c:pt>
                <c:pt idx="177">
                  <c:v>2900</c:v>
                </c:pt>
                <c:pt idx="178">
                  <c:v>2700</c:v>
                </c:pt>
                <c:pt idx="179">
                  <c:v>2900</c:v>
                </c:pt>
                <c:pt idx="180">
                  <c:v>2700</c:v>
                </c:pt>
                <c:pt idx="181">
                  <c:v>3700</c:v>
                </c:pt>
                <c:pt idx="182">
                  <c:v>2700</c:v>
                </c:pt>
                <c:pt idx="183">
                  <c:v>2700</c:v>
                </c:pt>
                <c:pt idx="184">
                  <c:v>2500</c:v>
                </c:pt>
                <c:pt idx="185">
                  <c:v>2900</c:v>
                </c:pt>
                <c:pt idx="186">
                  <c:v>3300</c:v>
                </c:pt>
                <c:pt idx="187">
                  <c:v>3000</c:v>
                </c:pt>
                <c:pt idx="188">
                  <c:v>2900</c:v>
                </c:pt>
                <c:pt idx="189">
                  <c:v>3000</c:v>
                </c:pt>
                <c:pt idx="190">
                  <c:v>3000</c:v>
                </c:pt>
                <c:pt idx="191">
                  <c:v>3000</c:v>
                </c:pt>
                <c:pt idx="192">
                  <c:v>2600</c:v>
                </c:pt>
                <c:pt idx="193">
                  <c:v>3100</c:v>
                </c:pt>
                <c:pt idx="194">
                  <c:v>3200</c:v>
                </c:pt>
                <c:pt idx="195">
                  <c:v>2900</c:v>
                </c:pt>
                <c:pt idx="196">
                  <c:v>2400</c:v>
                </c:pt>
                <c:pt idx="197">
                  <c:v>2900</c:v>
                </c:pt>
                <c:pt idx="198">
                  <c:v>3300</c:v>
                </c:pt>
                <c:pt idx="199">
                  <c:v>2820</c:v>
                </c:pt>
                <c:pt idx="200">
                  <c:v>2920</c:v>
                </c:pt>
                <c:pt idx="201">
                  <c:v>2920</c:v>
                </c:pt>
                <c:pt idx="202">
                  <c:v>2820</c:v>
                </c:pt>
                <c:pt idx="203">
                  <c:v>2020</c:v>
                </c:pt>
                <c:pt idx="204">
                  <c:v>2520</c:v>
                </c:pt>
                <c:pt idx="205">
                  <c:v>2520</c:v>
                </c:pt>
                <c:pt idx="206">
                  <c:v>3020</c:v>
                </c:pt>
                <c:pt idx="207">
                  <c:v>2120</c:v>
                </c:pt>
                <c:pt idx="208">
                  <c:v>2620</c:v>
                </c:pt>
                <c:pt idx="209">
                  <c:v>2420</c:v>
                </c:pt>
                <c:pt idx="210">
                  <c:v>1720</c:v>
                </c:pt>
                <c:pt idx="211">
                  <c:v>2720</c:v>
                </c:pt>
                <c:pt idx="212">
                  <c:v>1920</c:v>
                </c:pt>
                <c:pt idx="213">
                  <c:v>2620</c:v>
                </c:pt>
                <c:pt idx="214">
                  <c:v>2620</c:v>
                </c:pt>
                <c:pt idx="215">
                  <c:v>2820</c:v>
                </c:pt>
                <c:pt idx="216">
                  <c:v>2720</c:v>
                </c:pt>
                <c:pt idx="217">
                  <c:v>2420</c:v>
                </c:pt>
                <c:pt idx="218">
                  <c:v>1920</c:v>
                </c:pt>
                <c:pt idx="219">
                  <c:v>2220</c:v>
                </c:pt>
                <c:pt idx="220">
                  <c:v>2920</c:v>
                </c:pt>
                <c:pt idx="221">
                  <c:v>2520</c:v>
                </c:pt>
                <c:pt idx="222">
                  <c:v>2220</c:v>
                </c:pt>
                <c:pt idx="223">
                  <c:v>2520</c:v>
                </c:pt>
                <c:pt idx="224">
                  <c:v>2620</c:v>
                </c:pt>
                <c:pt idx="225">
                  <c:v>2720</c:v>
                </c:pt>
                <c:pt idx="226">
                  <c:v>2520</c:v>
                </c:pt>
                <c:pt idx="227">
                  <c:v>2720</c:v>
                </c:pt>
                <c:pt idx="228">
                  <c:v>2620</c:v>
                </c:pt>
                <c:pt idx="229">
                  <c:v>2320</c:v>
                </c:pt>
                <c:pt idx="230">
                  <c:v>2120</c:v>
                </c:pt>
                <c:pt idx="231">
                  <c:v>2120</c:v>
                </c:pt>
                <c:pt idx="232">
                  <c:v>2420</c:v>
                </c:pt>
                <c:pt idx="233">
                  <c:v>2420</c:v>
                </c:pt>
                <c:pt idx="234">
                  <c:v>2720</c:v>
                </c:pt>
                <c:pt idx="235">
                  <c:v>3120</c:v>
                </c:pt>
                <c:pt idx="236">
                  <c:v>2820</c:v>
                </c:pt>
                <c:pt idx="237">
                  <c:v>2020</c:v>
                </c:pt>
                <c:pt idx="238">
                  <c:v>2720</c:v>
                </c:pt>
                <c:pt idx="239">
                  <c:v>2220</c:v>
                </c:pt>
                <c:pt idx="240">
                  <c:v>2320</c:v>
                </c:pt>
                <c:pt idx="241">
                  <c:v>2720</c:v>
                </c:pt>
                <c:pt idx="242">
                  <c:v>2320</c:v>
                </c:pt>
                <c:pt idx="243">
                  <c:v>2020</c:v>
                </c:pt>
                <c:pt idx="244">
                  <c:v>2420</c:v>
                </c:pt>
                <c:pt idx="245">
                  <c:v>2720</c:v>
                </c:pt>
                <c:pt idx="246">
                  <c:v>2620</c:v>
                </c:pt>
                <c:pt idx="247">
                  <c:v>2620</c:v>
                </c:pt>
                <c:pt idx="248">
                  <c:v>2220</c:v>
                </c:pt>
                <c:pt idx="249">
                  <c:v>2520</c:v>
                </c:pt>
                <c:pt idx="250">
                  <c:v>3020</c:v>
                </c:pt>
                <c:pt idx="251">
                  <c:v>2420</c:v>
                </c:pt>
                <c:pt idx="252">
                  <c:v>2720</c:v>
                </c:pt>
                <c:pt idx="253">
                  <c:v>2620</c:v>
                </c:pt>
                <c:pt idx="254">
                  <c:v>2720</c:v>
                </c:pt>
                <c:pt idx="255">
                  <c:v>2720</c:v>
                </c:pt>
                <c:pt idx="256">
                  <c:v>2220</c:v>
                </c:pt>
                <c:pt idx="257">
                  <c:v>2620</c:v>
                </c:pt>
                <c:pt idx="258">
                  <c:v>2220</c:v>
                </c:pt>
                <c:pt idx="259">
                  <c:v>3320</c:v>
                </c:pt>
                <c:pt idx="260">
                  <c:v>2920</c:v>
                </c:pt>
                <c:pt idx="261">
                  <c:v>2420</c:v>
                </c:pt>
                <c:pt idx="262">
                  <c:v>2720</c:v>
                </c:pt>
                <c:pt idx="263">
                  <c:v>2220</c:v>
                </c:pt>
                <c:pt idx="264">
                  <c:v>2520</c:v>
                </c:pt>
                <c:pt idx="265">
                  <c:v>2920</c:v>
                </c:pt>
                <c:pt idx="266">
                  <c:v>2720</c:v>
                </c:pt>
                <c:pt idx="267">
                  <c:v>3520</c:v>
                </c:pt>
                <c:pt idx="268">
                  <c:v>2320</c:v>
                </c:pt>
                <c:pt idx="269">
                  <c:v>1920</c:v>
                </c:pt>
                <c:pt idx="270">
                  <c:v>2920</c:v>
                </c:pt>
                <c:pt idx="271">
                  <c:v>2520</c:v>
                </c:pt>
                <c:pt idx="272">
                  <c:v>2520</c:v>
                </c:pt>
                <c:pt idx="273">
                  <c:v>2420</c:v>
                </c:pt>
                <c:pt idx="274">
                  <c:v>3020</c:v>
                </c:pt>
                <c:pt idx="275">
                  <c:v>2920</c:v>
                </c:pt>
                <c:pt idx="276">
                  <c:v>2520</c:v>
                </c:pt>
                <c:pt idx="277">
                  <c:v>2720</c:v>
                </c:pt>
                <c:pt idx="278">
                  <c:v>2520</c:v>
                </c:pt>
                <c:pt idx="279">
                  <c:v>2720</c:v>
                </c:pt>
                <c:pt idx="280">
                  <c:v>2520</c:v>
                </c:pt>
                <c:pt idx="281">
                  <c:v>3520</c:v>
                </c:pt>
                <c:pt idx="282">
                  <c:v>2520</c:v>
                </c:pt>
                <c:pt idx="283">
                  <c:v>2520</c:v>
                </c:pt>
                <c:pt idx="284">
                  <c:v>2320</c:v>
                </c:pt>
                <c:pt idx="285">
                  <c:v>2720</c:v>
                </c:pt>
                <c:pt idx="286">
                  <c:v>3120</c:v>
                </c:pt>
                <c:pt idx="287">
                  <c:v>2820</c:v>
                </c:pt>
                <c:pt idx="288">
                  <c:v>2720</c:v>
                </c:pt>
                <c:pt idx="289">
                  <c:v>2820</c:v>
                </c:pt>
                <c:pt idx="290">
                  <c:v>2820</c:v>
                </c:pt>
                <c:pt idx="291">
                  <c:v>2820</c:v>
                </c:pt>
                <c:pt idx="292">
                  <c:v>2420</c:v>
                </c:pt>
                <c:pt idx="293">
                  <c:v>2920</c:v>
                </c:pt>
                <c:pt idx="294">
                  <c:v>3020</c:v>
                </c:pt>
                <c:pt idx="295">
                  <c:v>2720</c:v>
                </c:pt>
                <c:pt idx="296">
                  <c:v>2220</c:v>
                </c:pt>
                <c:pt idx="297">
                  <c:v>2720</c:v>
                </c:pt>
                <c:pt idx="298">
                  <c:v>3120</c:v>
                </c:pt>
                <c:pt idx="299">
                  <c:v>2640</c:v>
                </c:pt>
                <c:pt idx="300">
                  <c:v>2740</c:v>
                </c:pt>
                <c:pt idx="301">
                  <c:v>2740</c:v>
                </c:pt>
                <c:pt idx="302">
                  <c:v>2640</c:v>
                </c:pt>
                <c:pt idx="303">
                  <c:v>1840</c:v>
                </c:pt>
                <c:pt idx="304">
                  <c:v>2340</c:v>
                </c:pt>
                <c:pt idx="305">
                  <c:v>2340</c:v>
                </c:pt>
                <c:pt idx="306">
                  <c:v>2840</c:v>
                </c:pt>
                <c:pt idx="307">
                  <c:v>1940</c:v>
                </c:pt>
                <c:pt idx="308">
                  <c:v>2440</c:v>
                </c:pt>
                <c:pt idx="309">
                  <c:v>2240</c:v>
                </c:pt>
                <c:pt idx="310">
                  <c:v>1540</c:v>
                </c:pt>
                <c:pt idx="311">
                  <c:v>2540</c:v>
                </c:pt>
                <c:pt idx="312">
                  <c:v>1740</c:v>
                </c:pt>
                <c:pt idx="313">
                  <c:v>2440</c:v>
                </c:pt>
                <c:pt idx="314">
                  <c:v>2440</c:v>
                </c:pt>
                <c:pt idx="315">
                  <c:v>2640</c:v>
                </c:pt>
                <c:pt idx="316">
                  <c:v>2540</c:v>
                </c:pt>
                <c:pt idx="317">
                  <c:v>2240</c:v>
                </c:pt>
                <c:pt idx="318">
                  <c:v>1740</c:v>
                </c:pt>
                <c:pt idx="319">
                  <c:v>2040</c:v>
                </c:pt>
                <c:pt idx="320">
                  <c:v>2740</c:v>
                </c:pt>
                <c:pt idx="321">
                  <c:v>2340</c:v>
                </c:pt>
                <c:pt idx="322">
                  <c:v>2040</c:v>
                </c:pt>
                <c:pt idx="323">
                  <c:v>2340</c:v>
                </c:pt>
                <c:pt idx="324">
                  <c:v>2440</c:v>
                </c:pt>
                <c:pt idx="325">
                  <c:v>2540</c:v>
                </c:pt>
                <c:pt idx="326">
                  <c:v>2340</c:v>
                </c:pt>
                <c:pt idx="327">
                  <c:v>2540</c:v>
                </c:pt>
                <c:pt idx="328">
                  <c:v>2440</c:v>
                </c:pt>
                <c:pt idx="329">
                  <c:v>2140</c:v>
                </c:pt>
                <c:pt idx="330">
                  <c:v>1940</c:v>
                </c:pt>
                <c:pt idx="331">
                  <c:v>1940</c:v>
                </c:pt>
                <c:pt idx="332">
                  <c:v>2240</c:v>
                </c:pt>
                <c:pt idx="333">
                  <c:v>2240</c:v>
                </c:pt>
                <c:pt idx="334">
                  <c:v>2540</c:v>
                </c:pt>
                <c:pt idx="335">
                  <c:v>2940</c:v>
                </c:pt>
                <c:pt idx="336">
                  <c:v>2640</c:v>
                </c:pt>
                <c:pt idx="337">
                  <c:v>1840</c:v>
                </c:pt>
                <c:pt idx="338">
                  <c:v>2540</c:v>
                </c:pt>
                <c:pt idx="339">
                  <c:v>2040</c:v>
                </c:pt>
                <c:pt idx="340">
                  <c:v>2140</c:v>
                </c:pt>
                <c:pt idx="341">
                  <c:v>2540</c:v>
                </c:pt>
                <c:pt idx="342">
                  <c:v>2140</c:v>
                </c:pt>
                <c:pt idx="343">
                  <c:v>1840</c:v>
                </c:pt>
                <c:pt idx="344">
                  <c:v>2240</c:v>
                </c:pt>
                <c:pt idx="345">
                  <c:v>2540</c:v>
                </c:pt>
                <c:pt idx="346">
                  <c:v>2440</c:v>
                </c:pt>
                <c:pt idx="347">
                  <c:v>2440</c:v>
                </c:pt>
                <c:pt idx="348">
                  <c:v>2040</c:v>
                </c:pt>
                <c:pt idx="349">
                  <c:v>1120</c:v>
                </c:pt>
                <c:pt idx="350">
                  <c:v>1210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1818-444F-9278-3ECCB20473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6122271"/>
        <c:axId val="25973823"/>
      </c:scatterChart>
      <c:valAx>
        <c:axId val="416122271"/>
        <c:scaling>
          <c:orientation val="minMax"/>
          <c:min val="3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25973823"/>
        <c:crosses val="autoZero"/>
        <c:crossBetween val="midCat"/>
      </c:valAx>
      <c:valAx>
        <c:axId val="259738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416122271"/>
        <c:crosses val="autoZero"/>
        <c:crossBetween val="midCat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nl-NL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Sheet4!$A$17:$A$36</c:f>
              <c:numCache>
                <c:formatCode>General</c:formatCode>
                <c:ptCount val="20"/>
                <c:pt idx="0">
                  <c:v>500</c:v>
                </c:pt>
                <c:pt idx="1">
                  <c:v>1000</c:v>
                </c:pt>
                <c:pt idx="2">
                  <c:v>1500</c:v>
                </c:pt>
                <c:pt idx="3">
                  <c:v>2000</c:v>
                </c:pt>
                <c:pt idx="4">
                  <c:v>2500</c:v>
                </c:pt>
                <c:pt idx="5">
                  <c:v>3000</c:v>
                </c:pt>
                <c:pt idx="6">
                  <c:v>3500</c:v>
                </c:pt>
                <c:pt idx="7">
                  <c:v>4000</c:v>
                </c:pt>
                <c:pt idx="8">
                  <c:v>4500</c:v>
                </c:pt>
                <c:pt idx="9">
                  <c:v>5000</c:v>
                </c:pt>
                <c:pt idx="10">
                  <c:v>5500</c:v>
                </c:pt>
                <c:pt idx="11">
                  <c:v>6000</c:v>
                </c:pt>
                <c:pt idx="12">
                  <c:v>6500</c:v>
                </c:pt>
                <c:pt idx="13">
                  <c:v>7000</c:v>
                </c:pt>
                <c:pt idx="14">
                  <c:v>7500</c:v>
                </c:pt>
                <c:pt idx="15">
                  <c:v>8000</c:v>
                </c:pt>
                <c:pt idx="16">
                  <c:v>8500</c:v>
                </c:pt>
                <c:pt idx="17">
                  <c:v>9000</c:v>
                </c:pt>
                <c:pt idx="18">
                  <c:v>9500</c:v>
                </c:pt>
                <c:pt idx="19">
                  <c:v>25000</c:v>
                </c:pt>
              </c:numCache>
            </c:numRef>
          </c:cat>
          <c:val>
            <c:numRef>
              <c:f>Sheet4!$B$17:$B$36</c:f>
              <c:numCache>
                <c:formatCode>General</c:formatCode>
                <c:ptCount val="20"/>
                <c:pt idx="0">
                  <c:v>5</c:v>
                </c:pt>
                <c:pt idx="1">
                  <c:v>6</c:v>
                </c:pt>
                <c:pt idx="2">
                  <c:v>5</c:v>
                </c:pt>
                <c:pt idx="3">
                  <c:v>10</c:v>
                </c:pt>
                <c:pt idx="4">
                  <c:v>18</c:v>
                </c:pt>
                <c:pt idx="5">
                  <c:v>25</c:v>
                </c:pt>
                <c:pt idx="6">
                  <c:v>36</c:v>
                </c:pt>
                <c:pt idx="7">
                  <c:v>30</c:v>
                </c:pt>
                <c:pt idx="8">
                  <c:v>25</c:v>
                </c:pt>
                <c:pt idx="9">
                  <c:v>10</c:v>
                </c:pt>
                <c:pt idx="10">
                  <c:v>15</c:v>
                </c:pt>
                <c:pt idx="11">
                  <c:v>3</c:v>
                </c:pt>
                <c:pt idx="12">
                  <c:v>2</c:v>
                </c:pt>
                <c:pt idx="13">
                  <c:v>2</c:v>
                </c:pt>
                <c:pt idx="14">
                  <c:v>2</c:v>
                </c:pt>
                <c:pt idx="15">
                  <c:v>8</c:v>
                </c:pt>
                <c:pt idx="16">
                  <c:v>6</c:v>
                </c:pt>
                <c:pt idx="17">
                  <c:v>0</c:v>
                </c:pt>
                <c:pt idx="18">
                  <c:v>0</c:v>
                </c:pt>
                <c:pt idx="19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2B8-403F-AAD8-DB8B1D9787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"/>
        <c:overlap val="-1"/>
        <c:axId val="338506975"/>
        <c:axId val="2124443359"/>
      </c:barChart>
      <c:catAx>
        <c:axId val="3385069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2124443359"/>
        <c:crosses val="autoZero"/>
        <c:auto val="1"/>
        <c:lblAlgn val="ctr"/>
        <c:lblOffset val="100"/>
        <c:noMultiLvlLbl val="0"/>
      </c:catAx>
      <c:valAx>
        <c:axId val="21244433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33850697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nl-NL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Sheet4!$A$17:$A$36</c:f>
              <c:numCache>
                <c:formatCode>General</c:formatCode>
                <c:ptCount val="20"/>
                <c:pt idx="0">
                  <c:v>500</c:v>
                </c:pt>
                <c:pt idx="1">
                  <c:v>1000</c:v>
                </c:pt>
                <c:pt idx="2">
                  <c:v>1500</c:v>
                </c:pt>
                <c:pt idx="3">
                  <c:v>2000</c:v>
                </c:pt>
                <c:pt idx="4">
                  <c:v>2500</c:v>
                </c:pt>
                <c:pt idx="5">
                  <c:v>3000</c:v>
                </c:pt>
                <c:pt idx="6">
                  <c:v>3500</c:v>
                </c:pt>
                <c:pt idx="7">
                  <c:v>4000</c:v>
                </c:pt>
                <c:pt idx="8">
                  <c:v>4500</c:v>
                </c:pt>
                <c:pt idx="9">
                  <c:v>5000</c:v>
                </c:pt>
                <c:pt idx="10">
                  <c:v>5500</c:v>
                </c:pt>
                <c:pt idx="11">
                  <c:v>6000</c:v>
                </c:pt>
                <c:pt idx="12">
                  <c:v>6500</c:v>
                </c:pt>
                <c:pt idx="13">
                  <c:v>7000</c:v>
                </c:pt>
                <c:pt idx="14">
                  <c:v>7500</c:v>
                </c:pt>
                <c:pt idx="15">
                  <c:v>8000</c:v>
                </c:pt>
                <c:pt idx="16">
                  <c:v>8500</c:v>
                </c:pt>
                <c:pt idx="17">
                  <c:v>9000</c:v>
                </c:pt>
                <c:pt idx="18">
                  <c:v>9500</c:v>
                </c:pt>
                <c:pt idx="19">
                  <c:v>25000</c:v>
                </c:pt>
              </c:numCache>
            </c:numRef>
          </c:cat>
          <c:val>
            <c:numRef>
              <c:f>Sheet4!$B$17:$B$36</c:f>
              <c:numCache>
                <c:formatCode>General</c:formatCode>
                <c:ptCount val="20"/>
                <c:pt idx="0">
                  <c:v>5</c:v>
                </c:pt>
                <c:pt idx="1">
                  <c:v>6</c:v>
                </c:pt>
                <c:pt idx="2">
                  <c:v>5</c:v>
                </c:pt>
                <c:pt idx="3">
                  <c:v>10</c:v>
                </c:pt>
                <c:pt idx="4">
                  <c:v>18</c:v>
                </c:pt>
                <c:pt idx="5">
                  <c:v>25</c:v>
                </c:pt>
                <c:pt idx="6">
                  <c:v>36</c:v>
                </c:pt>
                <c:pt idx="7">
                  <c:v>30</c:v>
                </c:pt>
                <c:pt idx="8">
                  <c:v>25</c:v>
                </c:pt>
                <c:pt idx="9">
                  <c:v>10</c:v>
                </c:pt>
                <c:pt idx="10">
                  <c:v>15</c:v>
                </c:pt>
                <c:pt idx="11">
                  <c:v>3</c:v>
                </c:pt>
                <c:pt idx="12">
                  <c:v>2</c:v>
                </c:pt>
                <c:pt idx="13">
                  <c:v>2</c:v>
                </c:pt>
                <c:pt idx="14">
                  <c:v>2</c:v>
                </c:pt>
                <c:pt idx="15">
                  <c:v>8</c:v>
                </c:pt>
                <c:pt idx="16">
                  <c:v>6</c:v>
                </c:pt>
                <c:pt idx="17">
                  <c:v>0</c:v>
                </c:pt>
                <c:pt idx="18">
                  <c:v>0</c:v>
                </c:pt>
                <c:pt idx="19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2B8-403F-AAD8-DB8B1D9787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"/>
        <c:overlap val="-1"/>
        <c:axId val="338506975"/>
        <c:axId val="2124443359"/>
      </c:barChart>
      <c:catAx>
        <c:axId val="3385069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2124443359"/>
        <c:crosses val="autoZero"/>
        <c:auto val="1"/>
        <c:lblAlgn val="ctr"/>
        <c:lblOffset val="100"/>
        <c:noMultiLvlLbl val="0"/>
      </c:catAx>
      <c:valAx>
        <c:axId val="21244433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33850697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nl-NL"/>
    </a:p>
  </c:txPr>
  <c:externalData r:id="rId3">
    <c:autoUpdate val="0"/>
  </c:externalData>
  <c:userShapes r:id="rId4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Sheet4!$N$24:$N$43</c:f>
              <c:numCache>
                <c:formatCode>General</c:formatCode>
                <c:ptCount val="20"/>
                <c:pt idx="0">
                  <c:v>500</c:v>
                </c:pt>
                <c:pt idx="1">
                  <c:v>1000</c:v>
                </c:pt>
                <c:pt idx="2">
                  <c:v>1500</c:v>
                </c:pt>
                <c:pt idx="3">
                  <c:v>2000</c:v>
                </c:pt>
                <c:pt idx="4">
                  <c:v>2500</c:v>
                </c:pt>
                <c:pt idx="5">
                  <c:v>3000</c:v>
                </c:pt>
                <c:pt idx="6">
                  <c:v>3500</c:v>
                </c:pt>
                <c:pt idx="7">
                  <c:v>4000</c:v>
                </c:pt>
                <c:pt idx="8">
                  <c:v>4500</c:v>
                </c:pt>
                <c:pt idx="9">
                  <c:v>5000</c:v>
                </c:pt>
                <c:pt idx="10">
                  <c:v>5500</c:v>
                </c:pt>
                <c:pt idx="11">
                  <c:v>6000</c:v>
                </c:pt>
                <c:pt idx="12">
                  <c:v>6500</c:v>
                </c:pt>
                <c:pt idx="13">
                  <c:v>7000</c:v>
                </c:pt>
                <c:pt idx="14">
                  <c:v>7500</c:v>
                </c:pt>
                <c:pt idx="15">
                  <c:v>8000</c:v>
                </c:pt>
                <c:pt idx="16">
                  <c:v>8500</c:v>
                </c:pt>
                <c:pt idx="17">
                  <c:v>9000</c:v>
                </c:pt>
                <c:pt idx="18">
                  <c:v>9500</c:v>
                </c:pt>
                <c:pt idx="19">
                  <c:v>25000</c:v>
                </c:pt>
              </c:numCache>
            </c:numRef>
          </c:cat>
          <c:val>
            <c:numRef>
              <c:f>Sheet4!$O$24:$O$43</c:f>
              <c:numCache>
                <c:formatCode>General</c:formatCode>
                <c:ptCount val="20"/>
                <c:pt idx="0">
                  <c:v>20</c:v>
                </c:pt>
                <c:pt idx="1">
                  <c:v>23</c:v>
                </c:pt>
                <c:pt idx="2">
                  <c:v>35</c:v>
                </c:pt>
                <c:pt idx="3">
                  <c:v>28</c:v>
                </c:pt>
                <c:pt idx="4">
                  <c:v>25</c:v>
                </c:pt>
                <c:pt idx="5">
                  <c:v>18</c:v>
                </c:pt>
                <c:pt idx="6">
                  <c:v>11</c:v>
                </c:pt>
                <c:pt idx="7">
                  <c:v>4</c:v>
                </c:pt>
                <c:pt idx="8">
                  <c:v>5</c:v>
                </c:pt>
                <c:pt idx="9">
                  <c:v>4</c:v>
                </c:pt>
                <c:pt idx="10">
                  <c:v>6</c:v>
                </c:pt>
                <c:pt idx="11">
                  <c:v>4</c:v>
                </c:pt>
                <c:pt idx="12">
                  <c:v>2</c:v>
                </c:pt>
                <c:pt idx="13">
                  <c:v>2</c:v>
                </c:pt>
                <c:pt idx="14">
                  <c:v>2</c:v>
                </c:pt>
                <c:pt idx="15">
                  <c:v>8</c:v>
                </c:pt>
                <c:pt idx="16">
                  <c:v>14</c:v>
                </c:pt>
                <c:pt idx="17">
                  <c:v>20</c:v>
                </c:pt>
                <c:pt idx="18">
                  <c:v>18</c:v>
                </c:pt>
                <c:pt idx="19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E49-4F4D-B355-FFA42D8E5B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"/>
        <c:overlap val="-27"/>
        <c:axId val="338506975"/>
        <c:axId val="2124443359"/>
      </c:barChart>
      <c:catAx>
        <c:axId val="3385069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2124443359"/>
        <c:crosses val="autoZero"/>
        <c:auto val="1"/>
        <c:lblAlgn val="ctr"/>
        <c:lblOffset val="100"/>
        <c:noMultiLvlLbl val="0"/>
      </c:catAx>
      <c:valAx>
        <c:axId val="21244433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33850697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nl-NL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Sheet4!$N$24:$N$43</c:f>
              <c:numCache>
                <c:formatCode>General</c:formatCode>
                <c:ptCount val="20"/>
                <c:pt idx="0">
                  <c:v>500</c:v>
                </c:pt>
                <c:pt idx="1">
                  <c:v>1000</c:v>
                </c:pt>
                <c:pt idx="2">
                  <c:v>1500</c:v>
                </c:pt>
                <c:pt idx="3">
                  <c:v>2000</c:v>
                </c:pt>
                <c:pt idx="4">
                  <c:v>2500</c:v>
                </c:pt>
                <c:pt idx="5">
                  <c:v>3000</c:v>
                </c:pt>
                <c:pt idx="6">
                  <c:v>3500</c:v>
                </c:pt>
                <c:pt idx="7">
                  <c:v>4000</c:v>
                </c:pt>
                <c:pt idx="8">
                  <c:v>4500</c:v>
                </c:pt>
                <c:pt idx="9">
                  <c:v>5000</c:v>
                </c:pt>
                <c:pt idx="10">
                  <c:v>5500</c:v>
                </c:pt>
                <c:pt idx="11">
                  <c:v>6000</c:v>
                </c:pt>
                <c:pt idx="12">
                  <c:v>6500</c:v>
                </c:pt>
                <c:pt idx="13">
                  <c:v>7000</c:v>
                </c:pt>
                <c:pt idx="14">
                  <c:v>7500</c:v>
                </c:pt>
                <c:pt idx="15">
                  <c:v>8000</c:v>
                </c:pt>
                <c:pt idx="16">
                  <c:v>8500</c:v>
                </c:pt>
                <c:pt idx="17">
                  <c:v>9000</c:v>
                </c:pt>
                <c:pt idx="18">
                  <c:v>9500</c:v>
                </c:pt>
                <c:pt idx="19">
                  <c:v>25000</c:v>
                </c:pt>
              </c:numCache>
            </c:numRef>
          </c:cat>
          <c:val>
            <c:numRef>
              <c:f>Sheet4!$O$24:$O$43</c:f>
              <c:numCache>
                <c:formatCode>General</c:formatCode>
                <c:ptCount val="20"/>
                <c:pt idx="0">
                  <c:v>20</c:v>
                </c:pt>
                <c:pt idx="1">
                  <c:v>23</c:v>
                </c:pt>
                <c:pt idx="2">
                  <c:v>35</c:v>
                </c:pt>
                <c:pt idx="3">
                  <c:v>28</c:v>
                </c:pt>
                <c:pt idx="4">
                  <c:v>25</c:v>
                </c:pt>
                <c:pt idx="5">
                  <c:v>18</c:v>
                </c:pt>
                <c:pt idx="6">
                  <c:v>11</c:v>
                </c:pt>
                <c:pt idx="7">
                  <c:v>4</c:v>
                </c:pt>
                <c:pt idx="8">
                  <c:v>5</c:v>
                </c:pt>
                <c:pt idx="9">
                  <c:v>4</c:v>
                </c:pt>
                <c:pt idx="10">
                  <c:v>6</c:v>
                </c:pt>
                <c:pt idx="11">
                  <c:v>4</c:v>
                </c:pt>
                <c:pt idx="12">
                  <c:v>2</c:v>
                </c:pt>
                <c:pt idx="13">
                  <c:v>2</c:v>
                </c:pt>
                <c:pt idx="14">
                  <c:v>2</c:v>
                </c:pt>
                <c:pt idx="15">
                  <c:v>8</c:v>
                </c:pt>
                <c:pt idx="16">
                  <c:v>14</c:v>
                </c:pt>
                <c:pt idx="17">
                  <c:v>20</c:v>
                </c:pt>
                <c:pt idx="18">
                  <c:v>18</c:v>
                </c:pt>
                <c:pt idx="19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E49-4F4D-B355-FFA42D8E5B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"/>
        <c:overlap val="-27"/>
        <c:axId val="338506975"/>
        <c:axId val="2124443359"/>
      </c:barChart>
      <c:catAx>
        <c:axId val="3385069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2124443359"/>
        <c:crosses val="autoZero"/>
        <c:auto val="1"/>
        <c:lblAlgn val="ctr"/>
        <c:lblOffset val="100"/>
        <c:noMultiLvlLbl val="0"/>
      </c:catAx>
      <c:valAx>
        <c:axId val="21244433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33850697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nl-NL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Sheet4!$N$24:$N$43</c:f>
              <c:numCache>
                <c:formatCode>General</c:formatCode>
                <c:ptCount val="20"/>
                <c:pt idx="0">
                  <c:v>500</c:v>
                </c:pt>
                <c:pt idx="1">
                  <c:v>1000</c:v>
                </c:pt>
                <c:pt idx="2">
                  <c:v>1500</c:v>
                </c:pt>
                <c:pt idx="3">
                  <c:v>2000</c:v>
                </c:pt>
                <c:pt idx="4">
                  <c:v>2500</c:v>
                </c:pt>
                <c:pt idx="5">
                  <c:v>3000</c:v>
                </c:pt>
                <c:pt idx="6">
                  <c:v>3500</c:v>
                </c:pt>
                <c:pt idx="7">
                  <c:v>4000</c:v>
                </c:pt>
                <c:pt idx="8">
                  <c:v>4500</c:v>
                </c:pt>
                <c:pt idx="9">
                  <c:v>5000</c:v>
                </c:pt>
                <c:pt idx="10">
                  <c:v>5500</c:v>
                </c:pt>
                <c:pt idx="11">
                  <c:v>6000</c:v>
                </c:pt>
                <c:pt idx="12">
                  <c:v>6500</c:v>
                </c:pt>
                <c:pt idx="13">
                  <c:v>7000</c:v>
                </c:pt>
                <c:pt idx="14">
                  <c:v>7500</c:v>
                </c:pt>
                <c:pt idx="15">
                  <c:v>8000</c:v>
                </c:pt>
                <c:pt idx="16">
                  <c:v>8500</c:v>
                </c:pt>
                <c:pt idx="17">
                  <c:v>9000</c:v>
                </c:pt>
                <c:pt idx="18">
                  <c:v>9500</c:v>
                </c:pt>
                <c:pt idx="19">
                  <c:v>25000</c:v>
                </c:pt>
              </c:numCache>
            </c:numRef>
          </c:cat>
          <c:val>
            <c:numRef>
              <c:f>Sheet4!$O$24:$O$43</c:f>
              <c:numCache>
                <c:formatCode>General</c:formatCode>
                <c:ptCount val="20"/>
                <c:pt idx="0">
                  <c:v>20</c:v>
                </c:pt>
                <c:pt idx="1">
                  <c:v>23</c:v>
                </c:pt>
                <c:pt idx="2">
                  <c:v>35</c:v>
                </c:pt>
                <c:pt idx="3">
                  <c:v>28</c:v>
                </c:pt>
                <c:pt idx="4">
                  <c:v>25</c:v>
                </c:pt>
                <c:pt idx="5">
                  <c:v>18</c:v>
                </c:pt>
                <c:pt idx="6">
                  <c:v>11</c:v>
                </c:pt>
                <c:pt idx="7">
                  <c:v>4</c:v>
                </c:pt>
                <c:pt idx="8">
                  <c:v>5</c:v>
                </c:pt>
                <c:pt idx="9">
                  <c:v>4</c:v>
                </c:pt>
                <c:pt idx="10">
                  <c:v>6</c:v>
                </c:pt>
                <c:pt idx="11">
                  <c:v>4</c:v>
                </c:pt>
                <c:pt idx="12">
                  <c:v>2</c:v>
                </c:pt>
                <c:pt idx="13">
                  <c:v>2</c:v>
                </c:pt>
                <c:pt idx="14">
                  <c:v>2</c:v>
                </c:pt>
                <c:pt idx="15">
                  <c:v>8</c:v>
                </c:pt>
                <c:pt idx="16">
                  <c:v>14</c:v>
                </c:pt>
                <c:pt idx="17">
                  <c:v>20</c:v>
                </c:pt>
                <c:pt idx="18">
                  <c:v>18</c:v>
                </c:pt>
                <c:pt idx="19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E49-4F4D-B355-FFA42D8E5B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"/>
        <c:overlap val="-27"/>
        <c:axId val="338506975"/>
        <c:axId val="2124443359"/>
      </c:barChart>
      <c:catAx>
        <c:axId val="3385069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2124443359"/>
        <c:crosses val="autoZero"/>
        <c:auto val="1"/>
        <c:lblAlgn val="ctr"/>
        <c:lblOffset val="100"/>
        <c:noMultiLvlLbl val="0"/>
      </c:catAx>
      <c:valAx>
        <c:axId val="21244433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33850697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nl-NL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Sheet4!$N$52:$N$71</c:f>
              <c:numCache>
                <c:formatCode>General</c:formatCode>
                <c:ptCount val="20"/>
                <c:pt idx="0">
                  <c:v>500</c:v>
                </c:pt>
                <c:pt idx="1">
                  <c:v>1000</c:v>
                </c:pt>
                <c:pt idx="2">
                  <c:v>1500</c:v>
                </c:pt>
                <c:pt idx="3">
                  <c:v>2000</c:v>
                </c:pt>
                <c:pt idx="4">
                  <c:v>2500</c:v>
                </c:pt>
                <c:pt idx="5">
                  <c:v>3000</c:v>
                </c:pt>
                <c:pt idx="6">
                  <c:v>3500</c:v>
                </c:pt>
                <c:pt idx="7">
                  <c:v>4000</c:v>
                </c:pt>
                <c:pt idx="8">
                  <c:v>4500</c:v>
                </c:pt>
                <c:pt idx="9">
                  <c:v>5000</c:v>
                </c:pt>
                <c:pt idx="10">
                  <c:v>5500</c:v>
                </c:pt>
                <c:pt idx="11">
                  <c:v>6000</c:v>
                </c:pt>
                <c:pt idx="12">
                  <c:v>6500</c:v>
                </c:pt>
                <c:pt idx="13">
                  <c:v>7000</c:v>
                </c:pt>
                <c:pt idx="14">
                  <c:v>7500</c:v>
                </c:pt>
                <c:pt idx="15">
                  <c:v>8000</c:v>
                </c:pt>
                <c:pt idx="16">
                  <c:v>8500</c:v>
                </c:pt>
                <c:pt idx="17">
                  <c:v>9000</c:v>
                </c:pt>
                <c:pt idx="18">
                  <c:v>9500</c:v>
                </c:pt>
                <c:pt idx="19">
                  <c:v>25000</c:v>
                </c:pt>
              </c:numCache>
            </c:numRef>
          </c:cat>
          <c:val>
            <c:numRef>
              <c:f>Sheet4!$O$52:$O$71</c:f>
              <c:numCache>
                <c:formatCode>General</c:formatCode>
                <c:ptCount val="20"/>
                <c:pt idx="0">
                  <c:v>20</c:v>
                </c:pt>
                <c:pt idx="1">
                  <c:v>23</c:v>
                </c:pt>
                <c:pt idx="2">
                  <c:v>35</c:v>
                </c:pt>
                <c:pt idx="3">
                  <c:v>28</c:v>
                </c:pt>
                <c:pt idx="4">
                  <c:v>25</c:v>
                </c:pt>
                <c:pt idx="5">
                  <c:v>18</c:v>
                </c:pt>
                <c:pt idx="6">
                  <c:v>11</c:v>
                </c:pt>
                <c:pt idx="7">
                  <c:v>4</c:v>
                </c:pt>
                <c:pt idx="8">
                  <c:v>5</c:v>
                </c:pt>
                <c:pt idx="9">
                  <c:v>4</c:v>
                </c:pt>
                <c:pt idx="10">
                  <c:v>4</c:v>
                </c:pt>
                <c:pt idx="11">
                  <c:v>5</c:v>
                </c:pt>
                <c:pt idx="12">
                  <c:v>4</c:v>
                </c:pt>
                <c:pt idx="13">
                  <c:v>10</c:v>
                </c:pt>
                <c:pt idx="14">
                  <c:v>20</c:v>
                </c:pt>
                <c:pt idx="15">
                  <c:v>26</c:v>
                </c:pt>
                <c:pt idx="16">
                  <c:v>27</c:v>
                </c:pt>
                <c:pt idx="17">
                  <c:v>36</c:v>
                </c:pt>
                <c:pt idx="18">
                  <c:v>22</c:v>
                </c:pt>
                <c:pt idx="19">
                  <c:v>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E27-471D-A42F-6A1270632C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"/>
        <c:overlap val="-27"/>
        <c:axId val="338506975"/>
        <c:axId val="2124443359"/>
      </c:barChart>
      <c:catAx>
        <c:axId val="3385069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2124443359"/>
        <c:crosses val="autoZero"/>
        <c:auto val="1"/>
        <c:lblAlgn val="ctr"/>
        <c:lblOffset val="100"/>
        <c:noMultiLvlLbl val="0"/>
      </c:catAx>
      <c:valAx>
        <c:axId val="21244433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33850697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nl-NL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Sheet4!$N$52:$N$71</c:f>
              <c:numCache>
                <c:formatCode>General</c:formatCode>
                <c:ptCount val="20"/>
                <c:pt idx="0">
                  <c:v>500</c:v>
                </c:pt>
                <c:pt idx="1">
                  <c:v>1000</c:v>
                </c:pt>
                <c:pt idx="2">
                  <c:v>1500</c:v>
                </c:pt>
                <c:pt idx="3">
                  <c:v>2000</c:v>
                </c:pt>
                <c:pt idx="4">
                  <c:v>2500</c:v>
                </c:pt>
                <c:pt idx="5">
                  <c:v>3000</c:v>
                </c:pt>
                <c:pt idx="6">
                  <c:v>3500</c:v>
                </c:pt>
                <c:pt idx="7">
                  <c:v>4000</c:v>
                </c:pt>
                <c:pt idx="8">
                  <c:v>4500</c:v>
                </c:pt>
                <c:pt idx="9">
                  <c:v>5000</c:v>
                </c:pt>
                <c:pt idx="10">
                  <c:v>5500</c:v>
                </c:pt>
                <c:pt idx="11">
                  <c:v>6000</c:v>
                </c:pt>
                <c:pt idx="12">
                  <c:v>6500</c:v>
                </c:pt>
                <c:pt idx="13">
                  <c:v>7000</c:v>
                </c:pt>
                <c:pt idx="14">
                  <c:v>7500</c:v>
                </c:pt>
                <c:pt idx="15">
                  <c:v>8000</c:v>
                </c:pt>
                <c:pt idx="16">
                  <c:v>8500</c:v>
                </c:pt>
                <c:pt idx="17">
                  <c:v>9000</c:v>
                </c:pt>
                <c:pt idx="18">
                  <c:v>9500</c:v>
                </c:pt>
                <c:pt idx="19">
                  <c:v>25000</c:v>
                </c:pt>
              </c:numCache>
            </c:numRef>
          </c:cat>
          <c:val>
            <c:numRef>
              <c:f>Sheet4!$O$52:$O$71</c:f>
              <c:numCache>
                <c:formatCode>General</c:formatCode>
                <c:ptCount val="20"/>
                <c:pt idx="0">
                  <c:v>20</c:v>
                </c:pt>
                <c:pt idx="1">
                  <c:v>23</c:v>
                </c:pt>
                <c:pt idx="2">
                  <c:v>35</c:v>
                </c:pt>
                <c:pt idx="3">
                  <c:v>28</c:v>
                </c:pt>
                <c:pt idx="4">
                  <c:v>25</c:v>
                </c:pt>
                <c:pt idx="5">
                  <c:v>18</c:v>
                </c:pt>
                <c:pt idx="6">
                  <c:v>11</c:v>
                </c:pt>
                <c:pt idx="7">
                  <c:v>4</c:v>
                </c:pt>
                <c:pt idx="8">
                  <c:v>5</c:v>
                </c:pt>
                <c:pt idx="9">
                  <c:v>4</c:v>
                </c:pt>
                <c:pt idx="10">
                  <c:v>4</c:v>
                </c:pt>
                <c:pt idx="11">
                  <c:v>5</c:v>
                </c:pt>
                <c:pt idx="12">
                  <c:v>4</c:v>
                </c:pt>
                <c:pt idx="13">
                  <c:v>10</c:v>
                </c:pt>
                <c:pt idx="14">
                  <c:v>20</c:v>
                </c:pt>
                <c:pt idx="15">
                  <c:v>26</c:v>
                </c:pt>
                <c:pt idx="16">
                  <c:v>27</c:v>
                </c:pt>
                <c:pt idx="17">
                  <c:v>36</c:v>
                </c:pt>
                <c:pt idx="18">
                  <c:v>22</c:v>
                </c:pt>
                <c:pt idx="19">
                  <c:v>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E27-471D-A42F-6A1270632C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"/>
        <c:overlap val="-27"/>
        <c:axId val="338506975"/>
        <c:axId val="2124443359"/>
      </c:barChart>
      <c:catAx>
        <c:axId val="3385069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2124443359"/>
        <c:crosses val="autoZero"/>
        <c:auto val="1"/>
        <c:lblAlgn val="ctr"/>
        <c:lblOffset val="100"/>
        <c:noMultiLvlLbl val="0"/>
      </c:catAx>
      <c:valAx>
        <c:axId val="21244433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33850697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nl-NL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Sheet4!$N$52:$N$71</c:f>
              <c:numCache>
                <c:formatCode>General</c:formatCode>
                <c:ptCount val="20"/>
                <c:pt idx="0">
                  <c:v>500</c:v>
                </c:pt>
                <c:pt idx="1">
                  <c:v>1000</c:v>
                </c:pt>
                <c:pt idx="2">
                  <c:v>1500</c:v>
                </c:pt>
                <c:pt idx="3">
                  <c:v>2000</c:v>
                </c:pt>
                <c:pt idx="4">
                  <c:v>2500</c:v>
                </c:pt>
                <c:pt idx="5">
                  <c:v>3000</c:v>
                </c:pt>
                <c:pt idx="6">
                  <c:v>3500</c:v>
                </c:pt>
                <c:pt idx="7">
                  <c:v>4000</c:v>
                </c:pt>
                <c:pt idx="8">
                  <c:v>4500</c:v>
                </c:pt>
                <c:pt idx="9">
                  <c:v>5000</c:v>
                </c:pt>
                <c:pt idx="10">
                  <c:v>5500</c:v>
                </c:pt>
                <c:pt idx="11">
                  <c:v>6000</c:v>
                </c:pt>
                <c:pt idx="12">
                  <c:v>6500</c:v>
                </c:pt>
                <c:pt idx="13">
                  <c:v>7000</c:v>
                </c:pt>
                <c:pt idx="14">
                  <c:v>7500</c:v>
                </c:pt>
                <c:pt idx="15">
                  <c:v>8000</c:v>
                </c:pt>
                <c:pt idx="16">
                  <c:v>8500</c:v>
                </c:pt>
                <c:pt idx="17">
                  <c:v>9000</c:v>
                </c:pt>
                <c:pt idx="18">
                  <c:v>9500</c:v>
                </c:pt>
                <c:pt idx="19">
                  <c:v>25000</c:v>
                </c:pt>
              </c:numCache>
            </c:numRef>
          </c:cat>
          <c:val>
            <c:numRef>
              <c:f>Sheet4!$O$52:$O$71</c:f>
              <c:numCache>
                <c:formatCode>General</c:formatCode>
                <c:ptCount val="20"/>
                <c:pt idx="0">
                  <c:v>20</c:v>
                </c:pt>
                <c:pt idx="1">
                  <c:v>23</c:v>
                </c:pt>
                <c:pt idx="2">
                  <c:v>35</c:v>
                </c:pt>
                <c:pt idx="3">
                  <c:v>28</c:v>
                </c:pt>
                <c:pt idx="4">
                  <c:v>25</c:v>
                </c:pt>
                <c:pt idx="5">
                  <c:v>18</c:v>
                </c:pt>
                <c:pt idx="6">
                  <c:v>11</c:v>
                </c:pt>
                <c:pt idx="7">
                  <c:v>4</c:v>
                </c:pt>
                <c:pt idx="8">
                  <c:v>5</c:v>
                </c:pt>
                <c:pt idx="9">
                  <c:v>4</c:v>
                </c:pt>
                <c:pt idx="10">
                  <c:v>4</c:v>
                </c:pt>
                <c:pt idx="11">
                  <c:v>5</c:v>
                </c:pt>
                <c:pt idx="12">
                  <c:v>4</c:v>
                </c:pt>
                <c:pt idx="13">
                  <c:v>10</c:v>
                </c:pt>
                <c:pt idx="14">
                  <c:v>20</c:v>
                </c:pt>
                <c:pt idx="15">
                  <c:v>26</c:v>
                </c:pt>
                <c:pt idx="16">
                  <c:v>27</c:v>
                </c:pt>
                <c:pt idx="17">
                  <c:v>36</c:v>
                </c:pt>
                <c:pt idx="18">
                  <c:v>22</c:v>
                </c:pt>
                <c:pt idx="19">
                  <c:v>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E27-471D-A42F-6A1270632C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"/>
        <c:overlap val="-27"/>
        <c:axId val="338506975"/>
        <c:axId val="2124443359"/>
      </c:barChart>
      <c:catAx>
        <c:axId val="3385069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2124443359"/>
        <c:crosses val="autoZero"/>
        <c:auto val="1"/>
        <c:lblAlgn val="ctr"/>
        <c:lblOffset val="100"/>
        <c:noMultiLvlLbl val="0"/>
      </c:catAx>
      <c:valAx>
        <c:axId val="21244433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33850697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nl-N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0.23502</cdr:x>
      <cdr:y>0.93015</cdr:y>
    </cdr:from>
    <cdr:to>
      <cdr:x>0.63249</cdr:x>
      <cdr:y>1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6209EC76-6975-4D2F-8975-7B8BE334656B}"/>
            </a:ext>
          </a:extLst>
        </cdr:cNvPr>
        <cdr:cNvSpPr txBox="1"/>
      </cdr:nvSpPr>
      <cdr:spPr>
        <a:xfrm xmlns:a="http://schemas.openxmlformats.org/drawingml/2006/main">
          <a:off x="1838301" y="4862395"/>
          <a:ext cx="3108960" cy="36512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nl-NL" sz="1100" dirty="0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0.23502</cdr:x>
      <cdr:y>0.93015</cdr:y>
    </cdr:from>
    <cdr:to>
      <cdr:x>0.63249</cdr:x>
      <cdr:y>1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6209EC76-6975-4D2F-8975-7B8BE334656B}"/>
            </a:ext>
          </a:extLst>
        </cdr:cNvPr>
        <cdr:cNvSpPr txBox="1"/>
      </cdr:nvSpPr>
      <cdr:spPr>
        <a:xfrm xmlns:a="http://schemas.openxmlformats.org/drawingml/2006/main">
          <a:off x="1838301" y="4862395"/>
          <a:ext cx="3108960" cy="36512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nl-NL" sz="1100" dirty="0"/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0.23502</cdr:x>
      <cdr:y>0.93015</cdr:y>
    </cdr:from>
    <cdr:to>
      <cdr:x>0.63249</cdr:x>
      <cdr:y>1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6209EC76-6975-4D2F-8975-7B8BE334656B}"/>
            </a:ext>
          </a:extLst>
        </cdr:cNvPr>
        <cdr:cNvSpPr txBox="1"/>
      </cdr:nvSpPr>
      <cdr:spPr>
        <a:xfrm xmlns:a="http://schemas.openxmlformats.org/drawingml/2006/main">
          <a:off x="1838301" y="4862395"/>
          <a:ext cx="3108960" cy="36512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nl-NL" sz="1100" dirty="0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50041-9D84-4AC9-BE99-25D68FD9BEFD}" type="datetimeFigureOut">
              <a:rPr lang="nl-NL" smtClean="0"/>
              <a:t>23-10-2020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46861CF-9CA9-45ED-A926-7CE6490F624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48236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50041-9D84-4AC9-BE99-25D68FD9BEFD}" type="datetimeFigureOut">
              <a:rPr lang="nl-NL" smtClean="0"/>
              <a:t>23-10-2020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46861CF-9CA9-45ED-A926-7CE6490F624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49137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50041-9D84-4AC9-BE99-25D68FD9BEFD}" type="datetimeFigureOut">
              <a:rPr lang="nl-NL" smtClean="0"/>
              <a:t>23-10-2020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46861CF-9CA9-45ED-A926-7CE6490F6241}" type="slidenum">
              <a:rPr lang="nl-NL" smtClean="0"/>
              <a:t>‹#›</a:t>
            </a:fld>
            <a:endParaRPr lang="nl-NL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53730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50041-9D84-4AC9-BE99-25D68FD9BEFD}" type="datetimeFigureOut">
              <a:rPr lang="nl-NL" smtClean="0"/>
              <a:t>23-10-2020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46861CF-9CA9-45ED-A926-7CE6490F624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718238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50041-9D84-4AC9-BE99-25D68FD9BEFD}" type="datetimeFigureOut">
              <a:rPr lang="nl-NL" smtClean="0"/>
              <a:t>23-10-2020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46861CF-9CA9-45ED-A926-7CE6490F6241}" type="slidenum">
              <a:rPr lang="nl-NL" smtClean="0"/>
              <a:t>‹#›</a:t>
            </a:fld>
            <a:endParaRPr lang="nl-NL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117607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50041-9D84-4AC9-BE99-25D68FD9BEFD}" type="datetimeFigureOut">
              <a:rPr lang="nl-NL" smtClean="0"/>
              <a:t>23-10-2020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46861CF-9CA9-45ED-A926-7CE6490F624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240425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50041-9D84-4AC9-BE99-25D68FD9BEFD}" type="datetimeFigureOut">
              <a:rPr lang="nl-NL" smtClean="0"/>
              <a:t>23-10-2020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861CF-9CA9-45ED-A926-7CE6490F624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88467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50041-9D84-4AC9-BE99-25D68FD9BEFD}" type="datetimeFigureOut">
              <a:rPr lang="nl-NL" smtClean="0"/>
              <a:t>23-10-2020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861CF-9CA9-45ED-A926-7CE6490F624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94100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50041-9D84-4AC9-BE99-25D68FD9BEFD}" type="datetimeFigureOut">
              <a:rPr lang="nl-NL" smtClean="0"/>
              <a:t>23-10-2020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861CF-9CA9-45ED-A926-7CE6490F624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85171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50041-9D84-4AC9-BE99-25D68FD9BEFD}" type="datetimeFigureOut">
              <a:rPr lang="nl-NL" smtClean="0"/>
              <a:t>23-10-2020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46861CF-9CA9-45ED-A926-7CE6490F624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17525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50041-9D84-4AC9-BE99-25D68FD9BEFD}" type="datetimeFigureOut">
              <a:rPr lang="nl-NL" smtClean="0"/>
              <a:t>23-10-2020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46861CF-9CA9-45ED-A926-7CE6490F624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62802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50041-9D84-4AC9-BE99-25D68FD9BEFD}" type="datetimeFigureOut">
              <a:rPr lang="nl-NL" smtClean="0"/>
              <a:t>23-10-2020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46861CF-9CA9-45ED-A926-7CE6490F624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10373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50041-9D84-4AC9-BE99-25D68FD9BEFD}" type="datetimeFigureOut">
              <a:rPr lang="nl-NL" smtClean="0"/>
              <a:t>23-10-2020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861CF-9CA9-45ED-A926-7CE6490F624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69230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50041-9D84-4AC9-BE99-25D68FD9BEFD}" type="datetimeFigureOut">
              <a:rPr lang="nl-NL" smtClean="0"/>
              <a:t>23-10-2020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861CF-9CA9-45ED-A926-7CE6490F624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62767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50041-9D84-4AC9-BE99-25D68FD9BEFD}" type="datetimeFigureOut">
              <a:rPr lang="nl-NL" smtClean="0"/>
              <a:t>23-10-2020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861CF-9CA9-45ED-A926-7CE6490F624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88012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50041-9D84-4AC9-BE99-25D68FD9BEFD}" type="datetimeFigureOut">
              <a:rPr lang="nl-NL" smtClean="0"/>
              <a:t>23-10-2020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46861CF-9CA9-45ED-A926-7CE6490F624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88820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650041-9D84-4AC9-BE99-25D68FD9BEFD}" type="datetimeFigureOut">
              <a:rPr lang="nl-NL" smtClean="0"/>
              <a:t>23-10-2020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46861CF-9CA9-45ED-A926-7CE6490F624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14067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7" r:id="rId1"/>
    <p:sldLayoutId id="2147483838" r:id="rId2"/>
    <p:sldLayoutId id="2147483839" r:id="rId3"/>
    <p:sldLayoutId id="2147483840" r:id="rId4"/>
    <p:sldLayoutId id="2147483841" r:id="rId5"/>
    <p:sldLayoutId id="2147483842" r:id="rId6"/>
    <p:sldLayoutId id="2147483843" r:id="rId7"/>
    <p:sldLayoutId id="2147483844" r:id="rId8"/>
    <p:sldLayoutId id="2147483845" r:id="rId9"/>
    <p:sldLayoutId id="2147483846" r:id="rId10"/>
    <p:sldLayoutId id="2147483847" r:id="rId11"/>
    <p:sldLayoutId id="2147483848" r:id="rId12"/>
    <p:sldLayoutId id="2147483849" r:id="rId13"/>
    <p:sldLayoutId id="2147483850" r:id="rId14"/>
    <p:sldLayoutId id="2147483851" r:id="rId15"/>
    <p:sldLayoutId id="214748385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64874-5132-4C4A-A7BC-AF206CE0E1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Workshop Data Analyse </a:t>
            </a:r>
            <a:br>
              <a:rPr lang="en-GB" dirty="0"/>
            </a:br>
            <a:r>
              <a:rPr lang="en-GB" dirty="0"/>
              <a:t>&amp; </a:t>
            </a:r>
            <a:br>
              <a:rPr lang="en-GB" dirty="0"/>
            </a:br>
            <a:r>
              <a:rPr lang="en-GB" dirty="0" err="1"/>
              <a:t>Statistiek</a:t>
            </a:r>
            <a:r>
              <a:rPr lang="en-GB" dirty="0"/>
              <a:t> </a:t>
            </a:r>
            <a:endParaRPr lang="nl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EDDA1F-A3FB-464B-A638-72CA216351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/>
              <a:t>Ethan den Boer 26/10/2020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710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8B439-2EE4-4CEA-9FA4-F61092C0D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Even </a:t>
            </a:r>
            <a:r>
              <a:rPr lang="en-GB" dirty="0" err="1"/>
              <a:t>ophalen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746A0-40F6-4001-99B0-7765FDEE09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en-GB" dirty="0" err="1">
                <a:solidFill>
                  <a:schemeClr val="bg1">
                    <a:lumMod val="65000"/>
                  </a:schemeClr>
                </a:solidFill>
              </a:rPr>
              <a:t>rekenkundig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) </a:t>
            </a:r>
            <a:r>
              <a:rPr lang="en-GB" dirty="0" err="1">
                <a:solidFill>
                  <a:schemeClr val="bg1">
                    <a:lumMod val="65000"/>
                  </a:schemeClr>
                </a:solidFill>
              </a:rPr>
              <a:t>Gemiddelde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 </a:t>
            </a:r>
          </a:p>
          <a:p>
            <a:pPr lvl="1"/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GB" dirty="0" err="1">
                <a:solidFill>
                  <a:schemeClr val="bg1">
                    <a:lumMod val="65000"/>
                  </a:schemeClr>
                </a:solidFill>
              </a:rPr>
              <a:t>Som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 van </a:t>
            </a:r>
            <a:r>
              <a:rPr lang="en-GB" dirty="0" err="1">
                <a:solidFill>
                  <a:schemeClr val="bg1">
                    <a:lumMod val="65000"/>
                  </a:schemeClr>
                </a:solidFill>
              </a:rPr>
              <a:t>populatie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GB" dirty="0" err="1">
                <a:solidFill>
                  <a:schemeClr val="bg1">
                    <a:lumMod val="65000"/>
                  </a:schemeClr>
                </a:solidFill>
              </a:rPr>
              <a:t>gedeeld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 door </a:t>
            </a:r>
            <a:r>
              <a:rPr lang="en-GB" dirty="0" err="1">
                <a:solidFill>
                  <a:schemeClr val="bg1">
                    <a:lumMod val="65000"/>
                  </a:schemeClr>
                </a:solidFill>
              </a:rPr>
              <a:t>aantal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 in </a:t>
            </a:r>
            <a:r>
              <a:rPr lang="en-GB" dirty="0" err="1">
                <a:solidFill>
                  <a:schemeClr val="bg1">
                    <a:lumMod val="65000"/>
                  </a:schemeClr>
                </a:solidFill>
              </a:rPr>
              <a:t>populatie</a:t>
            </a:r>
            <a:endParaRPr lang="en-GB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GB" dirty="0" err="1">
                <a:solidFill>
                  <a:schemeClr val="bg1">
                    <a:lumMod val="65000"/>
                  </a:schemeClr>
                </a:solidFill>
              </a:rPr>
              <a:t>Mediaan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 </a:t>
            </a:r>
          </a:p>
          <a:p>
            <a:pPr lvl="1"/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De </a:t>
            </a:r>
            <a:r>
              <a:rPr lang="en-GB" dirty="0" err="1">
                <a:solidFill>
                  <a:schemeClr val="bg1">
                    <a:lumMod val="65000"/>
                  </a:schemeClr>
                </a:solidFill>
              </a:rPr>
              <a:t>waarde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 in het midden van </a:t>
            </a:r>
            <a:r>
              <a:rPr lang="en-GB" dirty="0" err="1">
                <a:solidFill>
                  <a:schemeClr val="bg1">
                    <a:lumMod val="65000"/>
                  </a:schemeClr>
                </a:solidFill>
              </a:rPr>
              <a:t>een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GB" dirty="0" err="1">
                <a:solidFill>
                  <a:schemeClr val="bg1">
                    <a:lumMod val="65000"/>
                  </a:schemeClr>
                </a:solidFill>
              </a:rPr>
              <a:t>populatie</a:t>
            </a:r>
            <a:endParaRPr lang="en-GB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GB" dirty="0" err="1">
                <a:solidFill>
                  <a:schemeClr val="bg1">
                    <a:lumMod val="65000"/>
                  </a:schemeClr>
                </a:solidFill>
              </a:rPr>
              <a:t>Standaard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GB" dirty="0" err="1">
                <a:solidFill>
                  <a:schemeClr val="bg1">
                    <a:lumMod val="65000"/>
                  </a:schemeClr>
                </a:solidFill>
              </a:rPr>
              <a:t>deviatie</a:t>
            </a:r>
            <a:endParaRPr lang="en-GB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en-GB" dirty="0" err="1">
                <a:solidFill>
                  <a:schemeClr val="bg1">
                    <a:lumMod val="65000"/>
                  </a:schemeClr>
                </a:solidFill>
              </a:rPr>
              <a:t>Een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GB" dirty="0" err="1">
                <a:solidFill>
                  <a:schemeClr val="bg1">
                    <a:lumMod val="65000"/>
                  </a:schemeClr>
                </a:solidFill>
              </a:rPr>
              <a:t>maat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GB" dirty="0" err="1">
                <a:solidFill>
                  <a:schemeClr val="bg1">
                    <a:lumMod val="65000"/>
                  </a:schemeClr>
                </a:solidFill>
              </a:rPr>
              <a:t>voor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 de </a:t>
            </a:r>
            <a:r>
              <a:rPr lang="en-GB" dirty="0" err="1">
                <a:solidFill>
                  <a:schemeClr val="bg1">
                    <a:lumMod val="65000"/>
                  </a:schemeClr>
                </a:solidFill>
              </a:rPr>
              <a:t>spreiding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 van de </a:t>
            </a:r>
            <a:r>
              <a:rPr lang="en-GB" dirty="0" err="1">
                <a:solidFill>
                  <a:schemeClr val="bg1">
                    <a:lumMod val="65000"/>
                  </a:schemeClr>
                </a:solidFill>
              </a:rPr>
              <a:t>populatie</a:t>
            </a:r>
            <a:endParaRPr lang="en-GB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GB" b="1" dirty="0" err="1"/>
              <a:t>Interkwartiel</a:t>
            </a:r>
            <a:r>
              <a:rPr lang="en-GB" b="1" dirty="0"/>
              <a:t> </a:t>
            </a:r>
            <a:r>
              <a:rPr lang="en-GB" b="1" dirty="0" err="1"/>
              <a:t>afstand</a:t>
            </a:r>
            <a:endParaRPr lang="en-GB" b="1" dirty="0"/>
          </a:p>
          <a:p>
            <a:pPr lvl="1"/>
            <a:r>
              <a:rPr lang="en-GB" b="1" dirty="0"/>
              <a:t>De </a:t>
            </a:r>
            <a:r>
              <a:rPr lang="en-GB" b="1" dirty="0" err="1"/>
              <a:t>afstand</a:t>
            </a:r>
            <a:r>
              <a:rPr lang="en-GB" b="1" dirty="0"/>
              <a:t> </a:t>
            </a:r>
            <a:r>
              <a:rPr lang="en-GB" b="1" dirty="0" err="1"/>
              <a:t>tussen</a:t>
            </a:r>
            <a:r>
              <a:rPr lang="en-GB" b="1" dirty="0"/>
              <a:t> de </a:t>
            </a:r>
            <a:r>
              <a:rPr lang="en-GB" b="1" dirty="0" err="1"/>
              <a:t>eerste</a:t>
            </a:r>
            <a:r>
              <a:rPr lang="en-GB" b="1" dirty="0"/>
              <a:t> </a:t>
            </a:r>
            <a:r>
              <a:rPr lang="en-GB" b="1" dirty="0" err="1"/>
              <a:t>en</a:t>
            </a:r>
            <a:r>
              <a:rPr lang="en-GB" b="1" dirty="0"/>
              <a:t> </a:t>
            </a:r>
            <a:r>
              <a:rPr lang="en-GB" b="1" dirty="0" err="1"/>
              <a:t>derde</a:t>
            </a:r>
            <a:r>
              <a:rPr lang="en-GB" b="1" dirty="0"/>
              <a:t> </a:t>
            </a:r>
            <a:r>
              <a:rPr lang="en-GB" b="1" dirty="0" err="1"/>
              <a:t>kwartiel</a:t>
            </a:r>
            <a:endParaRPr lang="en-GB" b="1" dirty="0"/>
          </a:p>
          <a:p>
            <a:pPr lvl="1"/>
            <a:endParaRPr lang="en-GB" dirty="0"/>
          </a:p>
          <a:p>
            <a:endParaRPr lang="en-GB" dirty="0"/>
          </a:p>
          <a:p>
            <a:pPr lvl="1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02324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A52DF64-663A-4250-AA77-DD769BF8657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894633" y="1027906"/>
          <a:ext cx="4045592" cy="5465742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2022796">
                  <a:extLst>
                    <a:ext uri="{9D8B030D-6E8A-4147-A177-3AD203B41FA5}">
                      <a16:colId xmlns:a16="http://schemas.microsoft.com/office/drawing/2014/main" val="1844399419"/>
                    </a:ext>
                  </a:extLst>
                </a:gridCol>
                <a:gridCol w="2022796">
                  <a:extLst>
                    <a:ext uri="{9D8B030D-6E8A-4147-A177-3AD203B41FA5}">
                      <a16:colId xmlns:a16="http://schemas.microsoft.com/office/drawing/2014/main" val="270207791"/>
                    </a:ext>
                  </a:extLst>
                </a:gridCol>
              </a:tblGrid>
              <a:tr h="44454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Medewerker</a:t>
                      </a:r>
                      <a:endParaRPr lang="nl-NL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Salaris</a:t>
                      </a:r>
                      <a:endParaRPr lang="nl-NL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97625511"/>
                  </a:ext>
                </a:extLst>
              </a:tr>
              <a:tr h="444541">
                <a:tc>
                  <a:txBody>
                    <a:bodyPr/>
                    <a:lstStyle/>
                    <a:p>
                      <a:pPr algn="ctr" fontAlgn="b"/>
                      <a:r>
                        <a:rPr lang="nl-NL" sz="1800" u="none" strike="noStrike" dirty="0">
                          <a:effectLst/>
                        </a:rPr>
                        <a:t>1</a:t>
                      </a:r>
                      <a:endParaRPr lang="nl-N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1049.78</a:t>
                      </a:r>
                      <a:endParaRPr lang="nl-N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8041195"/>
                  </a:ext>
                </a:extLst>
              </a:tr>
              <a:tr h="457666">
                <a:tc>
                  <a:txBody>
                    <a:bodyPr/>
                    <a:lstStyle/>
                    <a:p>
                      <a:pPr algn="ctr" fontAlgn="b"/>
                      <a:r>
                        <a:rPr lang="nl-NL" sz="1800" u="none" strike="noStrike" dirty="0">
                          <a:effectLst/>
                        </a:rPr>
                        <a:t>2</a:t>
                      </a:r>
                      <a:endParaRPr lang="nl-N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1240.21</a:t>
                      </a:r>
                      <a:endParaRPr lang="nl-N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0775272"/>
                  </a:ext>
                </a:extLst>
              </a:tr>
              <a:tr h="457666">
                <a:tc>
                  <a:txBody>
                    <a:bodyPr/>
                    <a:lstStyle/>
                    <a:p>
                      <a:pPr algn="ctr" fontAlgn="b"/>
                      <a:r>
                        <a:rPr lang="nl-NL" sz="1800" u="none" strike="noStrike" dirty="0">
                          <a:effectLst/>
                        </a:rPr>
                        <a:t>3</a:t>
                      </a:r>
                      <a:endParaRPr lang="nl-N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1284.77</a:t>
                      </a:r>
                      <a:endParaRPr lang="nl-N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484935"/>
                  </a:ext>
                </a:extLst>
              </a:tr>
              <a:tr h="457666">
                <a:tc>
                  <a:txBody>
                    <a:bodyPr/>
                    <a:lstStyle/>
                    <a:p>
                      <a:pPr algn="ctr" fontAlgn="b"/>
                      <a:r>
                        <a:rPr lang="nl-NL" sz="1800" u="none" strike="noStrike">
                          <a:effectLst/>
                        </a:rPr>
                        <a:t>4</a:t>
                      </a:r>
                      <a:endParaRPr lang="nl-N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1560.10</a:t>
                      </a:r>
                      <a:endParaRPr lang="nl-N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22432859"/>
                  </a:ext>
                </a:extLst>
              </a:tr>
              <a:tr h="457666">
                <a:tc>
                  <a:txBody>
                    <a:bodyPr/>
                    <a:lstStyle/>
                    <a:p>
                      <a:pPr algn="ctr" fontAlgn="b"/>
                      <a:r>
                        <a:rPr lang="nl-NL" sz="1800" u="none" strike="noStrike" dirty="0">
                          <a:effectLst/>
                        </a:rPr>
                        <a:t>5</a:t>
                      </a:r>
                      <a:endParaRPr lang="nl-N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1716.86</a:t>
                      </a:r>
                      <a:endParaRPr lang="nl-N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6812239"/>
                  </a:ext>
                </a:extLst>
              </a:tr>
              <a:tr h="457666">
                <a:tc>
                  <a:txBody>
                    <a:bodyPr/>
                    <a:lstStyle/>
                    <a:p>
                      <a:pPr algn="ctr" fontAlgn="b"/>
                      <a:r>
                        <a:rPr lang="nl-NL" sz="1800" u="none" strike="noStrike">
                          <a:effectLst/>
                        </a:rPr>
                        <a:t>6</a:t>
                      </a:r>
                      <a:endParaRPr lang="nl-N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1803.71</a:t>
                      </a:r>
                      <a:endParaRPr lang="nl-N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13582768"/>
                  </a:ext>
                </a:extLst>
              </a:tr>
              <a:tr h="457666">
                <a:tc>
                  <a:txBody>
                    <a:bodyPr/>
                    <a:lstStyle/>
                    <a:p>
                      <a:pPr algn="ctr" fontAlgn="b"/>
                      <a:r>
                        <a:rPr lang="nl-NL" sz="1800" u="none" strike="noStrike" dirty="0">
                          <a:effectLst/>
                        </a:rPr>
                        <a:t>7</a:t>
                      </a:r>
                      <a:endParaRPr lang="nl-N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1864.67</a:t>
                      </a:r>
                      <a:endParaRPr lang="nl-N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34426296"/>
                  </a:ext>
                </a:extLst>
              </a:tr>
              <a:tr h="457666">
                <a:tc>
                  <a:txBody>
                    <a:bodyPr/>
                    <a:lstStyle/>
                    <a:p>
                      <a:pPr algn="ctr" fontAlgn="b"/>
                      <a:r>
                        <a:rPr lang="nl-NL" sz="1800" u="none" strike="noStrike">
                          <a:effectLst/>
                        </a:rPr>
                        <a:t>8</a:t>
                      </a:r>
                      <a:endParaRPr lang="nl-N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1901.33</a:t>
                      </a:r>
                      <a:endParaRPr lang="nl-N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96240307"/>
                  </a:ext>
                </a:extLst>
              </a:tr>
              <a:tr h="457666">
                <a:tc>
                  <a:txBody>
                    <a:bodyPr/>
                    <a:lstStyle/>
                    <a:p>
                      <a:pPr algn="ctr" fontAlgn="b"/>
                      <a:r>
                        <a:rPr lang="nl-NL" sz="1800" u="none" strike="noStrike" dirty="0">
                          <a:effectLst/>
                        </a:rPr>
                        <a:t>9</a:t>
                      </a:r>
                      <a:endParaRPr lang="nl-N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1969.86</a:t>
                      </a:r>
                      <a:endParaRPr lang="nl-N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0629796"/>
                  </a:ext>
                </a:extLst>
              </a:tr>
              <a:tr h="457666">
                <a:tc>
                  <a:txBody>
                    <a:bodyPr/>
                    <a:lstStyle/>
                    <a:p>
                      <a:pPr algn="ctr" fontAlgn="b"/>
                      <a:r>
                        <a:rPr lang="nl-NL" sz="1800" u="none" strike="noStrike">
                          <a:effectLst/>
                        </a:rPr>
                        <a:t>10</a:t>
                      </a:r>
                      <a:endParaRPr lang="nl-N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1984.38</a:t>
                      </a:r>
                      <a:endParaRPr lang="nl-N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72527721"/>
                  </a:ext>
                </a:extLst>
              </a:tr>
              <a:tr h="45766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11</a:t>
                      </a:r>
                      <a:endParaRPr lang="nl-N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3523.00</a:t>
                      </a:r>
                      <a:endParaRPr lang="nl-N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9144356"/>
                  </a:ext>
                </a:extLst>
              </a:tr>
            </a:tbl>
          </a:graphicData>
        </a:graphic>
      </p:graphicFrame>
      <p:grpSp>
        <p:nvGrpSpPr>
          <p:cNvPr id="21" name="Group 20">
            <a:extLst>
              <a:ext uri="{FF2B5EF4-FFF2-40B4-BE49-F238E27FC236}">
                <a16:creationId xmlns:a16="http://schemas.microsoft.com/office/drawing/2014/main" id="{EC711DD3-A2FE-4547-B61B-62FE0958DCE8}"/>
              </a:ext>
            </a:extLst>
          </p:cNvPr>
          <p:cNvGrpSpPr/>
          <p:nvPr/>
        </p:nvGrpSpPr>
        <p:grpSpPr>
          <a:xfrm>
            <a:off x="6940225" y="3937886"/>
            <a:ext cx="5060661" cy="369332"/>
            <a:chOff x="3854406" y="3981766"/>
            <a:chExt cx="5060661" cy="3693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90E88E4-2B00-4D6A-ACF1-AA69813956F1}"/>
                </a:ext>
              </a:extLst>
            </p:cNvPr>
            <p:cNvSpPr txBox="1"/>
            <p:nvPr/>
          </p:nvSpPr>
          <p:spPr>
            <a:xfrm>
              <a:off x="6386094" y="3981766"/>
              <a:ext cx="2528973" cy="369332"/>
            </a:xfrm>
            <a:prstGeom prst="rect">
              <a:avLst/>
            </a:prstGeom>
            <a:solidFill>
              <a:schemeClr val="bg1"/>
            </a:solidFill>
            <a:ln w="28575" cap="rnd">
              <a:solidFill>
                <a:schemeClr val="tx1"/>
              </a:solidFill>
              <a:beve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1808.97gemiddelde</a:t>
              </a:r>
              <a:endParaRPr lang="nl-NL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6EBAAE9-4332-420D-8F43-8495CCBCAB63}"/>
                </a:ext>
              </a:extLst>
            </p:cNvPr>
            <p:cNvCxnSpPr>
              <a:cxnSpLocks/>
            </p:cNvCxnSpPr>
            <p:nvPr/>
          </p:nvCxnSpPr>
          <p:spPr>
            <a:xfrm>
              <a:off x="3854406" y="4188724"/>
              <a:ext cx="253168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BD0B633-4941-4460-835D-BFEA28F7A657}"/>
              </a:ext>
            </a:extLst>
          </p:cNvPr>
          <p:cNvGrpSpPr/>
          <p:nvPr/>
        </p:nvGrpSpPr>
        <p:grpSpPr>
          <a:xfrm>
            <a:off x="6979054" y="3768253"/>
            <a:ext cx="2490144" cy="369332"/>
            <a:chOff x="5995207" y="4001270"/>
            <a:chExt cx="2211242" cy="36933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C7BA3AC-6986-48E5-8112-559FBA1A811F}"/>
                </a:ext>
              </a:extLst>
            </p:cNvPr>
            <p:cNvSpPr txBox="1"/>
            <p:nvPr/>
          </p:nvSpPr>
          <p:spPr>
            <a:xfrm>
              <a:off x="6386094" y="4001270"/>
              <a:ext cx="1820355" cy="369332"/>
            </a:xfrm>
            <a:prstGeom prst="rect">
              <a:avLst/>
            </a:prstGeom>
            <a:solidFill>
              <a:schemeClr val="bg1"/>
            </a:solidFill>
            <a:ln w="28575" cap="rnd">
              <a:solidFill>
                <a:schemeClr val="tx1"/>
              </a:solidFill>
              <a:beve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1803.71mediaan</a:t>
              </a:r>
              <a:endParaRPr lang="nl-NL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EBEED5E-02A8-44F6-8984-8A9C1A60DBEA}"/>
                </a:ext>
              </a:extLst>
            </p:cNvPr>
            <p:cNvCxnSpPr/>
            <p:nvPr/>
          </p:nvCxnSpPr>
          <p:spPr>
            <a:xfrm>
              <a:off x="5995207" y="4188724"/>
              <a:ext cx="39088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18F2B75-7EEB-42A3-9FE3-A65FF00B9208}"/>
              </a:ext>
            </a:extLst>
          </p:cNvPr>
          <p:cNvGrpSpPr/>
          <p:nvPr/>
        </p:nvGrpSpPr>
        <p:grpSpPr>
          <a:xfrm>
            <a:off x="6979054" y="1851040"/>
            <a:ext cx="4398860" cy="369332"/>
            <a:chOff x="3676894" y="4004058"/>
            <a:chExt cx="4398860" cy="36933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2B0423E-C123-414B-B6F2-4B1E50B87CF8}"/>
                </a:ext>
              </a:extLst>
            </p:cNvPr>
            <p:cNvSpPr txBox="1"/>
            <p:nvPr/>
          </p:nvSpPr>
          <p:spPr>
            <a:xfrm>
              <a:off x="6386095" y="4004058"/>
              <a:ext cx="1689659" cy="369332"/>
            </a:xfrm>
            <a:prstGeom prst="rect">
              <a:avLst/>
            </a:prstGeom>
            <a:solidFill>
              <a:schemeClr val="bg1"/>
            </a:solidFill>
            <a:ln w="28575" cap="rnd">
              <a:solidFill>
                <a:schemeClr val="tx1"/>
              </a:solidFill>
              <a:prstDash val="dash"/>
              <a:beve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652.02 </a:t>
              </a:r>
              <a:r>
                <a:rPr lang="en-GB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st.dev</a:t>
              </a:r>
              <a:r>
                <a:rPr lang="en-GB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.</a:t>
              </a:r>
              <a:endParaRPr lang="nl-NL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F5E9767-187F-4ADA-B649-D7AA4FE4761C}"/>
                </a:ext>
              </a:extLst>
            </p:cNvPr>
            <p:cNvCxnSpPr>
              <a:cxnSpLocks/>
            </p:cNvCxnSpPr>
            <p:nvPr/>
          </p:nvCxnSpPr>
          <p:spPr>
            <a:xfrm>
              <a:off x="3676894" y="4188724"/>
              <a:ext cx="2709201" cy="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6F924B3-D653-45B9-8AFB-9FA79303C89F}"/>
              </a:ext>
            </a:extLst>
          </p:cNvPr>
          <p:cNvGrpSpPr/>
          <p:nvPr/>
        </p:nvGrpSpPr>
        <p:grpSpPr>
          <a:xfrm>
            <a:off x="6979054" y="5827105"/>
            <a:ext cx="4398857" cy="369320"/>
            <a:chOff x="3676894" y="4004058"/>
            <a:chExt cx="4398857" cy="369320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B8115FA-7D44-4133-8220-B3701EAE63F2}"/>
                </a:ext>
              </a:extLst>
            </p:cNvPr>
            <p:cNvSpPr txBox="1"/>
            <p:nvPr/>
          </p:nvSpPr>
          <p:spPr>
            <a:xfrm>
              <a:off x="6386095" y="4004058"/>
              <a:ext cx="1689656" cy="369320"/>
            </a:xfrm>
            <a:prstGeom prst="rect">
              <a:avLst/>
            </a:prstGeom>
            <a:solidFill>
              <a:schemeClr val="bg1"/>
            </a:solidFill>
            <a:ln w="28575" cap="rnd">
              <a:solidFill>
                <a:schemeClr val="tx1"/>
              </a:solidFill>
              <a:prstDash val="dash"/>
              <a:beve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652.02 </a:t>
              </a:r>
              <a:r>
                <a:rPr lang="en-GB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st.dev</a:t>
              </a:r>
              <a:r>
                <a:rPr lang="en-GB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.</a:t>
              </a:r>
              <a:endParaRPr lang="nl-NL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1E0169F-2B83-405A-8B94-EC95D262651E}"/>
                </a:ext>
              </a:extLst>
            </p:cNvPr>
            <p:cNvCxnSpPr>
              <a:cxnSpLocks/>
            </p:cNvCxnSpPr>
            <p:nvPr/>
          </p:nvCxnSpPr>
          <p:spPr>
            <a:xfrm>
              <a:off x="3676894" y="4188724"/>
              <a:ext cx="2709201" cy="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9583BDE-E832-4314-ADE7-FA2B65E05C83}"/>
              </a:ext>
            </a:extLst>
          </p:cNvPr>
          <p:cNvCxnSpPr>
            <a:cxnSpLocks/>
          </p:cNvCxnSpPr>
          <p:nvPr/>
        </p:nvCxnSpPr>
        <p:spPr>
          <a:xfrm>
            <a:off x="10429022" y="2240032"/>
            <a:ext cx="0" cy="1717514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A14774D-E9AB-4A8F-AD2F-4689CB13471A}"/>
              </a:ext>
            </a:extLst>
          </p:cNvPr>
          <p:cNvCxnSpPr>
            <a:cxnSpLocks/>
          </p:cNvCxnSpPr>
          <p:nvPr/>
        </p:nvCxnSpPr>
        <p:spPr>
          <a:xfrm>
            <a:off x="10428906" y="4329510"/>
            <a:ext cx="0" cy="1497595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9EC7B6C-05C8-40D9-8292-21308DC0C350}"/>
              </a:ext>
            </a:extLst>
          </p:cNvPr>
          <p:cNvCxnSpPr>
            <a:cxnSpLocks/>
          </p:cNvCxnSpPr>
          <p:nvPr/>
        </p:nvCxnSpPr>
        <p:spPr>
          <a:xfrm flipV="1">
            <a:off x="6940223" y="2623880"/>
            <a:ext cx="1337179" cy="16355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642CFD4-E445-4652-93CC-D3F906B93A9D}"/>
              </a:ext>
            </a:extLst>
          </p:cNvPr>
          <p:cNvCxnSpPr>
            <a:cxnSpLocks/>
          </p:cNvCxnSpPr>
          <p:nvPr/>
        </p:nvCxnSpPr>
        <p:spPr>
          <a:xfrm>
            <a:off x="6940224" y="5379584"/>
            <a:ext cx="1337178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F3BC929-23A6-4BB4-8933-B989E261B0BE}"/>
              </a:ext>
            </a:extLst>
          </p:cNvPr>
          <p:cNvCxnSpPr>
            <a:cxnSpLocks/>
          </p:cNvCxnSpPr>
          <p:nvPr/>
        </p:nvCxnSpPr>
        <p:spPr>
          <a:xfrm>
            <a:off x="8333654" y="2623880"/>
            <a:ext cx="2717" cy="1144373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63CF9A8-EAF8-4CF6-BB6B-60782B46D1E6}"/>
              </a:ext>
            </a:extLst>
          </p:cNvPr>
          <p:cNvCxnSpPr>
            <a:cxnSpLocks/>
          </p:cNvCxnSpPr>
          <p:nvPr/>
        </p:nvCxnSpPr>
        <p:spPr>
          <a:xfrm flipH="1">
            <a:off x="8333654" y="4406075"/>
            <a:ext cx="2716" cy="96500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7B36240-0543-4EC5-B8F4-A873B9BC3031}"/>
              </a:ext>
            </a:extLst>
          </p:cNvPr>
          <p:cNvSpPr txBox="1"/>
          <p:nvPr/>
        </p:nvSpPr>
        <p:spPr>
          <a:xfrm>
            <a:off x="7724352" y="3215581"/>
            <a:ext cx="1367489" cy="37212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685.09 IQR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692434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8B439-2EE4-4CEA-9FA4-F61092C0D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Even </a:t>
            </a:r>
            <a:r>
              <a:rPr lang="en-GB" dirty="0" err="1"/>
              <a:t>ophalen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746A0-40F6-4001-99B0-7765FDEE09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en-GB" dirty="0" err="1">
                <a:solidFill>
                  <a:schemeClr val="bg1">
                    <a:lumMod val="65000"/>
                  </a:schemeClr>
                </a:solidFill>
              </a:rPr>
              <a:t>rekenkundig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) </a:t>
            </a:r>
            <a:r>
              <a:rPr lang="en-GB" dirty="0" err="1">
                <a:solidFill>
                  <a:schemeClr val="bg1">
                    <a:lumMod val="65000"/>
                  </a:schemeClr>
                </a:solidFill>
              </a:rPr>
              <a:t>Gemiddelde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 </a:t>
            </a:r>
          </a:p>
          <a:p>
            <a:pPr lvl="1"/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GB" dirty="0" err="1">
                <a:solidFill>
                  <a:schemeClr val="bg1">
                    <a:lumMod val="65000"/>
                  </a:schemeClr>
                </a:solidFill>
              </a:rPr>
              <a:t>Som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 van </a:t>
            </a:r>
            <a:r>
              <a:rPr lang="en-GB" dirty="0" err="1">
                <a:solidFill>
                  <a:schemeClr val="bg1">
                    <a:lumMod val="65000"/>
                  </a:schemeClr>
                </a:solidFill>
              </a:rPr>
              <a:t>populatie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GB" dirty="0" err="1">
                <a:solidFill>
                  <a:schemeClr val="bg1">
                    <a:lumMod val="65000"/>
                  </a:schemeClr>
                </a:solidFill>
              </a:rPr>
              <a:t>gedeeld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 door </a:t>
            </a:r>
            <a:r>
              <a:rPr lang="en-GB" dirty="0" err="1">
                <a:solidFill>
                  <a:schemeClr val="bg1">
                    <a:lumMod val="65000"/>
                  </a:schemeClr>
                </a:solidFill>
              </a:rPr>
              <a:t>aantal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 in </a:t>
            </a:r>
            <a:r>
              <a:rPr lang="en-GB" dirty="0" err="1">
                <a:solidFill>
                  <a:schemeClr val="bg1">
                    <a:lumMod val="65000"/>
                  </a:schemeClr>
                </a:solidFill>
              </a:rPr>
              <a:t>populatie</a:t>
            </a:r>
            <a:endParaRPr lang="en-GB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GB" dirty="0" err="1">
                <a:solidFill>
                  <a:schemeClr val="bg1">
                    <a:lumMod val="65000"/>
                  </a:schemeClr>
                </a:solidFill>
              </a:rPr>
              <a:t>Mediaan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 </a:t>
            </a:r>
          </a:p>
          <a:p>
            <a:pPr lvl="1"/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De </a:t>
            </a:r>
            <a:r>
              <a:rPr lang="en-GB" dirty="0" err="1">
                <a:solidFill>
                  <a:schemeClr val="bg1">
                    <a:lumMod val="65000"/>
                  </a:schemeClr>
                </a:solidFill>
              </a:rPr>
              <a:t>waarde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 in het midden van </a:t>
            </a:r>
            <a:r>
              <a:rPr lang="en-GB" dirty="0" err="1">
                <a:solidFill>
                  <a:schemeClr val="bg1">
                    <a:lumMod val="65000"/>
                  </a:schemeClr>
                </a:solidFill>
              </a:rPr>
              <a:t>een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GB" dirty="0" err="1">
                <a:solidFill>
                  <a:schemeClr val="bg1">
                    <a:lumMod val="65000"/>
                  </a:schemeClr>
                </a:solidFill>
              </a:rPr>
              <a:t>populatie</a:t>
            </a:r>
            <a:endParaRPr lang="en-GB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GB" dirty="0" err="1">
                <a:solidFill>
                  <a:schemeClr val="bg1">
                    <a:lumMod val="65000"/>
                  </a:schemeClr>
                </a:solidFill>
              </a:rPr>
              <a:t>Standaard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GB" dirty="0" err="1">
                <a:solidFill>
                  <a:schemeClr val="bg1">
                    <a:lumMod val="65000"/>
                  </a:schemeClr>
                </a:solidFill>
              </a:rPr>
              <a:t>deviatie</a:t>
            </a:r>
            <a:endParaRPr lang="en-GB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en-GB" dirty="0" err="1">
                <a:solidFill>
                  <a:schemeClr val="bg1">
                    <a:lumMod val="65000"/>
                  </a:schemeClr>
                </a:solidFill>
              </a:rPr>
              <a:t>Een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GB" dirty="0" err="1">
                <a:solidFill>
                  <a:schemeClr val="bg1">
                    <a:lumMod val="65000"/>
                  </a:schemeClr>
                </a:solidFill>
              </a:rPr>
              <a:t>maat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GB" dirty="0" err="1">
                <a:solidFill>
                  <a:schemeClr val="bg1">
                    <a:lumMod val="65000"/>
                  </a:schemeClr>
                </a:solidFill>
              </a:rPr>
              <a:t>voor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 de </a:t>
            </a:r>
            <a:r>
              <a:rPr lang="en-GB" dirty="0" err="1">
                <a:solidFill>
                  <a:schemeClr val="bg1">
                    <a:lumMod val="65000"/>
                  </a:schemeClr>
                </a:solidFill>
              </a:rPr>
              <a:t>spreiding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 van de </a:t>
            </a:r>
            <a:r>
              <a:rPr lang="en-GB" dirty="0" err="1">
                <a:solidFill>
                  <a:schemeClr val="bg1">
                    <a:lumMod val="65000"/>
                  </a:schemeClr>
                </a:solidFill>
              </a:rPr>
              <a:t>populatie</a:t>
            </a:r>
            <a:endParaRPr lang="en-GB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GB" dirty="0" err="1">
                <a:solidFill>
                  <a:schemeClr val="bg1">
                    <a:lumMod val="65000"/>
                  </a:schemeClr>
                </a:solidFill>
              </a:rPr>
              <a:t>Interkwartiel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GB" dirty="0" err="1">
                <a:solidFill>
                  <a:schemeClr val="bg1">
                    <a:lumMod val="65000"/>
                  </a:schemeClr>
                </a:solidFill>
              </a:rPr>
              <a:t>afstand</a:t>
            </a:r>
            <a:endParaRPr lang="en-GB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De </a:t>
            </a:r>
            <a:r>
              <a:rPr lang="en-GB" dirty="0" err="1">
                <a:solidFill>
                  <a:schemeClr val="bg1">
                    <a:lumMod val="65000"/>
                  </a:schemeClr>
                </a:solidFill>
              </a:rPr>
              <a:t>afstand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GB" dirty="0" err="1">
                <a:solidFill>
                  <a:schemeClr val="bg1">
                    <a:lumMod val="65000"/>
                  </a:schemeClr>
                </a:solidFill>
              </a:rPr>
              <a:t>tussen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 de </a:t>
            </a:r>
            <a:r>
              <a:rPr lang="en-GB" dirty="0" err="1">
                <a:solidFill>
                  <a:schemeClr val="bg1">
                    <a:lumMod val="65000"/>
                  </a:schemeClr>
                </a:solidFill>
              </a:rPr>
              <a:t>eerste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GB" dirty="0" err="1">
                <a:solidFill>
                  <a:schemeClr val="bg1">
                    <a:lumMod val="65000"/>
                  </a:schemeClr>
                </a:solidFill>
              </a:rPr>
              <a:t>en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GB" dirty="0" err="1">
                <a:solidFill>
                  <a:schemeClr val="bg1">
                    <a:lumMod val="65000"/>
                  </a:schemeClr>
                </a:solidFill>
              </a:rPr>
              <a:t>derde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GB" dirty="0" err="1">
                <a:solidFill>
                  <a:schemeClr val="bg1">
                    <a:lumMod val="65000"/>
                  </a:schemeClr>
                </a:solidFill>
              </a:rPr>
              <a:t>kwartiel</a:t>
            </a:r>
            <a:endParaRPr lang="en-GB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GB" b="1" dirty="0" err="1"/>
              <a:t>Uitbijters</a:t>
            </a:r>
            <a:endParaRPr lang="en-GB" b="1" dirty="0"/>
          </a:p>
          <a:p>
            <a:pPr lvl="1"/>
            <a:r>
              <a:rPr lang="en-GB" b="1" dirty="0" err="1"/>
              <a:t>Waardes</a:t>
            </a:r>
            <a:r>
              <a:rPr lang="en-GB" b="1" dirty="0"/>
              <a:t> die </a:t>
            </a:r>
            <a:r>
              <a:rPr lang="en-GB" b="1" dirty="0" err="1"/>
              <a:t>afwijken</a:t>
            </a:r>
            <a:r>
              <a:rPr lang="en-GB" b="1" dirty="0"/>
              <a:t> van de bulk van de </a:t>
            </a:r>
            <a:r>
              <a:rPr lang="en-GB" b="1" dirty="0" err="1"/>
              <a:t>waardes</a:t>
            </a:r>
            <a:r>
              <a:rPr lang="en-GB" b="1" dirty="0"/>
              <a:t> in </a:t>
            </a:r>
            <a:r>
              <a:rPr lang="en-GB" b="1" dirty="0" err="1"/>
              <a:t>een</a:t>
            </a:r>
            <a:r>
              <a:rPr lang="en-GB" b="1" dirty="0"/>
              <a:t> </a:t>
            </a:r>
            <a:r>
              <a:rPr lang="en-GB" b="1" dirty="0" err="1"/>
              <a:t>populatie</a:t>
            </a:r>
            <a:endParaRPr lang="en-GB" b="1" dirty="0"/>
          </a:p>
          <a:p>
            <a:pPr lvl="1"/>
            <a:endParaRPr lang="en-GB" dirty="0"/>
          </a:p>
          <a:p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endParaRPr lang="en-GB" dirty="0"/>
          </a:p>
          <a:p>
            <a:pPr lvl="1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423907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A52DF64-663A-4250-AA77-DD769BF865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8777571"/>
              </p:ext>
            </p:extLst>
          </p:nvPr>
        </p:nvGraphicFramePr>
        <p:xfrm>
          <a:off x="2894633" y="1027906"/>
          <a:ext cx="4045592" cy="5465742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2022796">
                  <a:extLst>
                    <a:ext uri="{9D8B030D-6E8A-4147-A177-3AD203B41FA5}">
                      <a16:colId xmlns:a16="http://schemas.microsoft.com/office/drawing/2014/main" val="1844399419"/>
                    </a:ext>
                  </a:extLst>
                </a:gridCol>
                <a:gridCol w="2022796">
                  <a:extLst>
                    <a:ext uri="{9D8B030D-6E8A-4147-A177-3AD203B41FA5}">
                      <a16:colId xmlns:a16="http://schemas.microsoft.com/office/drawing/2014/main" val="270207791"/>
                    </a:ext>
                  </a:extLst>
                </a:gridCol>
              </a:tblGrid>
              <a:tr h="44454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Medewerker</a:t>
                      </a:r>
                      <a:endParaRPr lang="nl-NL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Salaris</a:t>
                      </a:r>
                      <a:endParaRPr lang="nl-NL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97625511"/>
                  </a:ext>
                </a:extLst>
              </a:tr>
              <a:tr h="444541">
                <a:tc>
                  <a:txBody>
                    <a:bodyPr/>
                    <a:lstStyle/>
                    <a:p>
                      <a:pPr algn="ctr" fontAlgn="b"/>
                      <a:r>
                        <a:rPr lang="nl-NL" sz="1800" u="none" strike="noStrike" dirty="0">
                          <a:effectLst/>
                        </a:rPr>
                        <a:t>1</a:t>
                      </a:r>
                      <a:endParaRPr lang="nl-N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1049.78</a:t>
                      </a:r>
                      <a:endParaRPr lang="nl-N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8041195"/>
                  </a:ext>
                </a:extLst>
              </a:tr>
              <a:tr h="457666">
                <a:tc>
                  <a:txBody>
                    <a:bodyPr/>
                    <a:lstStyle/>
                    <a:p>
                      <a:pPr algn="ctr" fontAlgn="b"/>
                      <a:r>
                        <a:rPr lang="nl-NL" sz="1800" u="none" strike="noStrike" dirty="0">
                          <a:effectLst/>
                        </a:rPr>
                        <a:t>2</a:t>
                      </a:r>
                      <a:endParaRPr lang="nl-N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1240.21</a:t>
                      </a:r>
                      <a:endParaRPr lang="nl-N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0775272"/>
                  </a:ext>
                </a:extLst>
              </a:tr>
              <a:tr h="457666">
                <a:tc>
                  <a:txBody>
                    <a:bodyPr/>
                    <a:lstStyle/>
                    <a:p>
                      <a:pPr algn="ctr" fontAlgn="b"/>
                      <a:r>
                        <a:rPr lang="nl-NL" sz="1800" u="none" strike="noStrike" dirty="0">
                          <a:effectLst/>
                        </a:rPr>
                        <a:t>3</a:t>
                      </a:r>
                      <a:endParaRPr lang="nl-N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1284.77</a:t>
                      </a:r>
                      <a:endParaRPr lang="nl-N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484935"/>
                  </a:ext>
                </a:extLst>
              </a:tr>
              <a:tr h="457666">
                <a:tc>
                  <a:txBody>
                    <a:bodyPr/>
                    <a:lstStyle/>
                    <a:p>
                      <a:pPr algn="ctr" fontAlgn="b"/>
                      <a:r>
                        <a:rPr lang="nl-NL" sz="1800" u="none" strike="noStrike">
                          <a:effectLst/>
                        </a:rPr>
                        <a:t>4</a:t>
                      </a:r>
                      <a:endParaRPr lang="nl-N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1560.10</a:t>
                      </a:r>
                      <a:endParaRPr lang="nl-N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22432859"/>
                  </a:ext>
                </a:extLst>
              </a:tr>
              <a:tr h="457666">
                <a:tc>
                  <a:txBody>
                    <a:bodyPr/>
                    <a:lstStyle/>
                    <a:p>
                      <a:pPr algn="ctr" fontAlgn="b"/>
                      <a:r>
                        <a:rPr lang="nl-NL" sz="1800" u="none" strike="noStrike" dirty="0">
                          <a:effectLst/>
                        </a:rPr>
                        <a:t>5</a:t>
                      </a:r>
                      <a:endParaRPr lang="nl-N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1716.86</a:t>
                      </a:r>
                      <a:endParaRPr lang="nl-N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6812239"/>
                  </a:ext>
                </a:extLst>
              </a:tr>
              <a:tr h="457666">
                <a:tc>
                  <a:txBody>
                    <a:bodyPr/>
                    <a:lstStyle/>
                    <a:p>
                      <a:pPr algn="ctr" fontAlgn="b"/>
                      <a:r>
                        <a:rPr lang="nl-NL" sz="1800" u="none" strike="noStrike">
                          <a:effectLst/>
                        </a:rPr>
                        <a:t>6</a:t>
                      </a:r>
                      <a:endParaRPr lang="nl-N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1803.71</a:t>
                      </a:r>
                      <a:endParaRPr lang="nl-N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13582768"/>
                  </a:ext>
                </a:extLst>
              </a:tr>
              <a:tr h="457666">
                <a:tc>
                  <a:txBody>
                    <a:bodyPr/>
                    <a:lstStyle/>
                    <a:p>
                      <a:pPr algn="ctr" fontAlgn="b"/>
                      <a:r>
                        <a:rPr lang="nl-NL" sz="1800" u="none" strike="noStrike" dirty="0">
                          <a:effectLst/>
                        </a:rPr>
                        <a:t>7</a:t>
                      </a:r>
                      <a:endParaRPr lang="nl-N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1864.67</a:t>
                      </a:r>
                      <a:endParaRPr lang="nl-N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34426296"/>
                  </a:ext>
                </a:extLst>
              </a:tr>
              <a:tr h="457666">
                <a:tc>
                  <a:txBody>
                    <a:bodyPr/>
                    <a:lstStyle/>
                    <a:p>
                      <a:pPr algn="ctr" fontAlgn="b"/>
                      <a:r>
                        <a:rPr lang="nl-NL" sz="1800" u="none" strike="noStrike">
                          <a:effectLst/>
                        </a:rPr>
                        <a:t>8</a:t>
                      </a:r>
                      <a:endParaRPr lang="nl-N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1901.33</a:t>
                      </a:r>
                      <a:endParaRPr lang="nl-N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96240307"/>
                  </a:ext>
                </a:extLst>
              </a:tr>
              <a:tr h="457666">
                <a:tc>
                  <a:txBody>
                    <a:bodyPr/>
                    <a:lstStyle/>
                    <a:p>
                      <a:pPr algn="ctr" fontAlgn="b"/>
                      <a:r>
                        <a:rPr lang="nl-NL" sz="1800" u="none" strike="noStrike" dirty="0">
                          <a:effectLst/>
                        </a:rPr>
                        <a:t>9</a:t>
                      </a:r>
                      <a:endParaRPr lang="nl-N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1969.86</a:t>
                      </a:r>
                      <a:endParaRPr lang="nl-N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0629796"/>
                  </a:ext>
                </a:extLst>
              </a:tr>
              <a:tr h="457666">
                <a:tc>
                  <a:txBody>
                    <a:bodyPr/>
                    <a:lstStyle/>
                    <a:p>
                      <a:pPr algn="ctr" fontAlgn="b"/>
                      <a:r>
                        <a:rPr lang="nl-NL" sz="1800" u="none" strike="noStrike">
                          <a:effectLst/>
                        </a:rPr>
                        <a:t>10</a:t>
                      </a:r>
                      <a:endParaRPr lang="nl-N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1984.38</a:t>
                      </a:r>
                      <a:endParaRPr lang="nl-N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72527721"/>
                  </a:ext>
                </a:extLst>
              </a:tr>
              <a:tr h="45766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11</a:t>
                      </a:r>
                      <a:endParaRPr lang="nl-N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3523.00</a:t>
                      </a:r>
                      <a:endParaRPr lang="nl-N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9144356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D7B36240-0543-4EC5-B8F4-A873B9BC3031}"/>
              </a:ext>
            </a:extLst>
          </p:cNvPr>
          <p:cNvSpPr txBox="1"/>
          <p:nvPr/>
        </p:nvSpPr>
        <p:spPr>
          <a:xfrm>
            <a:off x="8271635" y="3020972"/>
            <a:ext cx="1218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685.09 IQR</a:t>
            </a:r>
            <a:endParaRPr lang="nl-NL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C711DD3-A2FE-4547-B61B-62FE0958DCE8}"/>
              </a:ext>
            </a:extLst>
          </p:cNvPr>
          <p:cNvGrpSpPr/>
          <p:nvPr/>
        </p:nvGrpSpPr>
        <p:grpSpPr>
          <a:xfrm>
            <a:off x="6940225" y="3937887"/>
            <a:ext cx="5098542" cy="369332"/>
            <a:chOff x="3854406" y="3981767"/>
            <a:chExt cx="5098542" cy="3693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90E88E4-2B00-4D6A-ACF1-AA69813956F1}"/>
                </a:ext>
              </a:extLst>
            </p:cNvPr>
            <p:cNvSpPr txBox="1"/>
            <p:nvPr/>
          </p:nvSpPr>
          <p:spPr>
            <a:xfrm>
              <a:off x="6421260" y="3981767"/>
              <a:ext cx="2531688" cy="369332"/>
            </a:xfrm>
            <a:prstGeom prst="rect">
              <a:avLst/>
            </a:prstGeom>
            <a:solidFill>
              <a:schemeClr val="bg1"/>
            </a:solidFill>
            <a:ln w="28575" cap="rnd">
              <a:solidFill>
                <a:schemeClr val="tx1"/>
              </a:solidFill>
              <a:beve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1808.97 </a:t>
              </a:r>
              <a:r>
                <a:rPr lang="en-GB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gemiddelde</a:t>
              </a:r>
              <a:endParaRPr lang="nl-NL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6EBAAE9-4332-420D-8F43-8495CCBCAB63}"/>
                </a:ext>
              </a:extLst>
            </p:cNvPr>
            <p:cNvCxnSpPr>
              <a:cxnSpLocks/>
            </p:cNvCxnSpPr>
            <p:nvPr/>
          </p:nvCxnSpPr>
          <p:spPr>
            <a:xfrm>
              <a:off x="3854406" y="4188724"/>
              <a:ext cx="253168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BD0B633-4941-4460-835D-BFEA28F7A657}"/>
              </a:ext>
            </a:extLst>
          </p:cNvPr>
          <p:cNvGrpSpPr/>
          <p:nvPr/>
        </p:nvGrpSpPr>
        <p:grpSpPr>
          <a:xfrm>
            <a:off x="6979054" y="3771041"/>
            <a:ext cx="2492852" cy="369332"/>
            <a:chOff x="5995207" y="4004058"/>
            <a:chExt cx="2492852" cy="36933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C7BA3AC-6986-48E5-8112-559FBA1A811F}"/>
                </a:ext>
              </a:extLst>
            </p:cNvPr>
            <p:cNvSpPr txBox="1"/>
            <p:nvPr/>
          </p:nvSpPr>
          <p:spPr>
            <a:xfrm>
              <a:off x="6386094" y="4004058"/>
              <a:ext cx="2101965" cy="369332"/>
            </a:xfrm>
            <a:prstGeom prst="rect">
              <a:avLst/>
            </a:prstGeom>
            <a:solidFill>
              <a:schemeClr val="bg1"/>
            </a:solidFill>
            <a:ln w="28575" cap="rnd">
              <a:solidFill>
                <a:schemeClr val="tx1"/>
              </a:solidFill>
              <a:beve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1803.71 </a:t>
              </a:r>
              <a:r>
                <a:rPr lang="en-GB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mediaan</a:t>
              </a:r>
              <a:endParaRPr lang="nl-NL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EBEED5E-02A8-44F6-8984-8A9C1A60DBEA}"/>
                </a:ext>
              </a:extLst>
            </p:cNvPr>
            <p:cNvCxnSpPr/>
            <p:nvPr/>
          </p:nvCxnSpPr>
          <p:spPr>
            <a:xfrm>
              <a:off x="5995207" y="4188724"/>
              <a:ext cx="39088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18F2B75-7EEB-42A3-9FE3-A65FF00B9208}"/>
              </a:ext>
            </a:extLst>
          </p:cNvPr>
          <p:cNvGrpSpPr/>
          <p:nvPr/>
        </p:nvGrpSpPr>
        <p:grpSpPr>
          <a:xfrm>
            <a:off x="6979054" y="1851056"/>
            <a:ext cx="4491457" cy="369332"/>
            <a:chOff x="3676894" y="4004074"/>
            <a:chExt cx="4491457" cy="36933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2B0423E-C123-414B-B6F2-4B1E50B87CF8}"/>
                </a:ext>
              </a:extLst>
            </p:cNvPr>
            <p:cNvSpPr txBox="1"/>
            <p:nvPr/>
          </p:nvSpPr>
          <p:spPr>
            <a:xfrm>
              <a:off x="6386095" y="4004074"/>
              <a:ext cx="1782256" cy="369332"/>
            </a:xfrm>
            <a:prstGeom prst="rect">
              <a:avLst/>
            </a:prstGeom>
            <a:solidFill>
              <a:schemeClr val="bg1"/>
            </a:solidFill>
            <a:ln w="28575" cap="rnd">
              <a:solidFill>
                <a:schemeClr val="tx1"/>
              </a:solidFill>
              <a:prstDash val="dash"/>
              <a:beve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652.02 </a:t>
              </a:r>
              <a:r>
                <a:rPr lang="en-GB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st.dev</a:t>
              </a:r>
              <a:r>
                <a:rPr lang="en-GB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.</a:t>
              </a:r>
              <a:endParaRPr lang="nl-NL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F5E9767-187F-4ADA-B649-D7AA4FE4761C}"/>
                </a:ext>
              </a:extLst>
            </p:cNvPr>
            <p:cNvCxnSpPr>
              <a:cxnSpLocks/>
            </p:cNvCxnSpPr>
            <p:nvPr/>
          </p:nvCxnSpPr>
          <p:spPr>
            <a:xfrm>
              <a:off x="3676894" y="4188724"/>
              <a:ext cx="2709201" cy="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6F924B3-D653-45B9-8AFB-9FA79303C89F}"/>
              </a:ext>
            </a:extLst>
          </p:cNvPr>
          <p:cNvGrpSpPr/>
          <p:nvPr/>
        </p:nvGrpSpPr>
        <p:grpSpPr>
          <a:xfrm>
            <a:off x="6979054" y="5831448"/>
            <a:ext cx="4491457" cy="369332"/>
            <a:chOff x="3676894" y="3962107"/>
            <a:chExt cx="4491457" cy="36933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B8115FA-7D44-4133-8220-B3701EAE63F2}"/>
                </a:ext>
              </a:extLst>
            </p:cNvPr>
            <p:cNvSpPr txBox="1"/>
            <p:nvPr/>
          </p:nvSpPr>
          <p:spPr>
            <a:xfrm>
              <a:off x="6386094" y="3962107"/>
              <a:ext cx="1782257" cy="369332"/>
            </a:xfrm>
            <a:prstGeom prst="rect">
              <a:avLst/>
            </a:prstGeom>
            <a:solidFill>
              <a:schemeClr val="bg1"/>
            </a:solidFill>
            <a:ln w="28575" cap="rnd">
              <a:solidFill>
                <a:schemeClr val="tx1"/>
              </a:solidFill>
              <a:prstDash val="dash"/>
              <a:beve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652.02 </a:t>
              </a:r>
              <a:r>
                <a:rPr lang="en-GB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st.dev</a:t>
              </a:r>
              <a:r>
                <a:rPr lang="en-GB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.</a:t>
              </a:r>
              <a:endParaRPr lang="nl-NL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1E0169F-2B83-405A-8B94-EC95D262651E}"/>
                </a:ext>
              </a:extLst>
            </p:cNvPr>
            <p:cNvCxnSpPr>
              <a:cxnSpLocks/>
            </p:cNvCxnSpPr>
            <p:nvPr/>
          </p:nvCxnSpPr>
          <p:spPr>
            <a:xfrm>
              <a:off x="3676894" y="4188724"/>
              <a:ext cx="2709201" cy="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9583BDE-E832-4314-ADE7-FA2B65E05C83}"/>
              </a:ext>
            </a:extLst>
          </p:cNvPr>
          <p:cNvCxnSpPr>
            <a:cxnSpLocks/>
          </p:cNvCxnSpPr>
          <p:nvPr/>
        </p:nvCxnSpPr>
        <p:spPr>
          <a:xfrm>
            <a:off x="10429022" y="2240032"/>
            <a:ext cx="0" cy="1717514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A14774D-E9AB-4A8F-AD2F-4689CB13471A}"/>
              </a:ext>
            </a:extLst>
          </p:cNvPr>
          <p:cNvCxnSpPr>
            <a:cxnSpLocks/>
          </p:cNvCxnSpPr>
          <p:nvPr/>
        </p:nvCxnSpPr>
        <p:spPr>
          <a:xfrm>
            <a:off x="10428906" y="4329510"/>
            <a:ext cx="0" cy="1501938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9EC7B6C-05C8-40D9-8292-21308DC0C350}"/>
              </a:ext>
            </a:extLst>
          </p:cNvPr>
          <p:cNvCxnSpPr>
            <a:cxnSpLocks/>
          </p:cNvCxnSpPr>
          <p:nvPr/>
        </p:nvCxnSpPr>
        <p:spPr>
          <a:xfrm flipV="1">
            <a:off x="6940223" y="2623880"/>
            <a:ext cx="1337179" cy="16355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642CFD4-E445-4652-93CC-D3F906B93A9D}"/>
              </a:ext>
            </a:extLst>
          </p:cNvPr>
          <p:cNvCxnSpPr>
            <a:cxnSpLocks/>
          </p:cNvCxnSpPr>
          <p:nvPr/>
        </p:nvCxnSpPr>
        <p:spPr>
          <a:xfrm>
            <a:off x="6940224" y="5379584"/>
            <a:ext cx="1337178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F3BC929-23A6-4BB4-8933-B989E261B0BE}"/>
              </a:ext>
            </a:extLst>
          </p:cNvPr>
          <p:cNvCxnSpPr>
            <a:cxnSpLocks/>
          </p:cNvCxnSpPr>
          <p:nvPr/>
        </p:nvCxnSpPr>
        <p:spPr>
          <a:xfrm>
            <a:off x="8261564" y="2738549"/>
            <a:ext cx="0" cy="1147161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63CF9A8-EAF8-4CF6-BB6B-60782B46D1E6}"/>
              </a:ext>
            </a:extLst>
          </p:cNvPr>
          <p:cNvCxnSpPr>
            <a:cxnSpLocks/>
          </p:cNvCxnSpPr>
          <p:nvPr/>
        </p:nvCxnSpPr>
        <p:spPr>
          <a:xfrm>
            <a:off x="8274642" y="4247909"/>
            <a:ext cx="0" cy="1136146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9FC0A4A-7D64-4086-9B47-CA2C582FAA61}"/>
              </a:ext>
            </a:extLst>
          </p:cNvPr>
          <p:cNvSpPr/>
          <p:nvPr/>
        </p:nvSpPr>
        <p:spPr>
          <a:xfrm>
            <a:off x="2894633" y="6063379"/>
            <a:ext cx="4045590" cy="48512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831391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AEA9C-FE39-42E3-9D52-C1F9C1816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Gemiddelde</a:t>
            </a:r>
            <a:r>
              <a:rPr lang="en-GB" dirty="0"/>
              <a:t>?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C4C69-2025-4844-9D0D-AFDA5CDCC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Makkelijk</a:t>
            </a:r>
            <a:endParaRPr lang="en-GB" dirty="0"/>
          </a:p>
          <a:p>
            <a:r>
              <a:rPr lang="en-GB" dirty="0" err="1"/>
              <a:t>Bijna</a:t>
            </a:r>
            <a:r>
              <a:rPr lang="en-GB" dirty="0"/>
              <a:t> </a:t>
            </a:r>
            <a:r>
              <a:rPr lang="en-GB" dirty="0" err="1"/>
              <a:t>altijd</a:t>
            </a:r>
            <a:r>
              <a:rPr lang="en-GB" dirty="0"/>
              <a:t> </a:t>
            </a:r>
            <a:r>
              <a:rPr lang="en-GB" dirty="0" err="1"/>
              <a:t>verkeerd</a:t>
            </a:r>
            <a:endParaRPr lang="en-GB" dirty="0"/>
          </a:p>
          <a:p>
            <a:r>
              <a:rPr lang="en-GB" dirty="0"/>
              <a:t>Oren, </a:t>
            </a:r>
            <a:r>
              <a:rPr lang="en-GB" dirty="0" err="1"/>
              <a:t>ledematen</a:t>
            </a:r>
            <a:endParaRPr lang="en-GB" dirty="0"/>
          </a:p>
          <a:p>
            <a:pPr marL="0" indent="0">
              <a:buNone/>
            </a:pPr>
            <a:endParaRPr lang="en-GB" sz="3000" b="1" dirty="0"/>
          </a:p>
          <a:p>
            <a:pPr marL="0" indent="0">
              <a:buNone/>
            </a:pPr>
            <a:r>
              <a:rPr lang="en-GB" sz="3000" b="1" dirty="0" err="1"/>
              <a:t>Één</a:t>
            </a:r>
            <a:r>
              <a:rPr lang="en-GB" sz="3000" b="1" dirty="0"/>
              <a:t> </a:t>
            </a:r>
            <a:r>
              <a:rPr lang="en-GB" sz="3000" b="1" dirty="0" err="1"/>
              <a:t>beschrijvende</a:t>
            </a:r>
            <a:r>
              <a:rPr lang="en-GB" sz="3000" b="1" dirty="0"/>
              <a:t> </a:t>
            </a:r>
            <a:r>
              <a:rPr lang="en-GB" sz="3000" b="1" dirty="0" err="1"/>
              <a:t>maat</a:t>
            </a:r>
            <a:r>
              <a:rPr lang="en-GB" sz="3000" b="1" dirty="0"/>
              <a:t> </a:t>
            </a:r>
            <a:r>
              <a:rPr lang="en-GB" sz="3000" b="1" dirty="0" err="1"/>
              <a:t>zegt</a:t>
            </a:r>
            <a:r>
              <a:rPr lang="en-GB" sz="3000" b="1" dirty="0"/>
              <a:t> </a:t>
            </a:r>
            <a:r>
              <a:rPr lang="en-GB" sz="3000" b="1" dirty="0" err="1"/>
              <a:t>niets</a:t>
            </a:r>
            <a:r>
              <a:rPr lang="en-GB" sz="3000" b="1" dirty="0"/>
              <a:t> </a:t>
            </a:r>
          </a:p>
          <a:p>
            <a:endParaRPr lang="en-GB" sz="3000" b="1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892483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68112-0CB5-4C76-B791-AC6DE75B4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Normaal</a:t>
            </a:r>
            <a:r>
              <a:rPr lang="en-GB" dirty="0"/>
              <a:t> </a:t>
            </a:r>
            <a:r>
              <a:rPr lang="en-GB" dirty="0" err="1"/>
              <a:t>verdeling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F951B-D569-4D03-9EBC-4915AA47CF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77F6D541-3661-47D8-B1ED-B0AF4DD0F2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4150" y="1350138"/>
            <a:ext cx="8483699" cy="5302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01108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68112-0CB5-4C76-B791-AC6DE75B4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Normaal</a:t>
            </a:r>
            <a:r>
              <a:rPr lang="en-GB" dirty="0"/>
              <a:t> </a:t>
            </a:r>
            <a:r>
              <a:rPr lang="en-GB" dirty="0" err="1"/>
              <a:t>verdeling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F951B-D569-4D03-9EBC-4915AA47CF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DCBE76B-B1D6-42DE-BD92-405D6773ED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4150" y="1350138"/>
            <a:ext cx="8483699" cy="5302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1165C0B-6370-4B2B-B6AA-67E31ECD8D72}"/>
              </a:ext>
            </a:extLst>
          </p:cNvPr>
          <p:cNvCxnSpPr>
            <a:cxnSpLocks/>
          </p:cNvCxnSpPr>
          <p:nvPr/>
        </p:nvCxnSpPr>
        <p:spPr>
          <a:xfrm>
            <a:off x="6435525" y="2858947"/>
            <a:ext cx="0" cy="3333515"/>
          </a:xfrm>
          <a:prstGeom prst="line">
            <a:avLst/>
          </a:prstGeom>
          <a:ln w="5715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03622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1C66A-E3BB-4686-BDA1-7AE234C45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Andere</a:t>
            </a:r>
            <a:r>
              <a:rPr lang="en-GB" dirty="0"/>
              <a:t> </a:t>
            </a:r>
            <a:r>
              <a:rPr lang="en-GB" dirty="0" err="1"/>
              <a:t>verdelingen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2D075-9CB5-44D2-B02B-CF57B4054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C80BE8A5-84DA-45DE-8B53-E3C813C89B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653" y="1825625"/>
            <a:ext cx="12192000" cy="460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1557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EB982-DBBA-4D03-BC41-3C2EC57F7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Andere</a:t>
            </a:r>
            <a:r>
              <a:rPr lang="en-GB" dirty="0"/>
              <a:t> </a:t>
            </a:r>
            <a:r>
              <a:rPr lang="en-GB" dirty="0" err="1"/>
              <a:t>verdelingen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76B3E-387A-4919-A5BD-0DE64B9AB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475BAE5-8F9D-416F-B8EF-568E209F6DBA}"/>
              </a:ext>
            </a:extLst>
          </p:cNvPr>
          <p:cNvSpPr/>
          <p:nvPr/>
        </p:nvSpPr>
        <p:spPr>
          <a:xfrm>
            <a:off x="115748" y="4791919"/>
            <a:ext cx="11921924" cy="1225192"/>
          </a:xfrm>
          <a:custGeom>
            <a:avLst/>
            <a:gdLst>
              <a:gd name="connsiteX0" fmla="*/ 0 w 6065520"/>
              <a:gd name="connsiteY0" fmla="*/ 2621280 h 2648520"/>
              <a:gd name="connsiteX1" fmla="*/ 1517904 w 6065520"/>
              <a:gd name="connsiteY1" fmla="*/ 2273808 h 2648520"/>
              <a:gd name="connsiteX2" fmla="*/ 3035808 w 6065520"/>
              <a:gd name="connsiteY2" fmla="*/ 0 h 2648520"/>
              <a:gd name="connsiteX3" fmla="*/ 4553712 w 6065520"/>
              <a:gd name="connsiteY3" fmla="*/ 2267712 h 2648520"/>
              <a:gd name="connsiteX4" fmla="*/ 6065520 w 6065520"/>
              <a:gd name="connsiteY4" fmla="*/ 2621280 h 2648520"/>
              <a:gd name="connsiteX5" fmla="*/ 6065520 w 6065520"/>
              <a:gd name="connsiteY5" fmla="*/ 2621280 h 2648520"/>
              <a:gd name="connsiteX6" fmla="*/ 6065520 w 6065520"/>
              <a:gd name="connsiteY6" fmla="*/ 2621280 h 2648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65520" h="2648520">
                <a:moveTo>
                  <a:pt x="0" y="2621280"/>
                </a:moveTo>
                <a:cubicBezTo>
                  <a:pt x="505968" y="2665984"/>
                  <a:pt x="1011936" y="2710688"/>
                  <a:pt x="1517904" y="2273808"/>
                </a:cubicBezTo>
                <a:cubicBezTo>
                  <a:pt x="2023872" y="1836928"/>
                  <a:pt x="2529840" y="1016"/>
                  <a:pt x="3035808" y="0"/>
                </a:cubicBezTo>
                <a:cubicBezTo>
                  <a:pt x="3541776" y="-1016"/>
                  <a:pt x="4048760" y="1830832"/>
                  <a:pt x="4553712" y="2267712"/>
                </a:cubicBezTo>
                <a:cubicBezTo>
                  <a:pt x="5058664" y="2704592"/>
                  <a:pt x="6065520" y="2621280"/>
                  <a:pt x="6065520" y="2621280"/>
                </a:cubicBezTo>
                <a:lnTo>
                  <a:pt x="6065520" y="2621280"/>
                </a:lnTo>
                <a:lnTo>
                  <a:pt x="6065520" y="2621280"/>
                </a:ln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22075D5-C30D-47A5-A63C-9AB84D15E444}"/>
              </a:ext>
            </a:extLst>
          </p:cNvPr>
          <p:cNvCxnSpPr>
            <a:cxnSpLocks/>
          </p:cNvCxnSpPr>
          <p:nvPr/>
        </p:nvCxnSpPr>
        <p:spPr>
          <a:xfrm>
            <a:off x="6026550" y="2685324"/>
            <a:ext cx="0" cy="335273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108644C-9776-48E0-8514-6846045BE8E6}"/>
              </a:ext>
            </a:extLst>
          </p:cNvPr>
          <p:cNvCxnSpPr>
            <a:cxnSpLocks/>
          </p:cNvCxnSpPr>
          <p:nvPr/>
        </p:nvCxnSpPr>
        <p:spPr>
          <a:xfrm>
            <a:off x="115748" y="6039235"/>
            <a:ext cx="1192192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7443374-8140-41E3-97F4-D3C23ADF64B6}"/>
              </a:ext>
            </a:extLst>
          </p:cNvPr>
          <p:cNvGrpSpPr/>
          <p:nvPr/>
        </p:nvGrpSpPr>
        <p:grpSpPr>
          <a:xfrm>
            <a:off x="2646138" y="2685324"/>
            <a:ext cx="6791689" cy="3333516"/>
            <a:chOff x="3039680" y="2858946"/>
            <a:chExt cx="6791689" cy="3333516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182F100-93AA-4608-80E7-03E835E1BF5A}"/>
                </a:ext>
              </a:extLst>
            </p:cNvPr>
            <p:cNvSpPr/>
            <p:nvPr/>
          </p:nvSpPr>
          <p:spPr>
            <a:xfrm>
              <a:off x="3039680" y="2858946"/>
              <a:ext cx="6791689" cy="3333516"/>
            </a:xfrm>
            <a:custGeom>
              <a:avLst/>
              <a:gdLst>
                <a:gd name="connsiteX0" fmla="*/ 0 w 6065520"/>
                <a:gd name="connsiteY0" fmla="*/ 2621280 h 2648520"/>
                <a:gd name="connsiteX1" fmla="*/ 1517904 w 6065520"/>
                <a:gd name="connsiteY1" fmla="*/ 2273808 h 2648520"/>
                <a:gd name="connsiteX2" fmla="*/ 3035808 w 6065520"/>
                <a:gd name="connsiteY2" fmla="*/ 0 h 2648520"/>
                <a:gd name="connsiteX3" fmla="*/ 4553712 w 6065520"/>
                <a:gd name="connsiteY3" fmla="*/ 2267712 h 2648520"/>
                <a:gd name="connsiteX4" fmla="*/ 6065520 w 6065520"/>
                <a:gd name="connsiteY4" fmla="*/ 2621280 h 2648520"/>
                <a:gd name="connsiteX5" fmla="*/ 6065520 w 6065520"/>
                <a:gd name="connsiteY5" fmla="*/ 2621280 h 2648520"/>
                <a:gd name="connsiteX6" fmla="*/ 6065520 w 6065520"/>
                <a:gd name="connsiteY6" fmla="*/ 2621280 h 2648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65520" h="2648520">
                  <a:moveTo>
                    <a:pt x="0" y="2621280"/>
                  </a:moveTo>
                  <a:cubicBezTo>
                    <a:pt x="505968" y="2665984"/>
                    <a:pt x="1011936" y="2710688"/>
                    <a:pt x="1517904" y="2273808"/>
                  </a:cubicBezTo>
                  <a:cubicBezTo>
                    <a:pt x="2023872" y="1836928"/>
                    <a:pt x="2529840" y="1016"/>
                    <a:pt x="3035808" y="0"/>
                  </a:cubicBezTo>
                  <a:cubicBezTo>
                    <a:pt x="3541776" y="-1016"/>
                    <a:pt x="4048760" y="1830832"/>
                    <a:pt x="4553712" y="2267712"/>
                  </a:cubicBezTo>
                  <a:cubicBezTo>
                    <a:pt x="5058664" y="2704592"/>
                    <a:pt x="6065520" y="2621280"/>
                    <a:pt x="6065520" y="2621280"/>
                  </a:cubicBezTo>
                  <a:lnTo>
                    <a:pt x="6065520" y="2621280"/>
                  </a:lnTo>
                  <a:lnTo>
                    <a:pt x="6065520" y="262128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EDFFD58-60DB-4AAB-A41B-7C6855CCD508}"/>
                </a:ext>
              </a:extLst>
            </p:cNvPr>
            <p:cNvCxnSpPr>
              <a:cxnSpLocks/>
            </p:cNvCxnSpPr>
            <p:nvPr/>
          </p:nvCxnSpPr>
          <p:spPr>
            <a:xfrm>
              <a:off x="5513402" y="4284562"/>
              <a:ext cx="0" cy="1892401"/>
            </a:xfrm>
            <a:prstGeom prst="line">
              <a:avLst/>
            </a:prstGeom>
            <a:ln w="571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E27837-3153-423D-A29B-15C42F583DED}"/>
                </a:ext>
              </a:extLst>
            </p:cNvPr>
            <p:cNvCxnSpPr>
              <a:cxnSpLocks/>
            </p:cNvCxnSpPr>
            <p:nvPr/>
          </p:nvCxnSpPr>
          <p:spPr>
            <a:xfrm>
              <a:off x="7367281" y="4284561"/>
              <a:ext cx="0" cy="1892401"/>
            </a:xfrm>
            <a:prstGeom prst="line">
              <a:avLst/>
            </a:prstGeom>
            <a:ln w="571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2077B38-F3D8-4659-BD35-8765FA071FA7}"/>
                </a:ext>
              </a:extLst>
            </p:cNvPr>
            <p:cNvCxnSpPr>
              <a:cxnSpLocks/>
            </p:cNvCxnSpPr>
            <p:nvPr/>
          </p:nvCxnSpPr>
          <p:spPr>
            <a:xfrm>
              <a:off x="8272036" y="5810491"/>
              <a:ext cx="0" cy="366470"/>
            </a:xfrm>
            <a:prstGeom prst="line">
              <a:avLst/>
            </a:prstGeom>
            <a:ln w="571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8B78580-7CE4-432D-B148-E24636DEE1E6}"/>
                </a:ext>
              </a:extLst>
            </p:cNvPr>
            <p:cNvCxnSpPr>
              <a:cxnSpLocks/>
            </p:cNvCxnSpPr>
            <p:nvPr/>
          </p:nvCxnSpPr>
          <p:spPr>
            <a:xfrm>
              <a:off x="4581641" y="5810491"/>
              <a:ext cx="0" cy="366470"/>
            </a:xfrm>
            <a:prstGeom prst="line">
              <a:avLst/>
            </a:prstGeom>
            <a:ln w="571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403040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B09F4-2E33-4B48-95AE-2993E6305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Real life data</a:t>
            </a:r>
            <a:endParaRPr lang="nl-NL" dirty="0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04C28EEE-9FB3-4703-9792-0D3DDBE670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0" t="7241" b="-84"/>
          <a:stretch/>
        </p:blipFill>
        <p:spPr bwMode="auto">
          <a:xfrm>
            <a:off x="1851949" y="1466346"/>
            <a:ext cx="8544046" cy="5391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1777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7D148-32BB-4D42-8553-2D62E881C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Maar </a:t>
            </a:r>
            <a:r>
              <a:rPr lang="en-GB" dirty="0" err="1"/>
              <a:t>waarom</a:t>
            </a:r>
            <a:r>
              <a:rPr lang="en-GB" dirty="0"/>
              <a:t> dan!?</a:t>
            </a:r>
            <a:endParaRPr lang="nl-N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140AAB-A44F-4A88-963F-2DE3ACA02BA8}"/>
              </a:ext>
            </a:extLst>
          </p:cNvPr>
          <p:cNvSpPr txBox="1"/>
          <p:nvPr/>
        </p:nvSpPr>
        <p:spPr>
          <a:xfrm>
            <a:off x="477456" y="1902459"/>
            <a:ext cx="609407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b="1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Vanaf 2020 moet in de accountantsopleidingen meer aandacht worden besteed aan data-analyse en aanverwante technieken. </a:t>
            </a:r>
          </a:p>
          <a:p>
            <a:endParaRPr lang="nl-NL" b="1" dirty="0">
              <a:solidFill>
                <a:srgbClr val="000000"/>
              </a:solidFill>
              <a:latin typeface="Source Sans Pro" panose="020B0503030403020204" pitchFamily="34" charset="0"/>
            </a:endParaRPr>
          </a:p>
          <a:p>
            <a:r>
              <a:rPr lang="nl-NL" b="1" dirty="0">
                <a:solidFill>
                  <a:srgbClr val="000000"/>
                </a:solidFill>
                <a:latin typeface="Source Sans Pro" panose="020B0503030403020204" pitchFamily="34" charset="0"/>
              </a:rPr>
              <a:t>CEA 8 jan 2020</a:t>
            </a:r>
            <a:endParaRPr lang="nl-N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BE994B-F81B-48CD-8F0A-D33DF69FCE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7928" y="3725863"/>
            <a:ext cx="7800975" cy="25527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4FFC8F7-FFB3-419E-B99C-A99AEC4BE7C1}"/>
              </a:ext>
            </a:extLst>
          </p:cNvPr>
          <p:cNvSpPr txBox="1"/>
          <p:nvPr/>
        </p:nvSpPr>
        <p:spPr>
          <a:xfrm>
            <a:off x="6126480" y="1936998"/>
            <a:ext cx="609407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b="0" i="0" dirty="0">
                <a:solidFill>
                  <a:srgbClr val="333333"/>
                </a:solidFill>
                <a:effectLst/>
                <a:latin typeface="Raleway"/>
              </a:rPr>
              <a:t>Voor RA-, AA- en assistent-accountants ziet de toekomst er somber uit. Hun functies staan op de lijst met 700 beroepen die in de </a:t>
            </a:r>
            <a:r>
              <a:rPr lang="nl-NL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Raleway"/>
              </a:rPr>
              <a:t>nabije toekomst dreigen te verdwijnen</a:t>
            </a:r>
            <a:r>
              <a:rPr lang="nl-NL" b="0" i="0" dirty="0">
                <a:solidFill>
                  <a:srgbClr val="333333"/>
                </a:solidFill>
                <a:effectLst/>
                <a:latin typeface="Raleway"/>
              </a:rPr>
              <a:t>, concluderen de Amerikaanse wetenschappers Carl Frey en Michael </a:t>
            </a:r>
            <a:r>
              <a:rPr lang="nl-NL" b="0" i="0" dirty="0" err="1">
                <a:solidFill>
                  <a:srgbClr val="333333"/>
                </a:solidFill>
                <a:effectLst/>
                <a:latin typeface="Raleway"/>
              </a:rPr>
              <a:t>Osborne</a:t>
            </a:r>
            <a:r>
              <a:rPr lang="nl-NL" b="0" i="0" dirty="0">
                <a:solidFill>
                  <a:srgbClr val="333333"/>
                </a:solidFill>
                <a:effectLst/>
                <a:latin typeface="Raleway"/>
              </a:rPr>
              <a:t> in een begin vorig jaar gepubliceerd onderzoek.</a:t>
            </a:r>
            <a:endParaRPr lang="nl-NL" dirty="0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E38A5901-9C9B-4A87-A914-4E074A682D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97" y="4216877"/>
            <a:ext cx="3313440" cy="1999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99642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B09F4-2E33-4B48-95AE-2993E6305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Real life data</a:t>
            </a:r>
            <a:endParaRPr lang="nl-NL" dirty="0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04C28EEE-9FB3-4703-9792-0D3DDBE670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0" t="7241" b="-84"/>
          <a:stretch/>
        </p:blipFill>
        <p:spPr bwMode="auto">
          <a:xfrm>
            <a:off x="1851949" y="1466346"/>
            <a:ext cx="8544046" cy="5391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4230D30-A129-4AF0-9C49-F177FC2A991F}"/>
              </a:ext>
            </a:extLst>
          </p:cNvPr>
          <p:cNvSpPr/>
          <p:nvPr/>
        </p:nvSpPr>
        <p:spPr>
          <a:xfrm>
            <a:off x="2634205" y="2646413"/>
            <a:ext cx="6791689" cy="3370698"/>
          </a:xfrm>
          <a:custGeom>
            <a:avLst/>
            <a:gdLst>
              <a:gd name="connsiteX0" fmla="*/ 0 w 6065520"/>
              <a:gd name="connsiteY0" fmla="*/ 2621280 h 2648520"/>
              <a:gd name="connsiteX1" fmla="*/ 1517904 w 6065520"/>
              <a:gd name="connsiteY1" fmla="*/ 2273808 h 2648520"/>
              <a:gd name="connsiteX2" fmla="*/ 3035808 w 6065520"/>
              <a:gd name="connsiteY2" fmla="*/ 0 h 2648520"/>
              <a:gd name="connsiteX3" fmla="*/ 4553712 w 6065520"/>
              <a:gd name="connsiteY3" fmla="*/ 2267712 h 2648520"/>
              <a:gd name="connsiteX4" fmla="*/ 6065520 w 6065520"/>
              <a:gd name="connsiteY4" fmla="*/ 2621280 h 2648520"/>
              <a:gd name="connsiteX5" fmla="*/ 6065520 w 6065520"/>
              <a:gd name="connsiteY5" fmla="*/ 2621280 h 2648520"/>
              <a:gd name="connsiteX6" fmla="*/ 6065520 w 6065520"/>
              <a:gd name="connsiteY6" fmla="*/ 2621280 h 2648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65520" h="2648520">
                <a:moveTo>
                  <a:pt x="0" y="2621280"/>
                </a:moveTo>
                <a:cubicBezTo>
                  <a:pt x="505968" y="2665984"/>
                  <a:pt x="1011936" y="2710688"/>
                  <a:pt x="1517904" y="2273808"/>
                </a:cubicBezTo>
                <a:cubicBezTo>
                  <a:pt x="2023872" y="1836928"/>
                  <a:pt x="2529840" y="1016"/>
                  <a:pt x="3035808" y="0"/>
                </a:cubicBezTo>
                <a:cubicBezTo>
                  <a:pt x="3541776" y="-1016"/>
                  <a:pt x="4048760" y="1830832"/>
                  <a:pt x="4553712" y="2267712"/>
                </a:cubicBezTo>
                <a:cubicBezTo>
                  <a:pt x="5058664" y="2704592"/>
                  <a:pt x="6065520" y="2621280"/>
                  <a:pt x="6065520" y="2621280"/>
                </a:cubicBezTo>
                <a:lnTo>
                  <a:pt x="6065520" y="2621280"/>
                </a:lnTo>
                <a:lnTo>
                  <a:pt x="6065520" y="2621280"/>
                </a:lnTo>
              </a:path>
            </a:pathLst>
          </a:cu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746717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B09F4-2E33-4B48-95AE-2993E6305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Real life data</a:t>
            </a:r>
            <a:endParaRPr lang="nl-NL" dirty="0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04C28EEE-9FB3-4703-9792-0D3DDBE670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0" t="7241" b="-84"/>
          <a:stretch/>
        </p:blipFill>
        <p:spPr bwMode="auto">
          <a:xfrm>
            <a:off x="1851949" y="1466346"/>
            <a:ext cx="8544046" cy="5391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4230D30-A129-4AF0-9C49-F177FC2A991F}"/>
              </a:ext>
            </a:extLst>
          </p:cNvPr>
          <p:cNvSpPr/>
          <p:nvPr/>
        </p:nvSpPr>
        <p:spPr>
          <a:xfrm>
            <a:off x="2634205" y="2646413"/>
            <a:ext cx="6791689" cy="3370698"/>
          </a:xfrm>
          <a:custGeom>
            <a:avLst/>
            <a:gdLst>
              <a:gd name="connsiteX0" fmla="*/ 0 w 6065520"/>
              <a:gd name="connsiteY0" fmla="*/ 2621280 h 2648520"/>
              <a:gd name="connsiteX1" fmla="*/ 1517904 w 6065520"/>
              <a:gd name="connsiteY1" fmla="*/ 2273808 h 2648520"/>
              <a:gd name="connsiteX2" fmla="*/ 3035808 w 6065520"/>
              <a:gd name="connsiteY2" fmla="*/ 0 h 2648520"/>
              <a:gd name="connsiteX3" fmla="*/ 4553712 w 6065520"/>
              <a:gd name="connsiteY3" fmla="*/ 2267712 h 2648520"/>
              <a:gd name="connsiteX4" fmla="*/ 6065520 w 6065520"/>
              <a:gd name="connsiteY4" fmla="*/ 2621280 h 2648520"/>
              <a:gd name="connsiteX5" fmla="*/ 6065520 w 6065520"/>
              <a:gd name="connsiteY5" fmla="*/ 2621280 h 2648520"/>
              <a:gd name="connsiteX6" fmla="*/ 6065520 w 6065520"/>
              <a:gd name="connsiteY6" fmla="*/ 2621280 h 2648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65520" h="2648520">
                <a:moveTo>
                  <a:pt x="0" y="2621280"/>
                </a:moveTo>
                <a:cubicBezTo>
                  <a:pt x="505968" y="2665984"/>
                  <a:pt x="1011936" y="2710688"/>
                  <a:pt x="1517904" y="2273808"/>
                </a:cubicBezTo>
                <a:cubicBezTo>
                  <a:pt x="2023872" y="1836928"/>
                  <a:pt x="2529840" y="1016"/>
                  <a:pt x="3035808" y="0"/>
                </a:cubicBezTo>
                <a:cubicBezTo>
                  <a:pt x="3541776" y="-1016"/>
                  <a:pt x="4048760" y="1830832"/>
                  <a:pt x="4553712" y="2267712"/>
                </a:cubicBezTo>
                <a:cubicBezTo>
                  <a:pt x="5058664" y="2704592"/>
                  <a:pt x="6065520" y="2621280"/>
                  <a:pt x="6065520" y="2621280"/>
                </a:cubicBezTo>
                <a:lnTo>
                  <a:pt x="6065520" y="2621280"/>
                </a:lnTo>
                <a:lnTo>
                  <a:pt x="6065520" y="2621280"/>
                </a:lnTo>
              </a:path>
            </a:pathLst>
          </a:cu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580466-FD84-4235-9882-02F39840F622}"/>
              </a:ext>
            </a:extLst>
          </p:cNvPr>
          <p:cNvSpPr/>
          <p:nvPr/>
        </p:nvSpPr>
        <p:spPr>
          <a:xfrm>
            <a:off x="3301453" y="1690688"/>
            <a:ext cx="7494897" cy="4367063"/>
          </a:xfrm>
          <a:custGeom>
            <a:avLst/>
            <a:gdLst>
              <a:gd name="connsiteX0" fmla="*/ 27296 w 6702416"/>
              <a:gd name="connsiteY0" fmla="*/ 4591405 h 4591405"/>
              <a:gd name="connsiteX1" fmla="*/ 78096 w 6702416"/>
              <a:gd name="connsiteY1" fmla="*/ 19405 h 4591405"/>
              <a:gd name="connsiteX2" fmla="*/ 687696 w 6702416"/>
              <a:gd name="connsiteY2" fmla="*/ 2996285 h 4591405"/>
              <a:gd name="connsiteX3" fmla="*/ 2394576 w 6702416"/>
              <a:gd name="connsiteY3" fmla="*/ 4225645 h 4591405"/>
              <a:gd name="connsiteX4" fmla="*/ 6702416 w 6702416"/>
              <a:gd name="connsiteY4" fmla="*/ 4520285 h 4591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02416" h="4591405">
                <a:moveTo>
                  <a:pt x="27296" y="4591405"/>
                </a:moveTo>
                <a:cubicBezTo>
                  <a:pt x="-2338" y="2438331"/>
                  <a:pt x="-31971" y="285258"/>
                  <a:pt x="78096" y="19405"/>
                </a:cubicBezTo>
                <a:cubicBezTo>
                  <a:pt x="188163" y="-246448"/>
                  <a:pt x="301616" y="2295245"/>
                  <a:pt x="687696" y="2996285"/>
                </a:cubicBezTo>
                <a:cubicBezTo>
                  <a:pt x="1073776" y="3697325"/>
                  <a:pt x="1392123" y="3971645"/>
                  <a:pt x="2394576" y="4225645"/>
                </a:cubicBezTo>
                <a:cubicBezTo>
                  <a:pt x="3397029" y="4479645"/>
                  <a:pt x="5049722" y="4499965"/>
                  <a:pt x="6702416" y="4520285"/>
                </a:cubicBezTo>
              </a:path>
            </a:pathLst>
          </a:custGeom>
          <a:noFill/>
          <a:ln w="38100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31736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B09F4-2E33-4B48-95AE-2993E6305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Real life data</a:t>
            </a:r>
            <a:endParaRPr lang="nl-NL" dirty="0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04C28EEE-9FB3-4703-9792-0D3DDBE670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0" t="7241" b="-84"/>
          <a:stretch/>
        </p:blipFill>
        <p:spPr bwMode="auto">
          <a:xfrm>
            <a:off x="1851949" y="1466346"/>
            <a:ext cx="8544046" cy="5391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4230D30-A129-4AF0-9C49-F177FC2A991F}"/>
              </a:ext>
            </a:extLst>
          </p:cNvPr>
          <p:cNvSpPr/>
          <p:nvPr/>
        </p:nvSpPr>
        <p:spPr>
          <a:xfrm>
            <a:off x="2634205" y="2646413"/>
            <a:ext cx="6791689" cy="3370698"/>
          </a:xfrm>
          <a:custGeom>
            <a:avLst/>
            <a:gdLst>
              <a:gd name="connsiteX0" fmla="*/ 0 w 6065520"/>
              <a:gd name="connsiteY0" fmla="*/ 2621280 h 2648520"/>
              <a:gd name="connsiteX1" fmla="*/ 1517904 w 6065520"/>
              <a:gd name="connsiteY1" fmla="*/ 2273808 h 2648520"/>
              <a:gd name="connsiteX2" fmla="*/ 3035808 w 6065520"/>
              <a:gd name="connsiteY2" fmla="*/ 0 h 2648520"/>
              <a:gd name="connsiteX3" fmla="*/ 4553712 w 6065520"/>
              <a:gd name="connsiteY3" fmla="*/ 2267712 h 2648520"/>
              <a:gd name="connsiteX4" fmla="*/ 6065520 w 6065520"/>
              <a:gd name="connsiteY4" fmla="*/ 2621280 h 2648520"/>
              <a:gd name="connsiteX5" fmla="*/ 6065520 w 6065520"/>
              <a:gd name="connsiteY5" fmla="*/ 2621280 h 2648520"/>
              <a:gd name="connsiteX6" fmla="*/ 6065520 w 6065520"/>
              <a:gd name="connsiteY6" fmla="*/ 2621280 h 2648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65520" h="2648520">
                <a:moveTo>
                  <a:pt x="0" y="2621280"/>
                </a:moveTo>
                <a:cubicBezTo>
                  <a:pt x="505968" y="2665984"/>
                  <a:pt x="1011936" y="2710688"/>
                  <a:pt x="1517904" y="2273808"/>
                </a:cubicBezTo>
                <a:cubicBezTo>
                  <a:pt x="2023872" y="1836928"/>
                  <a:pt x="2529840" y="1016"/>
                  <a:pt x="3035808" y="0"/>
                </a:cubicBezTo>
                <a:cubicBezTo>
                  <a:pt x="3541776" y="-1016"/>
                  <a:pt x="4048760" y="1830832"/>
                  <a:pt x="4553712" y="2267712"/>
                </a:cubicBezTo>
                <a:cubicBezTo>
                  <a:pt x="5058664" y="2704592"/>
                  <a:pt x="6065520" y="2621280"/>
                  <a:pt x="6065520" y="2621280"/>
                </a:cubicBezTo>
                <a:lnTo>
                  <a:pt x="6065520" y="2621280"/>
                </a:lnTo>
                <a:lnTo>
                  <a:pt x="6065520" y="2621280"/>
                </a:lnTo>
              </a:path>
            </a:pathLst>
          </a:cu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580466-FD84-4235-9882-02F39840F622}"/>
              </a:ext>
            </a:extLst>
          </p:cNvPr>
          <p:cNvSpPr/>
          <p:nvPr/>
        </p:nvSpPr>
        <p:spPr>
          <a:xfrm>
            <a:off x="3301453" y="1690688"/>
            <a:ext cx="7494897" cy="4367063"/>
          </a:xfrm>
          <a:custGeom>
            <a:avLst/>
            <a:gdLst>
              <a:gd name="connsiteX0" fmla="*/ 27296 w 6702416"/>
              <a:gd name="connsiteY0" fmla="*/ 4591405 h 4591405"/>
              <a:gd name="connsiteX1" fmla="*/ 78096 w 6702416"/>
              <a:gd name="connsiteY1" fmla="*/ 19405 h 4591405"/>
              <a:gd name="connsiteX2" fmla="*/ 687696 w 6702416"/>
              <a:gd name="connsiteY2" fmla="*/ 2996285 h 4591405"/>
              <a:gd name="connsiteX3" fmla="*/ 2394576 w 6702416"/>
              <a:gd name="connsiteY3" fmla="*/ 4225645 h 4591405"/>
              <a:gd name="connsiteX4" fmla="*/ 6702416 w 6702416"/>
              <a:gd name="connsiteY4" fmla="*/ 4520285 h 4591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02416" h="4591405">
                <a:moveTo>
                  <a:pt x="27296" y="4591405"/>
                </a:moveTo>
                <a:cubicBezTo>
                  <a:pt x="-2338" y="2438331"/>
                  <a:pt x="-31971" y="285258"/>
                  <a:pt x="78096" y="19405"/>
                </a:cubicBezTo>
                <a:cubicBezTo>
                  <a:pt x="188163" y="-246448"/>
                  <a:pt x="301616" y="2295245"/>
                  <a:pt x="687696" y="2996285"/>
                </a:cubicBezTo>
                <a:cubicBezTo>
                  <a:pt x="1073776" y="3697325"/>
                  <a:pt x="1392123" y="3971645"/>
                  <a:pt x="2394576" y="4225645"/>
                </a:cubicBezTo>
                <a:cubicBezTo>
                  <a:pt x="3397029" y="4479645"/>
                  <a:pt x="5049722" y="4499965"/>
                  <a:pt x="6702416" y="4520285"/>
                </a:cubicBezTo>
              </a:path>
            </a:pathLst>
          </a:custGeom>
          <a:noFill/>
          <a:ln w="38100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1C404E5-7B42-455B-9B39-3E4CE6662744}"/>
              </a:ext>
            </a:extLst>
          </p:cNvPr>
          <p:cNvCxnSpPr>
            <a:cxnSpLocks/>
          </p:cNvCxnSpPr>
          <p:nvPr/>
        </p:nvCxnSpPr>
        <p:spPr>
          <a:xfrm>
            <a:off x="4132161" y="1690688"/>
            <a:ext cx="0" cy="436706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3E2E172-9B22-4215-85B7-6943A5877960}"/>
              </a:ext>
            </a:extLst>
          </p:cNvPr>
          <p:cNvCxnSpPr>
            <a:cxnSpLocks/>
          </p:cNvCxnSpPr>
          <p:nvPr/>
        </p:nvCxnSpPr>
        <p:spPr>
          <a:xfrm>
            <a:off x="4678099" y="1690688"/>
            <a:ext cx="0" cy="436706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3805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1ED3F-08E2-46A7-A3CF-C08546582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89942-61CA-4439-9B18-C5C64C2D2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12290" name="Picture 2" descr="Box Plot">
            <a:extLst>
              <a:ext uri="{FF2B5EF4-FFF2-40B4-BE49-F238E27FC236}">
                <a16:creationId xmlns:a16="http://schemas.microsoft.com/office/drawing/2014/main" id="{CD617EE8-6213-4B05-B524-86F9B7F59D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237" y="1086564"/>
            <a:ext cx="9153525" cy="469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57943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5E433-D92E-4620-9700-563213F4B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FFC0D4C7-15B9-4B3D-943C-5D5736F79987}"/>
              </a:ext>
            </a:extLst>
          </p:cNvPr>
          <p:cNvGraphicFramePr>
            <a:graphicFrameLocks/>
          </p:cNvGraphicFramePr>
          <p:nvPr/>
        </p:nvGraphicFramePr>
        <p:xfrm>
          <a:off x="2185059" y="1265355"/>
          <a:ext cx="7821881" cy="5227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8EF6AFB-CB84-4B2B-8D96-F7DC37FB3FEA}"/>
              </a:ext>
            </a:extLst>
          </p:cNvPr>
          <p:cNvSpPr txBox="1"/>
          <p:nvPr/>
        </p:nvSpPr>
        <p:spPr>
          <a:xfrm>
            <a:off x="5577840" y="6330712"/>
            <a:ext cx="2225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/>
              <a:t>Salaris</a:t>
            </a:r>
            <a:endParaRPr lang="nl-NL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35C108-056A-47F0-B1BB-B2E3ADB6E70A}"/>
              </a:ext>
            </a:extLst>
          </p:cNvPr>
          <p:cNvSpPr txBox="1"/>
          <p:nvPr/>
        </p:nvSpPr>
        <p:spPr>
          <a:xfrm rot="16200000">
            <a:off x="716281" y="2998966"/>
            <a:ext cx="2225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Frequency</a:t>
            </a:r>
            <a:endParaRPr lang="nl-NL" sz="24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24BEAD1-02F8-418D-A3D8-2924C07E0C0B}"/>
              </a:ext>
            </a:extLst>
          </p:cNvPr>
          <p:cNvCxnSpPr>
            <a:cxnSpLocks/>
          </p:cNvCxnSpPr>
          <p:nvPr/>
        </p:nvCxnSpPr>
        <p:spPr>
          <a:xfrm>
            <a:off x="5715000" y="2375298"/>
            <a:ext cx="0" cy="329398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B9019FE-34F8-4D01-BB7B-FFAE699A0126}"/>
              </a:ext>
            </a:extLst>
          </p:cNvPr>
          <p:cNvSpPr txBox="1"/>
          <p:nvPr/>
        </p:nvSpPr>
        <p:spPr>
          <a:xfrm>
            <a:off x="5702630" y="2005966"/>
            <a:ext cx="1798320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4698.70 Gem.</a:t>
            </a:r>
            <a:endParaRPr lang="nl-NL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FF03C27-6995-4C49-B316-80A594CA6BDE}"/>
              </a:ext>
            </a:extLst>
          </p:cNvPr>
          <p:cNvCxnSpPr/>
          <p:nvPr/>
        </p:nvCxnSpPr>
        <p:spPr>
          <a:xfrm flipV="1">
            <a:off x="5288280" y="624385"/>
            <a:ext cx="0" cy="5148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64194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5E433-D92E-4620-9700-563213F4B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FFC0D4C7-15B9-4B3D-943C-5D5736F79987}"/>
              </a:ext>
            </a:extLst>
          </p:cNvPr>
          <p:cNvGraphicFramePr>
            <a:graphicFrameLocks/>
          </p:cNvGraphicFramePr>
          <p:nvPr/>
        </p:nvGraphicFramePr>
        <p:xfrm>
          <a:off x="2185059" y="1265355"/>
          <a:ext cx="7821881" cy="5227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8EF6AFB-CB84-4B2B-8D96-F7DC37FB3FEA}"/>
              </a:ext>
            </a:extLst>
          </p:cNvPr>
          <p:cNvSpPr txBox="1"/>
          <p:nvPr/>
        </p:nvSpPr>
        <p:spPr>
          <a:xfrm>
            <a:off x="5577840" y="6330712"/>
            <a:ext cx="2225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/>
              <a:t>Salaris</a:t>
            </a:r>
            <a:endParaRPr lang="nl-NL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35C108-056A-47F0-B1BB-B2E3ADB6E70A}"/>
              </a:ext>
            </a:extLst>
          </p:cNvPr>
          <p:cNvSpPr txBox="1"/>
          <p:nvPr/>
        </p:nvSpPr>
        <p:spPr>
          <a:xfrm rot="16200000">
            <a:off x="716281" y="2998966"/>
            <a:ext cx="2225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Frequency</a:t>
            </a:r>
            <a:endParaRPr lang="nl-NL" sz="24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24BEAD1-02F8-418D-A3D8-2924C07E0C0B}"/>
              </a:ext>
            </a:extLst>
          </p:cNvPr>
          <p:cNvCxnSpPr>
            <a:cxnSpLocks/>
          </p:cNvCxnSpPr>
          <p:nvPr/>
        </p:nvCxnSpPr>
        <p:spPr>
          <a:xfrm>
            <a:off x="5715000" y="2375298"/>
            <a:ext cx="0" cy="329398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03A24CA-AA4A-47CF-8183-E47D371AA12A}"/>
              </a:ext>
            </a:extLst>
          </p:cNvPr>
          <p:cNvCxnSpPr>
            <a:cxnSpLocks/>
          </p:cNvCxnSpPr>
          <p:nvPr/>
        </p:nvCxnSpPr>
        <p:spPr>
          <a:xfrm flipH="1">
            <a:off x="5273040" y="1874520"/>
            <a:ext cx="15240" cy="379476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97019B8-F940-412D-AFB5-12026A799798}"/>
              </a:ext>
            </a:extLst>
          </p:cNvPr>
          <p:cNvSpPr txBox="1"/>
          <p:nvPr/>
        </p:nvSpPr>
        <p:spPr>
          <a:xfrm>
            <a:off x="5273040" y="1486615"/>
            <a:ext cx="1798320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4000 Med.</a:t>
            </a:r>
            <a:endParaRPr lang="nl-NL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9019FE-34F8-4D01-BB7B-FFAE699A0126}"/>
              </a:ext>
            </a:extLst>
          </p:cNvPr>
          <p:cNvSpPr txBox="1"/>
          <p:nvPr/>
        </p:nvSpPr>
        <p:spPr>
          <a:xfrm>
            <a:off x="5702630" y="2005966"/>
            <a:ext cx="1798320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4698.70 Gem.</a:t>
            </a:r>
            <a:endParaRPr lang="nl-NL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FF03C27-6995-4C49-B316-80A594CA6BDE}"/>
              </a:ext>
            </a:extLst>
          </p:cNvPr>
          <p:cNvCxnSpPr/>
          <p:nvPr/>
        </p:nvCxnSpPr>
        <p:spPr>
          <a:xfrm flipV="1">
            <a:off x="5288280" y="624385"/>
            <a:ext cx="0" cy="5148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3599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5E433-D92E-4620-9700-563213F4B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FFC0D4C7-15B9-4B3D-943C-5D5736F7998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5283475"/>
              </p:ext>
            </p:extLst>
          </p:nvPr>
        </p:nvGraphicFramePr>
        <p:xfrm>
          <a:off x="2185059" y="1265355"/>
          <a:ext cx="7821881" cy="5227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8EF6AFB-CB84-4B2B-8D96-F7DC37FB3FEA}"/>
              </a:ext>
            </a:extLst>
          </p:cNvPr>
          <p:cNvSpPr txBox="1"/>
          <p:nvPr/>
        </p:nvSpPr>
        <p:spPr>
          <a:xfrm>
            <a:off x="5577840" y="6330712"/>
            <a:ext cx="2225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/>
              <a:t>Salaris</a:t>
            </a:r>
            <a:endParaRPr lang="nl-NL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35C108-056A-47F0-B1BB-B2E3ADB6E70A}"/>
              </a:ext>
            </a:extLst>
          </p:cNvPr>
          <p:cNvSpPr txBox="1"/>
          <p:nvPr/>
        </p:nvSpPr>
        <p:spPr>
          <a:xfrm rot="16200000">
            <a:off x="716281" y="2998966"/>
            <a:ext cx="2225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Frequency</a:t>
            </a:r>
            <a:endParaRPr lang="nl-NL" sz="24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24BEAD1-02F8-418D-A3D8-2924C07E0C0B}"/>
              </a:ext>
            </a:extLst>
          </p:cNvPr>
          <p:cNvCxnSpPr>
            <a:cxnSpLocks/>
          </p:cNvCxnSpPr>
          <p:nvPr/>
        </p:nvCxnSpPr>
        <p:spPr>
          <a:xfrm>
            <a:off x="5715000" y="2375298"/>
            <a:ext cx="0" cy="329398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03A24CA-AA4A-47CF-8183-E47D371AA12A}"/>
              </a:ext>
            </a:extLst>
          </p:cNvPr>
          <p:cNvCxnSpPr>
            <a:cxnSpLocks/>
          </p:cNvCxnSpPr>
          <p:nvPr/>
        </p:nvCxnSpPr>
        <p:spPr>
          <a:xfrm flipH="1">
            <a:off x="5273040" y="1874520"/>
            <a:ext cx="15240" cy="379476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97019B8-F940-412D-AFB5-12026A799798}"/>
              </a:ext>
            </a:extLst>
          </p:cNvPr>
          <p:cNvSpPr txBox="1"/>
          <p:nvPr/>
        </p:nvSpPr>
        <p:spPr>
          <a:xfrm>
            <a:off x="5273040" y="1486615"/>
            <a:ext cx="1798320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4000 Med.</a:t>
            </a:r>
            <a:endParaRPr lang="nl-NL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9019FE-34F8-4D01-BB7B-FFAE699A0126}"/>
              </a:ext>
            </a:extLst>
          </p:cNvPr>
          <p:cNvSpPr txBox="1"/>
          <p:nvPr/>
        </p:nvSpPr>
        <p:spPr>
          <a:xfrm>
            <a:off x="5702630" y="2005966"/>
            <a:ext cx="1798320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4698.70 Gem.</a:t>
            </a:r>
            <a:endParaRPr lang="nl-NL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BC829F5-DDBF-43E4-B677-DD36C94F24E3}"/>
              </a:ext>
            </a:extLst>
          </p:cNvPr>
          <p:cNvGrpSpPr/>
          <p:nvPr/>
        </p:nvGrpSpPr>
        <p:grpSpPr>
          <a:xfrm>
            <a:off x="3116933" y="624385"/>
            <a:ext cx="5508907" cy="514886"/>
            <a:chOff x="1783080" y="2377440"/>
            <a:chExt cx="8656320" cy="1325880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5635728-0172-43AC-A562-46D8F785958E}"/>
                </a:ext>
              </a:extLst>
            </p:cNvPr>
            <p:cNvCxnSpPr>
              <a:cxnSpLocks/>
              <a:endCxn id="21" idx="3"/>
            </p:cNvCxnSpPr>
            <p:nvPr/>
          </p:nvCxnSpPr>
          <p:spPr>
            <a:xfrm flipH="1">
              <a:off x="8188364" y="3040380"/>
              <a:ext cx="222055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9004B9B6-D191-4743-911D-C6461FAC6516}"/>
                </a:ext>
              </a:extLst>
            </p:cNvPr>
            <p:cNvGrpSpPr/>
            <p:nvPr/>
          </p:nvGrpSpPr>
          <p:grpSpPr>
            <a:xfrm>
              <a:off x="1783080" y="2377440"/>
              <a:ext cx="8656320" cy="1325880"/>
              <a:chOff x="1783080" y="2377440"/>
              <a:chExt cx="8656320" cy="132588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BB926932-6F3E-4532-802F-DD727412F98A}"/>
                  </a:ext>
                </a:extLst>
              </p:cNvPr>
              <p:cNvSpPr/>
              <p:nvPr/>
            </p:nvSpPr>
            <p:spPr>
              <a:xfrm>
                <a:off x="2896065" y="2377440"/>
                <a:ext cx="5292298" cy="1325880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2A1443DC-C692-4650-B1F7-192723C8B414}"/>
                  </a:ext>
                </a:extLst>
              </p:cNvPr>
              <p:cNvCxnSpPr>
                <a:cxnSpLocks/>
                <a:stCxn id="21" idx="1"/>
              </p:cNvCxnSpPr>
              <p:nvPr/>
            </p:nvCxnSpPr>
            <p:spPr>
              <a:xfrm flipH="1">
                <a:off x="1783082" y="3040380"/>
                <a:ext cx="1112984" cy="762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D3FF8155-E876-4D10-9693-C652CE438A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83080" y="2827020"/>
                <a:ext cx="0" cy="44196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01040D21-F508-410F-B560-A3FC1B6122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39400" y="2827020"/>
                <a:ext cx="0" cy="44196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FF03C27-6995-4C49-B316-80A594CA6BDE}"/>
              </a:ext>
            </a:extLst>
          </p:cNvPr>
          <p:cNvCxnSpPr/>
          <p:nvPr/>
        </p:nvCxnSpPr>
        <p:spPr>
          <a:xfrm flipV="1">
            <a:off x="5288280" y="624385"/>
            <a:ext cx="0" cy="5148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51037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C92D8A21-9B2B-4813-8362-5CC0FAF627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10825674"/>
              </p:ext>
            </p:extLst>
          </p:nvPr>
        </p:nvGraphicFramePr>
        <p:xfrm>
          <a:off x="2059634" y="1409627"/>
          <a:ext cx="8074966" cy="50962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857A4D77-4CCC-4FAA-8E16-6EECE2364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F8CB89-7819-4903-AA16-24C26240F6FD}"/>
              </a:ext>
            </a:extLst>
          </p:cNvPr>
          <p:cNvSpPr txBox="1"/>
          <p:nvPr/>
        </p:nvSpPr>
        <p:spPr>
          <a:xfrm>
            <a:off x="5577840" y="6330712"/>
            <a:ext cx="2225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/>
              <a:t>Salaris</a:t>
            </a:r>
            <a:endParaRPr lang="nl-NL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1C8DCA-26DF-4C5C-A6C1-BB9E65BDE64F}"/>
              </a:ext>
            </a:extLst>
          </p:cNvPr>
          <p:cNvSpPr txBox="1"/>
          <p:nvPr/>
        </p:nvSpPr>
        <p:spPr>
          <a:xfrm rot="16200000">
            <a:off x="716281" y="2998966"/>
            <a:ext cx="2225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Frequency</a:t>
            </a:r>
            <a:endParaRPr lang="nl-NL" sz="24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8638E5C-750C-4129-82C5-5FA93AAE8DBF}"/>
              </a:ext>
            </a:extLst>
          </p:cNvPr>
          <p:cNvCxnSpPr>
            <a:cxnSpLocks/>
          </p:cNvCxnSpPr>
          <p:nvPr/>
        </p:nvCxnSpPr>
        <p:spPr>
          <a:xfrm>
            <a:off x="5897880" y="2375298"/>
            <a:ext cx="0" cy="329398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F20CDBF-753B-4952-92CA-69F922B0EC5A}"/>
              </a:ext>
            </a:extLst>
          </p:cNvPr>
          <p:cNvSpPr txBox="1"/>
          <p:nvPr/>
        </p:nvSpPr>
        <p:spPr>
          <a:xfrm>
            <a:off x="5885510" y="2005966"/>
            <a:ext cx="1798320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4944.70 Gem.</a:t>
            </a:r>
            <a:endParaRPr lang="nl-NL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2717295-B0EB-460F-9D6A-A5EB29AD3B6F}"/>
              </a:ext>
            </a:extLst>
          </p:cNvPr>
          <p:cNvCxnSpPr/>
          <p:nvPr/>
        </p:nvCxnSpPr>
        <p:spPr>
          <a:xfrm flipV="1">
            <a:off x="4312920" y="637533"/>
            <a:ext cx="0" cy="5148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24280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C92D8A21-9B2B-4813-8362-5CC0FAF627EB}"/>
              </a:ext>
            </a:extLst>
          </p:cNvPr>
          <p:cNvGraphicFramePr>
            <a:graphicFrameLocks/>
          </p:cNvGraphicFramePr>
          <p:nvPr/>
        </p:nvGraphicFramePr>
        <p:xfrm>
          <a:off x="2059634" y="1409627"/>
          <a:ext cx="8074966" cy="50962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857A4D77-4CCC-4FAA-8E16-6EECE2364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F8CB89-7819-4903-AA16-24C26240F6FD}"/>
              </a:ext>
            </a:extLst>
          </p:cNvPr>
          <p:cNvSpPr txBox="1"/>
          <p:nvPr/>
        </p:nvSpPr>
        <p:spPr>
          <a:xfrm>
            <a:off x="5577840" y="6330712"/>
            <a:ext cx="2225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/>
              <a:t>Salaris</a:t>
            </a:r>
            <a:endParaRPr lang="nl-NL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1C8DCA-26DF-4C5C-A6C1-BB9E65BDE64F}"/>
              </a:ext>
            </a:extLst>
          </p:cNvPr>
          <p:cNvSpPr txBox="1"/>
          <p:nvPr/>
        </p:nvSpPr>
        <p:spPr>
          <a:xfrm rot="16200000">
            <a:off x="716281" y="2998966"/>
            <a:ext cx="2225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Frequency</a:t>
            </a:r>
            <a:endParaRPr lang="nl-NL" sz="24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8638E5C-750C-4129-82C5-5FA93AAE8DBF}"/>
              </a:ext>
            </a:extLst>
          </p:cNvPr>
          <p:cNvCxnSpPr>
            <a:cxnSpLocks/>
          </p:cNvCxnSpPr>
          <p:nvPr/>
        </p:nvCxnSpPr>
        <p:spPr>
          <a:xfrm>
            <a:off x="5897880" y="2375298"/>
            <a:ext cx="0" cy="329398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A9FFD0F-C8FB-433D-B4DE-81311A7930EF}"/>
              </a:ext>
            </a:extLst>
          </p:cNvPr>
          <p:cNvCxnSpPr>
            <a:cxnSpLocks/>
          </p:cNvCxnSpPr>
          <p:nvPr/>
        </p:nvCxnSpPr>
        <p:spPr>
          <a:xfrm flipH="1">
            <a:off x="4297680" y="1874520"/>
            <a:ext cx="15240" cy="379476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07D2F56-F7C8-4E9F-AE0B-8C2204D6E60E}"/>
              </a:ext>
            </a:extLst>
          </p:cNvPr>
          <p:cNvSpPr txBox="1"/>
          <p:nvPr/>
        </p:nvSpPr>
        <p:spPr>
          <a:xfrm>
            <a:off x="4297680" y="1486615"/>
            <a:ext cx="1798320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2750 Med.</a:t>
            </a:r>
            <a:endParaRPr lang="nl-NL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20CDBF-753B-4952-92CA-69F922B0EC5A}"/>
              </a:ext>
            </a:extLst>
          </p:cNvPr>
          <p:cNvSpPr txBox="1"/>
          <p:nvPr/>
        </p:nvSpPr>
        <p:spPr>
          <a:xfrm>
            <a:off x="5885510" y="2005966"/>
            <a:ext cx="1798320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4944.70 Gem.</a:t>
            </a:r>
            <a:endParaRPr lang="nl-NL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2717295-B0EB-460F-9D6A-A5EB29AD3B6F}"/>
              </a:ext>
            </a:extLst>
          </p:cNvPr>
          <p:cNvCxnSpPr/>
          <p:nvPr/>
        </p:nvCxnSpPr>
        <p:spPr>
          <a:xfrm flipV="1">
            <a:off x="4312920" y="637533"/>
            <a:ext cx="0" cy="5148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83678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C92D8A21-9B2B-4813-8362-5CC0FAF627EB}"/>
              </a:ext>
            </a:extLst>
          </p:cNvPr>
          <p:cNvGraphicFramePr>
            <a:graphicFrameLocks/>
          </p:cNvGraphicFramePr>
          <p:nvPr/>
        </p:nvGraphicFramePr>
        <p:xfrm>
          <a:off x="2059634" y="1409627"/>
          <a:ext cx="8074966" cy="50962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857A4D77-4CCC-4FAA-8E16-6EECE2364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F8CB89-7819-4903-AA16-24C26240F6FD}"/>
              </a:ext>
            </a:extLst>
          </p:cNvPr>
          <p:cNvSpPr txBox="1"/>
          <p:nvPr/>
        </p:nvSpPr>
        <p:spPr>
          <a:xfrm>
            <a:off x="5577840" y="6330712"/>
            <a:ext cx="2225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/>
              <a:t>Salaris</a:t>
            </a:r>
            <a:endParaRPr lang="nl-NL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1C8DCA-26DF-4C5C-A6C1-BB9E65BDE64F}"/>
              </a:ext>
            </a:extLst>
          </p:cNvPr>
          <p:cNvSpPr txBox="1"/>
          <p:nvPr/>
        </p:nvSpPr>
        <p:spPr>
          <a:xfrm rot="16200000">
            <a:off x="716281" y="2998966"/>
            <a:ext cx="2225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Frequency</a:t>
            </a:r>
            <a:endParaRPr lang="nl-NL" sz="24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8638E5C-750C-4129-82C5-5FA93AAE8DBF}"/>
              </a:ext>
            </a:extLst>
          </p:cNvPr>
          <p:cNvCxnSpPr>
            <a:cxnSpLocks/>
          </p:cNvCxnSpPr>
          <p:nvPr/>
        </p:nvCxnSpPr>
        <p:spPr>
          <a:xfrm>
            <a:off x="5897880" y="2375298"/>
            <a:ext cx="0" cy="329398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A9FFD0F-C8FB-433D-B4DE-81311A7930EF}"/>
              </a:ext>
            </a:extLst>
          </p:cNvPr>
          <p:cNvCxnSpPr>
            <a:cxnSpLocks/>
          </p:cNvCxnSpPr>
          <p:nvPr/>
        </p:nvCxnSpPr>
        <p:spPr>
          <a:xfrm flipH="1">
            <a:off x="4297680" y="1874520"/>
            <a:ext cx="15240" cy="379476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07D2F56-F7C8-4E9F-AE0B-8C2204D6E60E}"/>
              </a:ext>
            </a:extLst>
          </p:cNvPr>
          <p:cNvSpPr txBox="1"/>
          <p:nvPr/>
        </p:nvSpPr>
        <p:spPr>
          <a:xfrm>
            <a:off x="4297680" y="1486615"/>
            <a:ext cx="1798320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2750 Med.</a:t>
            </a:r>
            <a:endParaRPr lang="nl-NL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20CDBF-753B-4952-92CA-69F922B0EC5A}"/>
              </a:ext>
            </a:extLst>
          </p:cNvPr>
          <p:cNvSpPr txBox="1"/>
          <p:nvPr/>
        </p:nvSpPr>
        <p:spPr>
          <a:xfrm>
            <a:off x="5885510" y="2005966"/>
            <a:ext cx="1798320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4944.70 Gem.</a:t>
            </a:r>
            <a:endParaRPr lang="nl-NL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7B729CF-A619-47D1-976E-98D7E711C175}"/>
              </a:ext>
            </a:extLst>
          </p:cNvPr>
          <p:cNvGrpSpPr/>
          <p:nvPr/>
        </p:nvGrpSpPr>
        <p:grpSpPr>
          <a:xfrm>
            <a:off x="2636524" y="624385"/>
            <a:ext cx="7117076" cy="514886"/>
            <a:chOff x="1941427" y="2377440"/>
            <a:chExt cx="8216469" cy="132588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8163169-5859-4A29-BCEF-351059984B0A}"/>
                </a:ext>
              </a:extLst>
            </p:cNvPr>
            <p:cNvCxnSpPr>
              <a:cxnSpLocks/>
              <a:endCxn id="17" idx="3"/>
            </p:cNvCxnSpPr>
            <p:nvPr/>
          </p:nvCxnSpPr>
          <p:spPr>
            <a:xfrm flipH="1">
              <a:off x="9471724" y="3040380"/>
              <a:ext cx="68617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AE6F4444-DBC8-45FD-85DD-8F287B8E1C70}"/>
                </a:ext>
              </a:extLst>
            </p:cNvPr>
            <p:cNvGrpSpPr/>
            <p:nvPr/>
          </p:nvGrpSpPr>
          <p:grpSpPr>
            <a:xfrm>
              <a:off x="1941427" y="2377440"/>
              <a:ext cx="8216469" cy="1325880"/>
              <a:chOff x="1941427" y="2377440"/>
              <a:chExt cx="8216469" cy="132588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82FC8499-FC30-40A7-9A61-AD9215236082}"/>
                  </a:ext>
                </a:extLst>
              </p:cNvPr>
              <p:cNvSpPr/>
              <p:nvPr/>
            </p:nvSpPr>
            <p:spPr>
              <a:xfrm>
                <a:off x="2557222" y="2377440"/>
                <a:ext cx="6914502" cy="1325880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C9D72299-DCA0-421D-97EF-D0F2E55AE61C}"/>
                  </a:ext>
                </a:extLst>
              </p:cNvPr>
              <p:cNvCxnSpPr>
                <a:cxnSpLocks/>
                <a:stCxn id="17" idx="1"/>
              </p:cNvCxnSpPr>
              <p:nvPr/>
            </p:nvCxnSpPr>
            <p:spPr>
              <a:xfrm flipH="1">
                <a:off x="1941428" y="3040380"/>
                <a:ext cx="61579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07B2A415-E456-47DE-8770-9E6CBC43D0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41427" y="2827021"/>
                <a:ext cx="0" cy="44196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10F04CF3-E58E-48D7-A4BF-F498DF1D38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157896" y="2827021"/>
                <a:ext cx="0" cy="44196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2717295-B0EB-460F-9D6A-A5EB29AD3B6F}"/>
              </a:ext>
            </a:extLst>
          </p:cNvPr>
          <p:cNvCxnSpPr/>
          <p:nvPr/>
        </p:nvCxnSpPr>
        <p:spPr>
          <a:xfrm flipV="1">
            <a:off x="4312920" y="637533"/>
            <a:ext cx="0" cy="5148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3790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46744-FEC5-4EB2-A886-8CD077BB0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Inhoud</a:t>
            </a:r>
            <a:r>
              <a:rPr lang="en-GB" dirty="0"/>
              <a:t> workshop	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1A4B1-0C33-4FC6-BC81-B11D217202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Ophalen</a:t>
            </a:r>
            <a:r>
              <a:rPr lang="en-GB" dirty="0"/>
              <a:t> </a:t>
            </a:r>
            <a:r>
              <a:rPr lang="en-GB" dirty="0" err="1"/>
              <a:t>basisbegrippen</a:t>
            </a:r>
            <a:endParaRPr lang="en-GB" dirty="0"/>
          </a:p>
          <a:p>
            <a:r>
              <a:rPr lang="en-GB" dirty="0" err="1"/>
              <a:t>Verdelingen</a:t>
            </a:r>
            <a:endParaRPr lang="en-GB" dirty="0"/>
          </a:p>
          <a:p>
            <a:r>
              <a:rPr lang="nl-NL" dirty="0"/>
              <a:t>Slechte voorbeelden</a:t>
            </a:r>
          </a:p>
          <a:p>
            <a:r>
              <a:rPr lang="nl-NL" dirty="0"/>
              <a:t>Practicum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934671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0386232-3702-4E37-8BA9-05CC07727EC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50412564"/>
              </p:ext>
            </p:extLst>
          </p:nvPr>
        </p:nvGraphicFramePr>
        <p:xfrm>
          <a:off x="2058517" y="1119346"/>
          <a:ext cx="8074966" cy="53816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5E8DE2A9-F03D-4284-BEF7-82E7DD089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94276E-2D49-4362-A8DC-D0B8EC33FE58}"/>
              </a:ext>
            </a:extLst>
          </p:cNvPr>
          <p:cNvSpPr txBox="1"/>
          <p:nvPr/>
        </p:nvSpPr>
        <p:spPr>
          <a:xfrm>
            <a:off x="5577840" y="6330712"/>
            <a:ext cx="2225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/>
              <a:t>Salaris</a:t>
            </a:r>
            <a:endParaRPr lang="nl-NL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DD2EF0-621C-4922-B3D7-7E8D6A87F940}"/>
              </a:ext>
            </a:extLst>
          </p:cNvPr>
          <p:cNvSpPr txBox="1"/>
          <p:nvPr/>
        </p:nvSpPr>
        <p:spPr>
          <a:xfrm rot="16200000">
            <a:off x="716281" y="2998966"/>
            <a:ext cx="2225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Frequency</a:t>
            </a:r>
            <a:endParaRPr lang="nl-NL" sz="24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E629342-40EE-4BA2-958A-87422D10623B}"/>
              </a:ext>
            </a:extLst>
          </p:cNvPr>
          <p:cNvCxnSpPr>
            <a:cxnSpLocks/>
          </p:cNvCxnSpPr>
          <p:nvPr/>
        </p:nvCxnSpPr>
        <p:spPr>
          <a:xfrm>
            <a:off x="6812280" y="2375298"/>
            <a:ext cx="0" cy="329398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EC8145A-D848-436A-88C5-96FC296C32B7}"/>
              </a:ext>
            </a:extLst>
          </p:cNvPr>
          <p:cNvSpPr txBox="1"/>
          <p:nvPr/>
        </p:nvSpPr>
        <p:spPr>
          <a:xfrm>
            <a:off x="6799910" y="2005966"/>
            <a:ext cx="1798320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6065 Gem.</a:t>
            </a:r>
            <a:endParaRPr lang="nl-NL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2326F22-0BE0-48B0-8EDB-E4840EE4ED56}"/>
              </a:ext>
            </a:extLst>
          </p:cNvPr>
          <p:cNvCxnSpPr/>
          <p:nvPr/>
        </p:nvCxnSpPr>
        <p:spPr>
          <a:xfrm flipV="1">
            <a:off x="6278880" y="637533"/>
            <a:ext cx="0" cy="5148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01197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0386232-3702-4E37-8BA9-05CC07727ECC}"/>
              </a:ext>
            </a:extLst>
          </p:cNvPr>
          <p:cNvGraphicFramePr>
            <a:graphicFrameLocks/>
          </p:cNvGraphicFramePr>
          <p:nvPr/>
        </p:nvGraphicFramePr>
        <p:xfrm>
          <a:off x="2058517" y="1119346"/>
          <a:ext cx="8074966" cy="53816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5E8DE2A9-F03D-4284-BEF7-82E7DD089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94276E-2D49-4362-A8DC-D0B8EC33FE58}"/>
              </a:ext>
            </a:extLst>
          </p:cNvPr>
          <p:cNvSpPr txBox="1"/>
          <p:nvPr/>
        </p:nvSpPr>
        <p:spPr>
          <a:xfrm>
            <a:off x="5577840" y="6330712"/>
            <a:ext cx="2225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/>
              <a:t>Salaris</a:t>
            </a:r>
            <a:endParaRPr lang="nl-NL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DD2EF0-621C-4922-B3D7-7E8D6A87F940}"/>
              </a:ext>
            </a:extLst>
          </p:cNvPr>
          <p:cNvSpPr txBox="1"/>
          <p:nvPr/>
        </p:nvSpPr>
        <p:spPr>
          <a:xfrm rot="16200000">
            <a:off x="716281" y="2998966"/>
            <a:ext cx="2225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Frequency</a:t>
            </a:r>
            <a:endParaRPr lang="nl-NL" sz="24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E629342-40EE-4BA2-958A-87422D10623B}"/>
              </a:ext>
            </a:extLst>
          </p:cNvPr>
          <p:cNvCxnSpPr>
            <a:cxnSpLocks/>
          </p:cNvCxnSpPr>
          <p:nvPr/>
        </p:nvCxnSpPr>
        <p:spPr>
          <a:xfrm>
            <a:off x="6812280" y="2375298"/>
            <a:ext cx="0" cy="329398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DA111FA-4ED4-41FC-93B0-5A3DBD9C6B1A}"/>
              </a:ext>
            </a:extLst>
          </p:cNvPr>
          <p:cNvCxnSpPr>
            <a:cxnSpLocks/>
          </p:cNvCxnSpPr>
          <p:nvPr/>
        </p:nvCxnSpPr>
        <p:spPr>
          <a:xfrm flipH="1">
            <a:off x="6263640" y="1874520"/>
            <a:ext cx="15240" cy="379476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04CF5BF-9519-44A2-B11E-75BFC0D5A9F3}"/>
              </a:ext>
            </a:extLst>
          </p:cNvPr>
          <p:cNvSpPr txBox="1"/>
          <p:nvPr/>
        </p:nvSpPr>
        <p:spPr>
          <a:xfrm>
            <a:off x="6263640" y="1486615"/>
            <a:ext cx="1798320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5450 Med.</a:t>
            </a:r>
            <a:endParaRPr lang="nl-NL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C8145A-D848-436A-88C5-96FC296C32B7}"/>
              </a:ext>
            </a:extLst>
          </p:cNvPr>
          <p:cNvSpPr txBox="1"/>
          <p:nvPr/>
        </p:nvSpPr>
        <p:spPr>
          <a:xfrm>
            <a:off x="6799910" y="2005966"/>
            <a:ext cx="1798320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6065 Gem.</a:t>
            </a:r>
            <a:endParaRPr lang="nl-NL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2326F22-0BE0-48B0-8EDB-E4840EE4ED56}"/>
              </a:ext>
            </a:extLst>
          </p:cNvPr>
          <p:cNvCxnSpPr/>
          <p:nvPr/>
        </p:nvCxnSpPr>
        <p:spPr>
          <a:xfrm flipV="1">
            <a:off x="6278880" y="637533"/>
            <a:ext cx="0" cy="5148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97379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0386232-3702-4E37-8BA9-05CC07727ECC}"/>
              </a:ext>
            </a:extLst>
          </p:cNvPr>
          <p:cNvGraphicFramePr>
            <a:graphicFrameLocks/>
          </p:cNvGraphicFramePr>
          <p:nvPr/>
        </p:nvGraphicFramePr>
        <p:xfrm>
          <a:off x="2058517" y="1119346"/>
          <a:ext cx="8074966" cy="53816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5E8DE2A9-F03D-4284-BEF7-82E7DD089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94276E-2D49-4362-A8DC-D0B8EC33FE58}"/>
              </a:ext>
            </a:extLst>
          </p:cNvPr>
          <p:cNvSpPr txBox="1"/>
          <p:nvPr/>
        </p:nvSpPr>
        <p:spPr>
          <a:xfrm>
            <a:off x="5577840" y="6330712"/>
            <a:ext cx="2225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/>
              <a:t>Salaris</a:t>
            </a:r>
            <a:endParaRPr lang="nl-NL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DD2EF0-621C-4922-B3D7-7E8D6A87F940}"/>
              </a:ext>
            </a:extLst>
          </p:cNvPr>
          <p:cNvSpPr txBox="1"/>
          <p:nvPr/>
        </p:nvSpPr>
        <p:spPr>
          <a:xfrm rot="16200000">
            <a:off x="716281" y="2998966"/>
            <a:ext cx="2225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Frequency</a:t>
            </a:r>
            <a:endParaRPr lang="nl-NL" sz="24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E629342-40EE-4BA2-958A-87422D10623B}"/>
              </a:ext>
            </a:extLst>
          </p:cNvPr>
          <p:cNvCxnSpPr>
            <a:cxnSpLocks/>
          </p:cNvCxnSpPr>
          <p:nvPr/>
        </p:nvCxnSpPr>
        <p:spPr>
          <a:xfrm>
            <a:off x="6812280" y="2375298"/>
            <a:ext cx="0" cy="329398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DA111FA-4ED4-41FC-93B0-5A3DBD9C6B1A}"/>
              </a:ext>
            </a:extLst>
          </p:cNvPr>
          <p:cNvCxnSpPr>
            <a:cxnSpLocks/>
          </p:cNvCxnSpPr>
          <p:nvPr/>
        </p:nvCxnSpPr>
        <p:spPr>
          <a:xfrm flipH="1">
            <a:off x="6263640" y="1874520"/>
            <a:ext cx="15240" cy="379476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04CF5BF-9519-44A2-B11E-75BFC0D5A9F3}"/>
              </a:ext>
            </a:extLst>
          </p:cNvPr>
          <p:cNvSpPr txBox="1"/>
          <p:nvPr/>
        </p:nvSpPr>
        <p:spPr>
          <a:xfrm>
            <a:off x="6263640" y="1486615"/>
            <a:ext cx="1798320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5450 Med.</a:t>
            </a:r>
            <a:endParaRPr lang="nl-NL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C8145A-D848-436A-88C5-96FC296C32B7}"/>
              </a:ext>
            </a:extLst>
          </p:cNvPr>
          <p:cNvSpPr txBox="1"/>
          <p:nvPr/>
        </p:nvSpPr>
        <p:spPr>
          <a:xfrm>
            <a:off x="6799910" y="2005966"/>
            <a:ext cx="1798320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6065 Gem.</a:t>
            </a:r>
            <a:endParaRPr lang="nl-NL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2B4E42E-F96D-4102-A36C-DE32A9D25213}"/>
              </a:ext>
            </a:extLst>
          </p:cNvPr>
          <p:cNvGrpSpPr/>
          <p:nvPr/>
        </p:nvGrpSpPr>
        <p:grpSpPr>
          <a:xfrm>
            <a:off x="2636524" y="624385"/>
            <a:ext cx="7117076" cy="514886"/>
            <a:chOff x="1941427" y="2377440"/>
            <a:chExt cx="8216469" cy="132588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FA34219-2731-4A2E-AB75-4EC1B59B5456}"/>
                </a:ext>
              </a:extLst>
            </p:cNvPr>
            <p:cNvCxnSpPr>
              <a:cxnSpLocks/>
              <a:endCxn id="18" idx="3"/>
            </p:cNvCxnSpPr>
            <p:nvPr/>
          </p:nvCxnSpPr>
          <p:spPr>
            <a:xfrm flipH="1">
              <a:off x="9330966" y="3040380"/>
              <a:ext cx="82692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3022A563-FD52-4A7B-B021-1A3A0DA90A34}"/>
                </a:ext>
              </a:extLst>
            </p:cNvPr>
            <p:cNvGrpSpPr/>
            <p:nvPr/>
          </p:nvGrpSpPr>
          <p:grpSpPr>
            <a:xfrm>
              <a:off x="1941427" y="2377440"/>
              <a:ext cx="8216469" cy="1325880"/>
              <a:chOff x="1941427" y="2377440"/>
              <a:chExt cx="8216469" cy="132588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41F4E70-FCF3-4628-9E36-9E80E06D5AC1}"/>
                  </a:ext>
                </a:extLst>
              </p:cNvPr>
              <p:cNvSpPr/>
              <p:nvPr/>
            </p:nvSpPr>
            <p:spPr>
              <a:xfrm>
                <a:off x="3032267" y="2377440"/>
                <a:ext cx="6298698" cy="1325880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D5C4135A-A7CA-4EF5-9196-9E905B581FAB}"/>
                  </a:ext>
                </a:extLst>
              </p:cNvPr>
              <p:cNvCxnSpPr>
                <a:cxnSpLocks/>
                <a:stCxn id="18" idx="1"/>
              </p:cNvCxnSpPr>
              <p:nvPr/>
            </p:nvCxnSpPr>
            <p:spPr>
              <a:xfrm flipH="1">
                <a:off x="1941429" y="3040380"/>
                <a:ext cx="109083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3C27C1DD-BC74-4B8A-8646-A2AABF3355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41427" y="2827021"/>
                <a:ext cx="0" cy="44196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3AE301FD-C7CE-40AE-82A9-7CE342F3FB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157896" y="2827021"/>
                <a:ext cx="0" cy="44196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2326F22-0BE0-48B0-8EDB-E4840EE4ED56}"/>
              </a:ext>
            </a:extLst>
          </p:cNvPr>
          <p:cNvCxnSpPr/>
          <p:nvPr/>
        </p:nvCxnSpPr>
        <p:spPr>
          <a:xfrm flipV="1">
            <a:off x="6278880" y="637533"/>
            <a:ext cx="0" cy="5148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93593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624A0-7703-418B-BC10-590BB8A45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C522B-F7A1-4F39-ABB1-1E27E49860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sz="2800" b="1" dirty="0"/>
          </a:p>
          <a:p>
            <a:pPr marL="0" indent="0">
              <a:buNone/>
            </a:pPr>
            <a:r>
              <a:rPr lang="en-GB" sz="2800" b="1" dirty="0" err="1"/>
              <a:t>Één</a:t>
            </a:r>
            <a:r>
              <a:rPr lang="en-GB" sz="2800" b="1" dirty="0"/>
              <a:t> </a:t>
            </a:r>
            <a:r>
              <a:rPr lang="en-GB" sz="2800" b="1" dirty="0" err="1"/>
              <a:t>beschrijvende</a:t>
            </a:r>
            <a:r>
              <a:rPr lang="en-GB" sz="2800" b="1" dirty="0"/>
              <a:t> </a:t>
            </a:r>
            <a:r>
              <a:rPr lang="en-GB" sz="2800" b="1" dirty="0" err="1"/>
              <a:t>maat</a:t>
            </a:r>
            <a:r>
              <a:rPr lang="en-GB" sz="2800" b="1" dirty="0"/>
              <a:t> </a:t>
            </a:r>
            <a:r>
              <a:rPr lang="en-GB" sz="2800" b="1" dirty="0" err="1"/>
              <a:t>zegt</a:t>
            </a:r>
            <a:r>
              <a:rPr lang="en-GB" sz="2800" b="1" dirty="0"/>
              <a:t> </a:t>
            </a:r>
          </a:p>
          <a:p>
            <a:pPr marL="0" indent="0">
              <a:buNone/>
            </a:pPr>
            <a:br>
              <a:rPr lang="en-GB" sz="2800" b="1" dirty="0"/>
            </a:br>
            <a:r>
              <a:rPr lang="en-GB" sz="2800" b="1" dirty="0" err="1"/>
              <a:t>Één</a:t>
            </a:r>
            <a:r>
              <a:rPr lang="en-GB" sz="2800" b="1" dirty="0"/>
              <a:t> </a:t>
            </a:r>
            <a:r>
              <a:rPr lang="en-GB" sz="2800" b="1" dirty="0" err="1"/>
              <a:t>plaatje</a:t>
            </a:r>
            <a:r>
              <a:rPr lang="en-GB" sz="2800" b="1" dirty="0"/>
              <a:t> </a:t>
            </a:r>
            <a:r>
              <a:rPr lang="en-GB" sz="2800" b="1" dirty="0" err="1"/>
              <a:t>zegt</a:t>
            </a:r>
            <a:r>
              <a:rPr lang="en-GB" sz="2800" b="1" dirty="0"/>
              <a:t> </a:t>
            </a:r>
            <a:r>
              <a:rPr lang="en-GB" sz="2800" b="1" dirty="0" err="1"/>
              <a:t>niets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16731672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583A3-2614-459F-BCF9-F1F7B00F0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Duiding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7618C-BBA5-4626-A606-46D7EA9F1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Ziekenhuisopnamen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fietsongeval</a:t>
            </a:r>
            <a:endParaRPr lang="nl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532272-AAD1-4273-A828-8B92539DFF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997"/>
          <a:stretch/>
        </p:blipFill>
        <p:spPr>
          <a:xfrm>
            <a:off x="423052" y="2600383"/>
            <a:ext cx="11554237" cy="3889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5925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A3FAC4DD-4CBC-49B2-AEC4-2D132FB402B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0434089"/>
              </p:ext>
            </p:extLst>
          </p:nvPr>
        </p:nvGraphicFramePr>
        <p:xfrm>
          <a:off x="826866" y="566805"/>
          <a:ext cx="10538267" cy="59418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434066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A7E5FD0A-7803-45F9-A138-DDC809D5498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98083070"/>
              </p:ext>
            </p:extLst>
          </p:nvPr>
        </p:nvGraphicFramePr>
        <p:xfrm>
          <a:off x="896315" y="573525"/>
          <a:ext cx="10538267" cy="59908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523467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378C4-1282-4278-9942-5375A58C9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8744D-F419-417E-9605-162696830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1D902F3C-E14D-4A4A-A632-393D7E6B504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28318154"/>
              </p:ext>
            </p:extLst>
          </p:nvPr>
        </p:nvGraphicFramePr>
        <p:xfrm>
          <a:off x="1782501" y="624110"/>
          <a:ext cx="9328520" cy="57072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23879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BF5B3-0C2C-4B2C-9BDD-BA86E24D1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Verdelingstoetsen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9A906-B6BF-4B83-8AE7-FB0F1F4D74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T-</a:t>
            </a:r>
            <a:r>
              <a:rPr lang="en-GB" dirty="0" err="1"/>
              <a:t>Toets</a:t>
            </a:r>
            <a:endParaRPr lang="en-GB" dirty="0"/>
          </a:p>
          <a:p>
            <a:r>
              <a:rPr lang="en-GB" dirty="0"/>
              <a:t>Kruskal-Wallis</a:t>
            </a:r>
          </a:p>
          <a:p>
            <a:r>
              <a:rPr lang="en-GB" dirty="0"/>
              <a:t>Wilcoxon</a:t>
            </a:r>
          </a:p>
          <a:p>
            <a:endParaRPr lang="en-GB" dirty="0"/>
          </a:p>
          <a:p>
            <a:r>
              <a:rPr lang="en-GB" dirty="0" err="1"/>
              <a:t>Waarom</a:t>
            </a:r>
            <a:r>
              <a:rPr lang="en-GB" dirty="0"/>
              <a:t>:</a:t>
            </a:r>
          </a:p>
          <a:p>
            <a:pPr lvl="1"/>
            <a:r>
              <a:rPr lang="en-GB" dirty="0" err="1"/>
              <a:t>Als</a:t>
            </a:r>
            <a:r>
              <a:rPr lang="en-GB" dirty="0"/>
              <a:t> </a:t>
            </a:r>
            <a:r>
              <a:rPr lang="en-GB" dirty="0" err="1"/>
              <a:t>populaties</a:t>
            </a:r>
            <a:r>
              <a:rPr lang="en-GB" dirty="0"/>
              <a:t>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gelijke</a:t>
            </a:r>
            <a:r>
              <a:rPr lang="en-GB" dirty="0"/>
              <a:t> </a:t>
            </a:r>
            <a:r>
              <a:rPr lang="en-GB" dirty="0" err="1"/>
              <a:t>verdeling</a:t>
            </a:r>
            <a:r>
              <a:rPr lang="en-GB" dirty="0"/>
              <a:t> </a:t>
            </a:r>
            <a:r>
              <a:rPr lang="en-GB" dirty="0" err="1"/>
              <a:t>hebben</a:t>
            </a:r>
            <a:r>
              <a:rPr lang="en-GB" dirty="0"/>
              <a:t> </a:t>
            </a:r>
            <a:r>
              <a:rPr lang="en-GB" dirty="0" err="1"/>
              <a:t>kan</a:t>
            </a:r>
            <a:r>
              <a:rPr lang="en-GB" dirty="0"/>
              <a:t> </a:t>
            </a:r>
            <a:r>
              <a:rPr lang="en-GB" dirty="0" err="1"/>
              <a:t>worden</a:t>
            </a:r>
            <a:r>
              <a:rPr lang="en-GB" dirty="0"/>
              <a:t> </a:t>
            </a:r>
            <a:r>
              <a:rPr lang="en-GB" dirty="0" err="1"/>
              <a:t>aangenomen</a:t>
            </a:r>
            <a:r>
              <a:rPr lang="en-GB" dirty="0"/>
              <a:t> </a:t>
            </a:r>
            <a:r>
              <a:rPr lang="en-GB" dirty="0" err="1"/>
              <a:t>dat</a:t>
            </a:r>
            <a:r>
              <a:rPr lang="en-GB" dirty="0"/>
              <a:t> er </a:t>
            </a:r>
            <a:r>
              <a:rPr lang="en-GB" dirty="0" err="1"/>
              <a:t>geen</a:t>
            </a:r>
            <a:r>
              <a:rPr lang="en-GB" dirty="0"/>
              <a:t> </a:t>
            </a:r>
            <a:r>
              <a:rPr lang="en-GB" dirty="0" err="1"/>
              <a:t>anomalien</a:t>
            </a:r>
            <a:r>
              <a:rPr lang="en-GB" dirty="0"/>
              <a:t> </a:t>
            </a:r>
            <a:r>
              <a:rPr lang="en-GB" dirty="0" err="1"/>
              <a:t>aanwezig</a:t>
            </a:r>
            <a:r>
              <a:rPr lang="en-GB" dirty="0"/>
              <a:t> </a:t>
            </a:r>
            <a:r>
              <a:rPr lang="en-GB" dirty="0" err="1"/>
              <a:t>zijn</a:t>
            </a:r>
            <a:r>
              <a:rPr lang="en-GB" dirty="0"/>
              <a:t>.</a:t>
            </a:r>
          </a:p>
          <a:p>
            <a:r>
              <a:rPr lang="en-GB" dirty="0" err="1"/>
              <a:t>Vreemde</a:t>
            </a:r>
            <a:r>
              <a:rPr lang="en-GB" dirty="0"/>
              <a:t> </a:t>
            </a:r>
            <a:r>
              <a:rPr lang="en-GB" dirty="0" err="1"/>
              <a:t>transacties</a:t>
            </a:r>
            <a:endParaRPr lang="en-GB" dirty="0"/>
          </a:p>
          <a:p>
            <a:r>
              <a:rPr lang="en-GB" dirty="0" err="1"/>
              <a:t>Aparte</a:t>
            </a:r>
            <a:r>
              <a:rPr lang="en-GB" dirty="0"/>
              <a:t> </a:t>
            </a:r>
            <a:r>
              <a:rPr lang="en-GB" dirty="0" err="1"/>
              <a:t>betalingen</a:t>
            </a:r>
            <a:endParaRPr lang="en-GB" dirty="0"/>
          </a:p>
          <a:p>
            <a:r>
              <a:rPr lang="en-GB" dirty="0" err="1"/>
              <a:t>Tussen</a:t>
            </a:r>
            <a:r>
              <a:rPr lang="en-GB" dirty="0"/>
              <a:t> Jaren, </a:t>
            </a:r>
            <a:r>
              <a:rPr lang="en-GB" dirty="0" err="1"/>
              <a:t>tussen</a:t>
            </a:r>
            <a:r>
              <a:rPr lang="en-GB" dirty="0"/>
              <a:t> </a:t>
            </a:r>
            <a:r>
              <a:rPr lang="en-GB" dirty="0" err="1"/>
              <a:t>afdelingen</a:t>
            </a:r>
            <a:r>
              <a:rPr lang="en-GB" dirty="0"/>
              <a:t>, </a:t>
            </a:r>
            <a:r>
              <a:rPr lang="en-GB" dirty="0" err="1"/>
              <a:t>personeel</a:t>
            </a:r>
            <a:r>
              <a:rPr lang="en-GB" dirty="0"/>
              <a:t>, etc.</a:t>
            </a:r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944827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B7561-ACF5-4D29-A9C9-0ACC98693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47D1C5F-9DFE-406F-AD4E-AC247682DD3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40125" y="5429403"/>
            <a:ext cx="4664487" cy="73866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Mediaan: 110.0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Gemiddelde: 1363.05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altLang="nl-NL" sz="1600" dirty="0">
                <a:solidFill>
                  <a:srgbClr val="000000"/>
                </a:solidFill>
              </a:rPr>
              <a:t>Bereik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: 1.0 - 224400.0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4CA843E-ED76-4125-B568-1C035706E5B4}"/>
              </a:ext>
            </a:extLst>
          </p:cNvPr>
          <p:cNvSpPr/>
          <p:nvPr/>
        </p:nvSpPr>
        <p:spPr>
          <a:xfrm>
            <a:off x="7735023" y="1555912"/>
            <a:ext cx="3769589" cy="4978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08FC047-5AC6-422C-A505-0825C76F44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970" y="1775319"/>
            <a:ext cx="5596551" cy="3889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>
            <a:extLst>
              <a:ext uri="{FF2B5EF4-FFF2-40B4-BE49-F238E27FC236}">
                <a16:creationId xmlns:a16="http://schemas.microsoft.com/office/drawing/2014/main" id="{948A678C-4763-46F2-A6F2-26B345F1E1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5689" y="1768873"/>
            <a:ext cx="5596551" cy="3918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6">
            <a:extLst>
              <a:ext uri="{FF2B5EF4-FFF2-40B4-BE49-F238E27FC236}">
                <a16:creationId xmlns:a16="http://schemas.microsoft.com/office/drawing/2014/main" id="{9549BC84-9E73-4825-896E-45896229F3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7759" y="5429403"/>
            <a:ext cx="4864762" cy="73866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Mediaan: 115.0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Gemiddelde: 1379.54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Bereik: 1.0 - 227556.0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18E787-CDD5-409A-97EF-727086E9F2E2}"/>
              </a:ext>
            </a:extLst>
          </p:cNvPr>
          <p:cNvSpPr/>
          <p:nvPr/>
        </p:nvSpPr>
        <p:spPr>
          <a:xfrm>
            <a:off x="943852" y="1571971"/>
            <a:ext cx="10560760" cy="4978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05702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8B439-2EE4-4CEA-9FA4-F61092C0D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Even </a:t>
            </a:r>
            <a:r>
              <a:rPr lang="en-GB" dirty="0" err="1"/>
              <a:t>ophalen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746A0-40F6-4001-99B0-7765FDEE0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(</a:t>
            </a:r>
            <a:r>
              <a:rPr lang="en-GB" b="1" dirty="0" err="1"/>
              <a:t>rekenkundig</a:t>
            </a:r>
            <a:r>
              <a:rPr lang="en-GB" b="1" dirty="0"/>
              <a:t>) </a:t>
            </a:r>
            <a:r>
              <a:rPr lang="en-GB" b="1" dirty="0" err="1"/>
              <a:t>Gemiddelde</a:t>
            </a:r>
            <a:r>
              <a:rPr lang="en-GB" b="1" dirty="0"/>
              <a:t> </a:t>
            </a:r>
          </a:p>
          <a:p>
            <a:pPr lvl="1"/>
            <a:r>
              <a:rPr lang="en-GB" b="1" dirty="0"/>
              <a:t> </a:t>
            </a:r>
            <a:r>
              <a:rPr lang="en-GB" b="1" dirty="0" err="1"/>
              <a:t>Som</a:t>
            </a:r>
            <a:r>
              <a:rPr lang="en-GB" b="1" dirty="0"/>
              <a:t> van </a:t>
            </a:r>
            <a:r>
              <a:rPr lang="en-GB" b="1" dirty="0" err="1"/>
              <a:t>populatie</a:t>
            </a:r>
            <a:r>
              <a:rPr lang="en-GB" b="1" dirty="0"/>
              <a:t> </a:t>
            </a:r>
            <a:r>
              <a:rPr lang="en-GB" b="1" dirty="0" err="1"/>
              <a:t>gedeeld</a:t>
            </a:r>
            <a:r>
              <a:rPr lang="en-GB" b="1" dirty="0"/>
              <a:t> door </a:t>
            </a:r>
            <a:r>
              <a:rPr lang="en-GB" b="1" dirty="0" err="1"/>
              <a:t>aantal</a:t>
            </a:r>
            <a:r>
              <a:rPr lang="en-GB" b="1" dirty="0"/>
              <a:t> in </a:t>
            </a:r>
            <a:r>
              <a:rPr lang="en-GB" b="1" dirty="0" err="1"/>
              <a:t>populatie</a:t>
            </a:r>
            <a:endParaRPr lang="en-GB" b="1" dirty="0"/>
          </a:p>
          <a:p>
            <a:pPr lvl="1"/>
            <a:endParaRPr lang="en-GB" dirty="0"/>
          </a:p>
          <a:p>
            <a:endParaRPr lang="en-GB" dirty="0"/>
          </a:p>
          <a:p>
            <a:pPr lvl="1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439720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0" name="Picture 10">
            <a:extLst>
              <a:ext uri="{FF2B5EF4-FFF2-40B4-BE49-F238E27FC236}">
                <a16:creationId xmlns:a16="http://schemas.microsoft.com/office/drawing/2014/main" id="{008FB58E-5A36-42B3-B754-A8161F10B6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775319"/>
            <a:ext cx="5605281" cy="3944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14B7561-ACF5-4D29-A9C9-0ACC98693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47D1C5F-9DFE-406F-AD4E-AC247682DD3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40125" y="5429403"/>
            <a:ext cx="4861156" cy="73866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Mediaan: 3.30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Gemiddelde: 7.12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altLang="nl-NL" sz="1600" dirty="0">
                <a:solidFill>
                  <a:srgbClr val="000000"/>
                </a:solidFill>
              </a:rPr>
              <a:t>Bereik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: 0.037 - 1052.62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pic>
        <p:nvPicPr>
          <p:cNvPr id="20488" name="Picture 8">
            <a:extLst>
              <a:ext uri="{FF2B5EF4-FFF2-40B4-BE49-F238E27FC236}">
                <a16:creationId xmlns:a16="http://schemas.microsoft.com/office/drawing/2014/main" id="{81C0C20B-1887-43ED-8920-4E7CD05F0E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437" y="1804832"/>
            <a:ext cx="5605280" cy="3885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C18E787-CDD5-409A-97EF-727086E9F2E2}"/>
              </a:ext>
            </a:extLst>
          </p:cNvPr>
          <p:cNvSpPr/>
          <p:nvPr/>
        </p:nvSpPr>
        <p:spPr>
          <a:xfrm>
            <a:off x="1007208" y="1587925"/>
            <a:ext cx="10579049" cy="4978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549BC84-9E73-4825-896E-45896229F3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7759" y="5429403"/>
            <a:ext cx="4675963" cy="73866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Mediaan: 3.28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Gemiddelde: 5.44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Bereik: 0.03 - 958.71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160232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AA4CE-9267-4BEE-8619-D9B4BAA2D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Regressie</a:t>
            </a:r>
            <a:endParaRPr lang="nl-NL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3509A0-9221-4E7B-8536-5D4DD9FD73B3}"/>
              </a:ext>
            </a:extLst>
          </p:cNvPr>
          <p:cNvSpPr txBox="1"/>
          <p:nvPr/>
        </p:nvSpPr>
        <p:spPr>
          <a:xfrm>
            <a:off x="5303283" y="6308209"/>
            <a:ext cx="30875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err="1"/>
              <a:t>Gewerkte</a:t>
            </a:r>
            <a:r>
              <a:rPr lang="en-GB" sz="2400" dirty="0"/>
              <a:t> </a:t>
            </a:r>
            <a:r>
              <a:rPr lang="en-GB" sz="2400" dirty="0" err="1"/>
              <a:t>uren</a:t>
            </a:r>
            <a:r>
              <a:rPr lang="en-GB" sz="2400" dirty="0"/>
              <a:t> per </a:t>
            </a:r>
            <a:r>
              <a:rPr lang="en-GB" sz="2400" dirty="0" err="1"/>
              <a:t>jaar</a:t>
            </a:r>
            <a:endParaRPr lang="nl-NL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DD4DDD-E0B5-45A3-B720-F829FC44641E}"/>
              </a:ext>
            </a:extLst>
          </p:cNvPr>
          <p:cNvSpPr txBox="1"/>
          <p:nvPr/>
        </p:nvSpPr>
        <p:spPr>
          <a:xfrm rot="16200000">
            <a:off x="647044" y="3198167"/>
            <a:ext cx="9893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err="1"/>
              <a:t>Salaris</a:t>
            </a:r>
            <a:endParaRPr lang="nl-NL" sz="2400" dirty="0"/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D987AF4B-8C88-4E93-9915-C16F834A1BB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54593005"/>
              </p:ext>
            </p:extLst>
          </p:nvPr>
        </p:nvGraphicFramePr>
        <p:xfrm>
          <a:off x="1413202" y="969536"/>
          <a:ext cx="9468158" cy="55695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904671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6FFFA5D4-C121-435F-A18A-4532B935BD1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14553282"/>
              </p:ext>
            </p:extLst>
          </p:nvPr>
        </p:nvGraphicFramePr>
        <p:xfrm>
          <a:off x="1413202" y="969536"/>
          <a:ext cx="9468158" cy="55695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709AA4CE-9267-4BEE-8619-D9B4BAA2D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8045F0-FC70-4597-A3F0-AF0F72DC8B48}"/>
              </a:ext>
            </a:extLst>
          </p:cNvPr>
          <p:cNvSpPr txBox="1"/>
          <p:nvPr/>
        </p:nvSpPr>
        <p:spPr>
          <a:xfrm>
            <a:off x="5303283" y="6308209"/>
            <a:ext cx="30875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err="1"/>
              <a:t>Gewerkte</a:t>
            </a:r>
            <a:r>
              <a:rPr lang="en-GB" sz="2400" dirty="0"/>
              <a:t> </a:t>
            </a:r>
            <a:r>
              <a:rPr lang="en-GB" sz="2400" dirty="0" err="1"/>
              <a:t>uren</a:t>
            </a:r>
            <a:r>
              <a:rPr lang="en-GB" sz="2400" dirty="0"/>
              <a:t> per </a:t>
            </a:r>
            <a:r>
              <a:rPr lang="en-GB" sz="2400" dirty="0" err="1"/>
              <a:t>jaar</a:t>
            </a:r>
            <a:endParaRPr lang="nl-NL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EF3E46-6789-48D9-9FF2-E0B197D93B13}"/>
              </a:ext>
            </a:extLst>
          </p:cNvPr>
          <p:cNvSpPr txBox="1"/>
          <p:nvPr/>
        </p:nvSpPr>
        <p:spPr>
          <a:xfrm rot="16200000">
            <a:off x="647044" y="3198167"/>
            <a:ext cx="9893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err="1"/>
              <a:t>Salaris</a:t>
            </a: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327636179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6FFFA5D4-C121-435F-A18A-4532B935BD1E}"/>
              </a:ext>
            </a:extLst>
          </p:cNvPr>
          <p:cNvGraphicFramePr>
            <a:graphicFrameLocks/>
          </p:cNvGraphicFramePr>
          <p:nvPr/>
        </p:nvGraphicFramePr>
        <p:xfrm>
          <a:off x="1413202" y="969536"/>
          <a:ext cx="9468158" cy="55695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709AA4CE-9267-4BEE-8619-D9B4BAA2D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8045F0-FC70-4597-A3F0-AF0F72DC8B48}"/>
              </a:ext>
            </a:extLst>
          </p:cNvPr>
          <p:cNvSpPr txBox="1"/>
          <p:nvPr/>
        </p:nvSpPr>
        <p:spPr>
          <a:xfrm>
            <a:off x="5303283" y="6308209"/>
            <a:ext cx="30875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err="1"/>
              <a:t>Gewerkte</a:t>
            </a:r>
            <a:r>
              <a:rPr lang="en-GB" sz="2400" dirty="0"/>
              <a:t> </a:t>
            </a:r>
            <a:r>
              <a:rPr lang="en-GB" sz="2400" dirty="0" err="1"/>
              <a:t>uren</a:t>
            </a:r>
            <a:r>
              <a:rPr lang="en-GB" sz="2400" dirty="0"/>
              <a:t> per </a:t>
            </a:r>
            <a:r>
              <a:rPr lang="en-GB" sz="2400" dirty="0" err="1"/>
              <a:t>jaar</a:t>
            </a:r>
            <a:endParaRPr lang="nl-NL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EF3E46-6789-48D9-9FF2-E0B197D93B13}"/>
              </a:ext>
            </a:extLst>
          </p:cNvPr>
          <p:cNvSpPr txBox="1"/>
          <p:nvPr/>
        </p:nvSpPr>
        <p:spPr>
          <a:xfrm rot="16200000">
            <a:off x="647044" y="3198167"/>
            <a:ext cx="9893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err="1"/>
              <a:t>Salaris</a:t>
            </a:r>
            <a:endParaRPr lang="nl-NL" sz="2400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2766D0E-E68A-4A3E-868C-0FE4CC5298B3}"/>
              </a:ext>
            </a:extLst>
          </p:cNvPr>
          <p:cNvSpPr/>
          <p:nvPr/>
        </p:nvSpPr>
        <p:spPr>
          <a:xfrm>
            <a:off x="7910405" y="4326647"/>
            <a:ext cx="868102" cy="67133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0524414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94A46-2226-41FC-AD99-F1DC64FA4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 dirty="0"/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1BC8008A-21EA-45EA-8D6B-F628993C43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5108" y="1690688"/>
            <a:ext cx="6841783" cy="4456443"/>
          </a:xfrm>
        </p:spPr>
      </p:pic>
    </p:spTree>
    <p:extLst>
      <p:ext uri="{BB962C8B-B14F-4D97-AF65-F5344CB8AC3E}">
        <p14:creationId xmlns:p14="http://schemas.microsoft.com/office/powerpoint/2010/main" val="271574947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0A359-9D2F-4553-A027-D08C374582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098" name="Picture 2" descr="r/randomcorrelations - Pirates vs Global Warming">
            <a:extLst>
              <a:ext uri="{FF2B5EF4-FFF2-40B4-BE49-F238E27FC236}">
                <a16:creationId xmlns:a16="http://schemas.microsoft.com/office/drawing/2014/main" id="{5C594B27-FC3F-405F-B47C-B43E79809A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3812" y="1643605"/>
            <a:ext cx="8004376" cy="5091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2A0A94E0-8C09-4A89-B858-1F7EBC16DF68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err="1"/>
              <a:t>Correlatie</a:t>
            </a:r>
            <a:r>
              <a:rPr lang="en-GB" dirty="0"/>
              <a:t> != </a:t>
            </a:r>
            <a:r>
              <a:rPr lang="en-GB" dirty="0" err="1"/>
              <a:t>causatie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8503085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0377A-C3E2-4303-AC1D-1F86E6613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A3072-D19D-4BD2-90FF-B7AC6890B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9C33893-15E9-41B5-951A-EFD1255B9D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25625"/>
            <a:ext cx="10425489" cy="363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522474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1446B-FA2B-4748-A41F-52360B4D8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C9CE8-B19A-4240-BE37-B9966283C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F71F7972-5F89-4091-88B2-17B6384D87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193" y="226377"/>
            <a:ext cx="7981614" cy="640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423846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4E717-5E70-47E4-82A7-6C2ADF418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D8F77-AD9D-4D38-A94A-55E9C77E2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51D609C1-3055-4A96-9AA3-D077E4F2E5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6364" y="374850"/>
            <a:ext cx="10139423" cy="6118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932221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47F971D-2DB4-4E6E-8007-C703656D9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246BD3B2-60E9-469C-91A3-05B9F3DBCC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378" y="1623696"/>
            <a:ext cx="9763244" cy="4608671"/>
          </a:xfrm>
        </p:spPr>
      </p:pic>
    </p:spTree>
    <p:extLst>
      <p:ext uri="{BB962C8B-B14F-4D97-AF65-F5344CB8AC3E}">
        <p14:creationId xmlns:p14="http://schemas.microsoft.com/office/powerpoint/2010/main" val="2951446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A52DF64-663A-4250-AA77-DD769BF865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099593"/>
              </p:ext>
            </p:extLst>
          </p:nvPr>
        </p:nvGraphicFramePr>
        <p:xfrm>
          <a:off x="2894633" y="1027906"/>
          <a:ext cx="4045592" cy="5465742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2022796">
                  <a:extLst>
                    <a:ext uri="{9D8B030D-6E8A-4147-A177-3AD203B41FA5}">
                      <a16:colId xmlns:a16="http://schemas.microsoft.com/office/drawing/2014/main" val="1844399419"/>
                    </a:ext>
                  </a:extLst>
                </a:gridCol>
                <a:gridCol w="2022796">
                  <a:extLst>
                    <a:ext uri="{9D8B030D-6E8A-4147-A177-3AD203B41FA5}">
                      <a16:colId xmlns:a16="http://schemas.microsoft.com/office/drawing/2014/main" val="270207791"/>
                    </a:ext>
                  </a:extLst>
                </a:gridCol>
              </a:tblGrid>
              <a:tr h="44454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Medewerker</a:t>
                      </a:r>
                      <a:endParaRPr lang="nl-NL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Salaris</a:t>
                      </a:r>
                      <a:endParaRPr lang="nl-NL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97625511"/>
                  </a:ext>
                </a:extLst>
              </a:tr>
              <a:tr h="444541">
                <a:tc>
                  <a:txBody>
                    <a:bodyPr/>
                    <a:lstStyle/>
                    <a:p>
                      <a:pPr algn="ctr" fontAlgn="b"/>
                      <a:r>
                        <a:rPr lang="nl-NL" sz="1800" u="none" strike="noStrike" dirty="0">
                          <a:effectLst/>
                        </a:rPr>
                        <a:t>1</a:t>
                      </a:r>
                      <a:endParaRPr lang="nl-N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1049.78</a:t>
                      </a:r>
                      <a:endParaRPr lang="nl-N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8041195"/>
                  </a:ext>
                </a:extLst>
              </a:tr>
              <a:tr h="457666">
                <a:tc>
                  <a:txBody>
                    <a:bodyPr/>
                    <a:lstStyle/>
                    <a:p>
                      <a:pPr algn="ctr" fontAlgn="b"/>
                      <a:r>
                        <a:rPr lang="nl-NL" sz="1800" u="none" strike="noStrike" dirty="0">
                          <a:effectLst/>
                        </a:rPr>
                        <a:t>2</a:t>
                      </a:r>
                      <a:endParaRPr lang="nl-N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1240.21</a:t>
                      </a:r>
                      <a:endParaRPr lang="nl-N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0775272"/>
                  </a:ext>
                </a:extLst>
              </a:tr>
              <a:tr h="457666">
                <a:tc>
                  <a:txBody>
                    <a:bodyPr/>
                    <a:lstStyle/>
                    <a:p>
                      <a:pPr algn="ctr" fontAlgn="b"/>
                      <a:r>
                        <a:rPr lang="nl-NL" sz="1800" u="none" strike="noStrike" dirty="0">
                          <a:effectLst/>
                        </a:rPr>
                        <a:t>3</a:t>
                      </a:r>
                      <a:endParaRPr lang="nl-N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1284.77</a:t>
                      </a:r>
                      <a:endParaRPr lang="nl-N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484935"/>
                  </a:ext>
                </a:extLst>
              </a:tr>
              <a:tr h="457666">
                <a:tc>
                  <a:txBody>
                    <a:bodyPr/>
                    <a:lstStyle/>
                    <a:p>
                      <a:pPr algn="ctr" fontAlgn="b"/>
                      <a:r>
                        <a:rPr lang="nl-NL" sz="1800" u="none" strike="noStrike">
                          <a:effectLst/>
                        </a:rPr>
                        <a:t>4</a:t>
                      </a:r>
                      <a:endParaRPr lang="nl-N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1560.10</a:t>
                      </a:r>
                      <a:endParaRPr lang="nl-N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22432859"/>
                  </a:ext>
                </a:extLst>
              </a:tr>
              <a:tr h="457666">
                <a:tc>
                  <a:txBody>
                    <a:bodyPr/>
                    <a:lstStyle/>
                    <a:p>
                      <a:pPr algn="ctr" fontAlgn="b"/>
                      <a:r>
                        <a:rPr lang="nl-NL" sz="1800" u="none" strike="noStrike" dirty="0">
                          <a:effectLst/>
                        </a:rPr>
                        <a:t>5</a:t>
                      </a:r>
                      <a:endParaRPr lang="nl-N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1716.86</a:t>
                      </a:r>
                      <a:endParaRPr lang="nl-N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6812239"/>
                  </a:ext>
                </a:extLst>
              </a:tr>
              <a:tr h="457666">
                <a:tc>
                  <a:txBody>
                    <a:bodyPr/>
                    <a:lstStyle/>
                    <a:p>
                      <a:pPr algn="ctr" fontAlgn="b"/>
                      <a:r>
                        <a:rPr lang="nl-NL" sz="1800" u="none" strike="noStrike">
                          <a:effectLst/>
                        </a:rPr>
                        <a:t>6</a:t>
                      </a:r>
                      <a:endParaRPr lang="nl-N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1803.71</a:t>
                      </a:r>
                      <a:endParaRPr lang="nl-N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13582768"/>
                  </a:ext>
                </a:extLst>
              </a:tr>
              <a:tr h="457666">
                <a:tc>
                  <a:txBody>
                    <a:bodyPr/>
                    <a:lstStyle/>
                    <a:p>
                      <a:pPr algn="ctr" fontAlgn="b"/>
                      <a:r>
                        <a:rPr lang="nl-NL" sz="1800" u="none" strike="noStrike" dirty="0">
                          <a:effectLst/>
                        </a:rPr>
                        <a:t>7</a:t>
                      </a:r>
                      <a:endParaRPr lang="nl-N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1864.67</a:t>
                      </a:r>
                      <a:endParaRPr lang="nl-N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34426296"/>
                  </a:ext>
                </a:extLst>
              </a:tr>
              <a:tr h="457666">
                <a:tc>
                  <a:txBody>
                    <a:bodyPr/>
                    <a:lstStyle/>
                    <a:p>
                      <a:pPr algn="ctr" fontAlgn="b"/>
                      <a:r>
                        <a:rPr lang="nl-NL" sz="1800" u="none" strike="noStrike">
                          <a:effectLst/>
                        </a:rPr>
                        <a:t>8</a:t>
                      </a:r>
                      <a:endParaRPr lang="nl-N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1901.33</a:t>
                      </a:r>
                      <a:endParaRPr lang="nl-N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96240307"/>
                  </a:ext>
                </a:extLst>
              </a:tr>
              <a:tr h="457666">
                <a:tc>
                  <a:txBody>
                    <a:bodyPr/>
                    <a:lstStyle/>
                    <a:p>
                      <a:pPr algn="ctr" fontAlgn="b"/>
                      <a:r>
                        <a:rPr lang="nl-NL" sz="1800" u="none" strike="noStrike" dirty="0">
                          <a:effectLst/>
                        </a:rPr>
                        <a:t>9</a:t>
                      </a:r>
                      <a:endParaRPr lang="nl-N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1969.86</a:t>
                      </a:r>
                      <a:endParaRPr lang="nl-N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0629796"/>
                  </a:ext>
                </a:extLst>
              </a:tr>
              <a:tr h="457666">
                <a:tc>
                  <a:txBody>
                    <a:bodyPr/>
                    <a:lstStyle/>
                    <a:p>
                      <a:pPr algn="ctr" fontAlgn="b"/>
                      <a:r>
                        <a:rPr lang="nl-NL" sz="1800" u="none" strike="noStrike">
                          <a:effectLst/>
                        </a:rPr>
                        <a:t>10</a:t>
                      </a:r>
                      <a:endParaRPr lang="nl-N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1984.38</a:t>
                      </a:r>
                      <a:endParaRPr lang="nl-N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72527721"/>
                  </a:ext>
                </a:extLst>
              </a:tr>
              <a:tr h="45766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11</a:t>
                      </a:r>
                      <a:endParaRPr lang="nl-N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3523.00</a:t>
                      </a:r>
                      <a:endParaRPr lang="nl-N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9144356"/>
                  </a:ext>
                </a:extLst>
              </a:tr>
            </a:tbl>
          </a:graphicData>
        </a:graphic>
      </p:graphicFrame>
      <p:grpSp>
        <p:nvGrpSpPr>
          <p:cNvPr id="21" name="Group 20">
            <a:extLst>
              <a:ext uri="{FF2B5EF4-FFF2-40B4-BE49-F238E27FC236}">
                <a16:creationId xmlns:a16="http://schemas.microsoft.com/office/drawing/2014/main" id="{EC711DD3-A2FE-4547-B61B-62FE0958DCE8}"/>
              </a:ext>
            </a:extLst>
          </p:cNvPr>
          <p:cNvGrpSpPr/>
          <p:nvPr/>
        </p:nvGrpSpPr>
        <p:grpSpPr>
          <a:xfrm>
            <a:off x="6979054" y="4015633"/>
            <a:ext cx="2847852" cy="405896"/>
            <a:chOff x="5995207" y="4004058"/>
            <a:chExt cx="2497234" cy="3693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90E88E4-2B00-4D6A-ACF1-AA69813956F1}"/>
                </a:ext>
              </a:extLst>
            </p:cNvPr>
            <p:cNvSpPr txBox="1"/>
            <p:nvPr/>
          </p:nvSpPr>
          <p:spPr>
            <a:xfrm>
              <a:off x="6386095" y="4004058"/>
              <a:ext cx="2106346" cy="369332"/>
            </a:xfrm>
            <a:prstGeom prst="rect">
              <a:avLst/>
            </a:prstGeom>
            <a:solidFill>
              <a:schemeClr val="bg1"/>
            </a:solidFill>
            <a:ln w="28575" cap="rnd">
              <a:solidFill>
                <a:srgbClr val="FF0000"/>
              </a:solidFill>
              <a:beve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1808.97 </a:t>
              </a:r>
              <a:r>
                <a:rPr lang="en-GB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gemiddelde</a:t>
              </a:r>
              <a:endParaRPr lang="nl-NL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6EBAAE9-4332-420D-8F43-8495CCBCAB63}"/>
                </a:ext>
              </a:extLst>
            </p:cNvPr>
            <p:cNvCxnSpPr/>
            <p:nvPr/>
          </p:nvCxnSpPr>
          <p:spPr>
            <a:xfrm>
              <a:off x="5995207" y="4188724"/>
              <a:ext cx="390888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461504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58BCD9D-3A97-42AC-B00F-ADA7DC06F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F7780E0-C10A-4828-808A-C9C9A3410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56560"/>
            <a:ext cx="10515600" cy="322040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8000" dirty="0"/>
              <a:t>Python practicum</a:t>
            </a:r>
            <a:endParaRPr lang="nl-NL" sz="8000" dirty="0"/>
          </a:p>
        </p:txBody>
      </p:sp>
    </p:spTree>
    <p:extLst>
      <p:ext uri="{BB962C8B-B14F-4D97-AF65-F5344CB8AC3E}">
        <p14:creationId xmlns:p14="http://schemas.microsoft.com/office/powerpoint/2010/main" val="1033428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8B439-2EE4-4CEA-9FA4-F61092C0D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Even </a:t>
            </a:r>
            <a:r>
              <a:rPr lang="en-GB" dirty="0" err="1"/>
              <a:t>ophalen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746A0-40F6-4001-99B0-7765FDEE09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en-GB" dirty="0" err="1">
                <a:solidFill>
                  <a:schemeClr val="bg1">
                    <a:lumMod val="65000"/>
                  </a:schemeClr>
                </a:solidFill>
              </a:rPr>
              <a:t>rekenkundig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) </a:t>
            </a:r>
            <a:r>
              <a:rPr lang="en-GB" dirty="0" err="1">
                <a:solidFill>
                  <a:schemeClr val="bg1">
                    <a:lumMod val="65000"/>
                  </a:schemeClr>
                </a:solidFill>
              </a:rPr>
              <a:t>Gemiddelde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 </a:t>
            </a:r>
          </a:p>
          <a:p>
            <a:pPr lvl="1"/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GB" dirty="0" err="1">
                <a:solidFill>
                  <a:schemeClr val="bg1">
                    <a:lumMod val="65000"/>
                  </a:schemeClr>
                </a:solidFill>
              </a:rPr>
              <a:t>Som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 van </a:t>
            </a:r>
            <a:r>
              <a:rPr lang="en-GB" dirty="0" err="1">
                <a:solidFill>
                  <a:schemeClr val="bg1">
                    <a:lumMod val="65000"/>
                  </a:schemeClr>
                </a:solidFill>
              </a:rPr>
              <a:t>populatie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GB" dirty="0" err="1">
                <a:solidFill>
                  <a:schemeClr val="bg1">
                    <a:lumMod val="65000"/>
                  </a:schemeClr>
                </a:solidFill>
              </a:rPr>
              <a:t>gedeeld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 door </a:t>
            </a:r>
            <a:r>
              <a:rPr lang="en-GB" dirty="0" err="1">
                <a:solidFill>
                  <a:schemeClr val="bg1">
                    <a:lumMod val="65000"/>
                  </a:schemeClr>
                </a:solidFill>
              </a:rPr>
              <a:t>aantal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 in </a:t>
            </a:r>
            <a:r>
              <a:rPr lang="en-GB" dirty="0" err="1">
                <a:solidFill>
                  <a:schemeClr val="bg1">
                    <a:lumMod val="65000"/>
                  </a:schemeClr>
                </a:solidFill>
              </a:rPr>
              <a:t>populatie</a:t>
            </a:r>
            <a:endParaRPr lang="en-GB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GB" b="1" dirty="0" err="1"/>
              <a:t>Mediaan</a:t>
            </a:r>
            <a:r>
              <a:rPr lang="en-GB" b="1" dirty="0"/>
              <a:t> </a:t>
            </a:r>
          </a:p>
          <a:p>
            <a:pPr lvl="1"/>
            <a:r>
              <a:rPr lang="en-GB" b="1" dirty="0"/>
              <a:t>De </a:t>
            </a:r>
            <a:r>
              <a:rPr lang="en-GB" b="1" dirty="0" err="1"/>
              <a:t>waarde</a:t>
            </a:r>
            <a:r>
              <a:rPr lang="en-GB" b="1" dirty="0"/>
              <a:t> in het midden van </a:t>
            </a:r>
            <a:r>
              <a:rPr lang="en-GB" b="1" dirty="0" err="1"/>
              <a:t>een</a:t>
            </a:r>
            <a:r>
              <a:rPr lang="en-GB" b="1" dirty="0"/>
              <a:t> </a:t>
            </a:r>
            <a:r>
              <a:rPr lang="en-GB" b="1" dirty="0" err="1"/>
              <a:t>populatie</a:t>
            </a:r>
            <a:endParaRPr lang="en-GB" b="1" dirty="0"/>
          </a:p>
          <a:p>
            <a:pPr lvl="1"/>
            <a:endParaRPr lang="en-GB" dirty="0"/>
          </a:p>
          <a:p>
            <a:endParaRPr lang="en-GB" dirty="0"/>
          </a:p>
          <a:p>
            <a:pPr lvl="1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20127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A52DF64-663A-4250-AA77-DD769BF8657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894633" y="1027906"/>
          <a:ext cx="4045592" cy="5465742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2022796">
                  <a:extLst>
                    <a:ext uri="{9D8B030D-6E8A-4147-A177-3AD203B41FA5}">
                      <a16:colId xmlns:a16="http://schemas.microsoft.com/office/drawing/2014/main" val="1844399419"/>
                    </a:ext>
                  </a:extLst>
                </a:gridCol>
                <a:gridCol w="2022796">
                  <a:extLst>
                    <a:ext uri="{9D8B030D-6E8A-4147-A177-3AD203B41FA5}">
                      <a16:colId xmlns:a16="http://schemas.microsoft.com/office/drawing/2014/main" val="270207791"/>
                    </a:ext>
                  </a:extLst>
                </a:gridCol>
              </a:tblGrid>
              <a:tr h="44454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Medewerker</a:t>
                      </a:r>
                      <a:endParaRPr lang="nl-NL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Salaris</a:t>
                      </a:r>
                      <a:endParaRPr lang="nl-NL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97625511"/>
                  </a:ext>
                </a:extLst>
              </a:tr>
              <a:tr h="444541">
                <a:tc>
                  <a:txBody>
                    <a:bodyPr/>
                    <a:lstStyle/>
                    <a:p>
                      <a:pPr algn="ctr" fontAlgn="b"/>
                      <a:r>
                        <a:rPr lang="nl-NL" sz="1800" u="none" strike="noStrike" dirty="0">
                          <a:effectLst/>
                        </a:rPr>
                        <a:t>1</a:t>
                      </a:r>
                      <a:endParaRPr lang="nl-N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1049.78</a:t>
                      </a:r>
                      <a:endParaRPr lang="nl-N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8041195"/>
                  </a:ext>
                </a:extLst>
              </a:tr>
              <a:tr h="457666">
                <a:tc>
                  <a:txBody>
                    <a:bodyPr/>
                    <a:lstStyle/>
                    <a:p>
                      <a:pPr algn="ctr" fontAlgn="b"/>
                      <a:r>
                        <a:rPr lang="nl-NL" sz="1800" u="none" strike="noStrike" dirty="0">
                          <a:effectLst/>
                        </a:rPr>
                        <a:t>2</a:t>
                      </a:r>
                      <a:endParaRPr lang="nl-N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1240.21</a:t>
                      </a:r>
                      <a:endParaRPr lang="nl-N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0775272"/>
                  </a:ext>
                </a:extLst>
              </a:tr>
              <a:tr h="457666">
                <a:tc>
                  <a:txBody>
                    <a:bodyPr/>
                    <a:lstStyle/>
                    <a:p>
                      <a:pPr algn="ctr" fontAlgn="b"/>
                      <a:r>
                        <a:rPr lang="nl-NL" sz="1800" u="none" strike="noStrike" dirty="0">
                          <a:effectLst/>
                        </a:rPr>
                        <a:t>3</a:t>
                      </a:r>
                      <a:endParaRPr lang="nl-N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1284.77</a:t>
                      </a:r>
                      <a:endParaRPr lang="nl-N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484935"/>
                  </a:ext>
                </a:extLst>
              </a:tr>
              <a:tr h="457666">
                <a:tc>
                  <a:txBody>
                    <a:bodyPr/>
                    <a:lstStyle/>
                    <a:p>
                      <a:pPr algn="ctr" fontAlgn="b"/>
                      <a:r>
                        <a:rPr lang="nl-NL" sz="1800" u="none" strike="noStrike">
                          <a:effectLst/>
                        </a:rPr>
                        <a:t>4</a:t>
                      </a:r>
                      <a:endParaRPr lang="nl-N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1560.10</a:t>
                      </a:r>
                      <a:endParaRPr lang="nl-N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22432859"/>
                  </a:ext>
                </a:extLst>
              </a:tr>
              <a:tr h="457666">
                <a:tc>
                  <a:txBody>
                    <a:bodyPr/>
                    <a:lstStyle/>
                    <a:p>
                      <a:pPr algn="ctr" fontAlgn="b"/>
                      <a:r>
                        <a:rPr lang="nl-NL" sz="1800" u="none" strike="noStrike" dirty="0">
                          <a:effectLst/>
                        </a:rPr>
                        <a:t>5</a:t>
                      </a:r>
                      <a:endParaRPr lang="nl-N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1716.86</a:t>
                      </a:r>
                      <a:endParaRPr lang="nl-N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6812239"/>
                  </a:ext>
                </a:extLst>
              </a:tr>
              <a:tr h="457666">
                <a:tc>
                  <a:txBody>
                    <a:bodyPr/>
                    <a:lstStyle/>
                    <a:p>
                      <a:pPr algn="ctr" fontAlgn="b"/>
                      <a:r>
                        <a:rPr lang="nl-NL" sz="1800" u="none" strike="noStrike">
                          <a:effectLst/>
                        </a:rPr>
                        <a:t>6</a:t>
                      </a:r>
                      <a:endParaRPr lang="nl-N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1803.71</a:t>
                      </a:r>
                      <a:endParaRPr lang="nl-N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13582768"/>
                  </a:ext>
                </a:extLst>
              </a:tr>
              <a:tr h="457666">
                <a:tc>
                  <a:txBody>
                    <a:bodyPr/>
                    <a:lstStyle/>
                    <a:p>
                      <a:pPr algn="ctr" fontAlgn="b"/>
                      <a:r>
                        <a:rPr lang="nl-NL" sz="1800" u="none" strike="noStrike" dirty="0">
                          <a:effectLst/>
                        </a:rPr>
                        <a:t>7</a:t>
                      </a:r>
                      <a:endParaRPr lang="nl-N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1864.67</a:t>
                      </a:r>
                      <a:endParaRPr lang="nl-N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34426296"/>
                  </a:ext>
                </a:extLst>
              </a:tr>
              <a:tr h="457666">
                <a:tc>
                  <a:txBody>
                    <a:bodyPr/>
                    <a:lstStyle/>
                    <a:p>
                      <a:pPr algn="ctr" fontAlgn="b"/>
                      <a:r>
                        <a:rPr lang="nl-NL" sz="1800" u="none" strike="noStrike">
                          <a:effectLst/>
                        </a:rPr>
                        <a:t>8</a:t>
                      </a:r>
                      <a:endParaRPr lang="nl-N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1901.33</a:t>
                      </a:r>
                      <a:endParaRPr lang="nl-N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96240307"/>
                  </a:ext>
                </a:extLst>
              </a:tr>
              <a:tr h="457666">
                <a:tc>
                  <a:txBody>
                    <a:bodyPr/>
                    <a:lstStyle/>
                    <a:p>
                      <a:pPr algn="ctr" fontAlgn="b"/>
                      <a:r>
                        <a:rPr lang="nl-NL" sz="1800" u="none" strike="noStrike" dirty="0">
                          <a:effectLst/>
                        </a:rPr>
                        <a:t>9</a:t>
                      </a:r>
                      <a:endParaRPr lang="nl-N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1969.86</a:t>
                      </a:r>
                      <a:endParaRPr lang="nl-N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0629796"/>
                  </a:ext>
                </a:extLst>
              </a:tr>
              <a:tr h="457666">
                <a:tc>
                  <a:txBody>
                    <a:bodyPr/>
                    <a:lstStyle/>
                    <a:p>
                      <a:pPr algn="ctr" fontAlgn="b"/>
                      <a:r>
                        <a:rPr lang="nl-NL" sz="1800" u="none" strike="noStrike">
                          <a:effectLst/>
                        </a:rPr>
                        <a:t>10</a:t>
                      </a:r>
                      <a:endParaRPr lang="nl-N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1984.38</a:t>
                      </a:r>
                      <a:endParaRPr lang="nl-N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72527721"/>
                  </a:ext>
                </a:extLst>
              </a:tr>
              <a:tr h="45766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11</a:t>
                      </a:r>
                      <a:endParaRPr lang="nl-N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3523.00</a:t>
                      </a:r>
                      <a:endParaRPr lang="nl-N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9144356"/>
                  </a:ext>
                </a:extLst>
              </a:tr>
            </a:tbl>
          </a:graphicData>
        </a:graphic>
      </p:graphicFrame>
      <p:grpSp>
        <p:nvGrpSpPr>
          <p:cNvPr id="21" name="Group 20">
            <a:extLst>
              <a:ext uri="{FF2B5EF4-FFF2-40B4-BE49-F238E27FC236}">
                <a16:creationId xmlns:a16="http://schemas.microsoft.com/office/drawing/2014/main" id="{EC711DD3-A2FE-4547-B61B-62FE0958DCE8}"/>
              </a:ext>
            </a:extLst>
          </p:cNvPr>
          <p:cNvGrpSpPr/>
          <p:nvPr/>
        </p:nvGrpSpPr>
        <p:grpSpPr>
          <a:xfrm>
            <a:off x="6940226" y="3967283"/>
            <a:ext cx="5004848" cy="369332"/>
            <a:chOff x="3854406" y="4004058"/>
            <a:chExt cx="4946934" cy="353954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90E88E4-2B00-4D6A-ACF1-AA69813956F1}"/>
                </a:ext>
              </a:extLst>
            </p:cNvPr>
            <p:cNvSpPr txBox="1"/>
            <p:nvPr/>
          </p:nvSpPr>
          <p:spPr>
            <a:xfrm>
              <a:off x="6386095" y="4004058"/>
              <a:ext cx="2415245" cy="353954"/>
            </a:xfrm>
            <a:prstGeom prst="rect">
              <a:avLst/>
            </a:prstGeom>
            <a:solidFill>
              <a:schemeClr val="bg1"/>
            </a:solidFill>
            <a:ln w="28575" cap="rnd">
              <a:solidFill>
                <a:schemeClr val="tx1"/>
              </a:solidFill>
              <a:beve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1808.97gemiddelde</a:t>
              </a:r>
              <a:endParaRPr lang="nl-NL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6EBAAE9-4332-420D-8F43-8495CCBCAB63}"/>
                </a:ext>
              </a:extLst>
            </p:cNvPr>
            <p:cNvCxnSpPr>
              <a:cxnSpLocks/>
            </p:cNvCxnSpPr>
            <p:nvPr/>
          </p:nvCxnSpPr>
          <p:spPr>
            <a:xfrm>
              <a:off x="3854406" y="4188724"/>
              <a:ext cx="253168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BD0B633-4941-4460-835D-BFEA28F7A657}"/>
              </a:ext>
            </a:extLst>
          </p:cNvPr>
          <p:cNvGrpSpPr/>
          <p:nvPr/>
        </p:nvGrpSpPr>
        <p:grpSpPr>
          <a:xfrm>
            <a:off x="6979054" y="3782616"/>
            <a:ext cx="2492860" cy="369332"/>
            <a:chOff x="5995207" y="4004058"/>
            <a:chExt cx="2205808" cy="36933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C7BA3AC-6986-48E5-8112-559FBA1A811F}"/>
                </a:ext>
              </a:extLst>
            </p:cNvPr>
            <p:cNvSpPr txBox="1"/>
            <p:nvPr/>
          </p:nvSpPr>
          <p:spPr>
            <a:xfrm>
              <a:off x="6386095" y="4004058"/>
              <a:ext cx="1814920" cy="369332"/>
            </a:xfrm>
            <a:prstGeom prst="rect">
              <a:avLst/>
            </a:prstGeom>
            <a:solidFill>
              <a:schemeClr val="bg1"/>
            </a:solidFill>
            <a:ln w="28575" cap="rnd">
              <a:solidFill>
                <a:srgbClr val="FF0000"/>
              </a:solidFill>
              <a:beve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1803.71 </a:t>
              </a:r>
              <a:r>
                <a:rPr lang="en-GB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mediaan</a:t>
              </a:r>
              <a:endParaRPr lang="nl-NL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EBEED5E-02A8-44F6-8984-8A9C1A60DBEA}"/>
                </a:ext>
              </a:extLst>
            </p:cNvPr>
            <p:cNvCxnSpPr/>
            <p:nvPr/>
          </p:nvCxnSpPr>
          <p:spPr>
            <a:xfrm>
              <a:off x="5995207" y="4188724"/>
              <a:ext cx="390888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05549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8B439-2EE4-4CEA-9FA4-F61092C0D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Even </a:t>
            </a:r>
            <a:r>
              <a:rPr lang="en-GB" dirty="0" err="1"/>
              <a:t>ophalen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746A0-40F6-4001-99B0-7765FDEE09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en-GB" dirty="0" err="1">
                <a:solidFill>
                  <a:schemeClr val="bg1">
                    <a:lumMod val="65000"/>
                  </a:schemeClr>
                </a:solidFill>
              </a:rPr>
              <a:t>rekenkundig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) </a:t>
            </a:r>
            <a:r>
              <a:rPr lang="en-GB" dirty="0" err="1">
                <a:solidFill>
                  <a:schemeClr val="bg1">
                    <a:lumMod val="65000"/>
                  </a:schemeClr>
                </a:solidFill>
              </a:rPr>
              <a:t>Gemiddelde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 </a:t>
            </a:r>
          </a:p>
          <a:p>
            <a:pPr lvl="1"/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GB" dirty="0" err="1">
                <a:solidFill>
                  <a:schemeClr val="bg1">
                    <a:lumMod val="65000"/>
                  </a:schemeClr>
                </a:solidFill>
              </a:rPr>
              <a:t>Som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 van </a:t>
            </a:r>
            <a:r>
              <a:rPr lang="en-GB" dirty="0" err="1">
                <a:solidFill>
                  <a:schemeClr val="bg1">
                    <a:lumMod val="65000"/>
                  </a:schemeClr>
                </a:solidFill>
              </a:rPr>
              <a:t>populatie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GB" dirty="0" err="1">
                <a:solidFill>
                  <a:schemeClr val="bg1">
                    <a:lumMod val="65000"/>
                  </a:schemeClr>
                </a:solidFill>
              </a:rPr>
              <a:t>gedeeld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 door </a:t>
            </a:r>
            <a:r>
              <a:rPr lang="en-GB" dirty="0" err="1">
                <a:solidFill>
                  <a:schemeClr val="bg1">
                    <a:lumMod val="65000"/>
                  </a:schemeClr>
                </a:solidFill>
              </a:rPr>
              <a:t>aantal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 in </a:t>
            </a:r>
            <a:r>
              <a:rPr lang="en-GB" dirty="0" err="1">
                <a:solidFill>
                  <a:schemeClr val="bg1">
                    <a:lumMod val="65000"/>
                  </a:schemeClr>
                </a:solidFill>
              </a:rPr>
              <a:t>populatie</a:t>
            </a:r>
            <a:endParaRPr lang="en-GB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GB" dirty="0" err="1">
                <a:solidFill>
                  <a:schemeClr val="bg1">
                    <a:lumMod val="65000"/>
                  </a:schemeClr>
                </a:solidFill>
              </a:rPr>
              <a:t>Mediaan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 </a:t>
            </a:r>
          </a:p>
          <a:p>
            <a:pPr lvl="1"/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De </a:t>
            </a:r>
            <a:r>
              <a:rPr lang="en-GB" dirty="0" err="1">
                <a:solidFill>
                  <a:schemeClr val="bg1">
                    <a:lumMod val="65000"/>
                  </a:schemeClr>
                </a:solidFill>
              </a:rPr>
              <a:t>waarde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 in het midden van </a:t>
            </a:r>
            <a:r>
              <a:rPr lang="en-GB" dirty="0" err="1">
                <a:solidFill>
                  <a:schemeClr val="bg1">
                    <a:lumMod val="65000"/>
                  </a:schemeClr>
                </a:solidFill>
              </a:rPr>
              <a:t>een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GB" dirty="0" err="1">
                <a:solidFill>
                  <a:schemeClr val="bg1">
                    <a:lumMod val="65000"/>
                  </a:schemeClr>
                </a:solidFill>
              </a:rPr>
              <a:t>populatie</a:t>
            </a:r>
            <a:endParaRPr lang="en-GB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GB" b="1" dirty="0" err="1"/>
              <a:t>Standaard</a:t>
            </a:r>
            <a:r>
              <a:rPr lang="en-GB" b="1" dirty="0"/>
              <a:t> </a:t>
            </a:r>
            <a:r>
              <a:rPr lang="en-GB" b="1" dirty="0" err="1"/>
              <a:t>deviatie</a:t>
            </a:r>
            <a:endParaRPr lang="en-GB" b="1" dirty="0"/>
          </a:p>
          <a:p>
            <a:pPr lvl="1"/>
            <a:r>
              <a:rPr lang="en-GB" b="1" dirty="0" err="1"/>
              <a:t>Een</a:t>
            </a:r>
            <a:r>
              <a:rPr lang="en-GB" b="1" dirty="0"/>
              <a:t> </a:t>
            </a:r>
            <a:r>
              <a:rPr lang="en-GB" b="1" dirty="0" err="1"/>
              <a:t>maat</a:t>
            </a:r>
            <a:r>
              <a:rPr lang="en-GB" b="1" dirty="0"/>
              <a:t> </a:t>
            </a:r>
            <a:r>
              <a:rPr lang="en-GB" b="1" dirty="0" err="1"/>
              <a:t>voor</a:t>
            </a:r>
            <a:r>
              <a:rPr lang="en-GB" b="1" dirty="0"/>
              <a:t> de </a:t>
            </a:r>
            <a:r>
              <a:rPr lang="en-GB" b="1" dirty="0" err="1"/>
              <a:t>spreiding</a:t>
            </a:r>
            <a:r>
              <a:rPr lang="en-GB" b="1" dirty="0"/>
              <a:t> van de </a:t>
            </a:r>
            <a:r>
              <a:rPr lang="en-GB" b="1" dirty="0" err="1"/>
              <a:t>populatie</a:t>
            </a:r>
            <a:endParaRPr lang="en-GB" b="1" dirty="0"/>
          </a:p>
          <a:p>
            <a:pPr lvl="1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76532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A52DF64-663A-4250-AA77-DD769BF8657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894633" y="1027906"/>
          <a:ext cx="4045592" cy="5465742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2022796">
                  <a:extLst>
                    <a:ext uri="{9D8B030D-6E8A-4147-A177-3AD203B41FA5}">
                      <a16:colId xmlns:a16="http://schemas.microsoft.com/office/drawing/2014/main" val="1844399419"/>
                    </a:ext>
                  </a:extLst>
                </a:gridCol>
                <a:gridCol w="2022796">
                  <a:extLst>
                    <a:ext uri="{9D8B030D-6E8A-4147-A177-3AD203B41FA5}">
                      <a16:colId xmlns:a16="http://schemas.microsoft.com/office/drawing/2014/main" val="270207791"/>
                    </a:ext>
                  </a:extLst>
                </a:gridCol>
              </a:tblGrid>
              <a:tr h="44454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Medewerker</a:t>
                      </a:r>
                      <a:endParaRPr lang="nl-NL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Salaris</a:t>
                      </a:r>
                      <a:endParaRPr lang="nl-NL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97625511"/>
                  </a:ext>
                </a:extLst>
              </a:tr>
              <a:tr h="444541">
                <a:tc>
                  <a:txBody>
                    <a:bodyPr/>
                    <a:lstStyle/>
                    <a:p>
                      <a:pPr algn="ctr" fontAlgn="b"/>
                      <a:r>
                        <a:rPr lang="nl-NL" sz="1800" u="none" strike="noStrike" dirty="0">
                          <a:effectLst/>
                        </a:rPr>
                        <a:t>1</a:t>
                      </a:r>
                      <a:endParaRPr lang="nl-N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1049.78</a:t>
                      </a:r>
                      <a:endParaRPr lang="nl-N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8041195"/>
                  </a:ext>
                </a:extLst>
              </a:tr>
              <a:tr h="457666">
                <a:tc>
                  <a:txBody>
                    <a:bodyPr/>
                    <a:lstStyle/>
                    <a:p>
                      <a:pPr algn="ctr" fontAlgn="b"/>
                      <a:r>
                        <a:rPr lang="nl-NL" sz="1800" u="none" strike="noStrike" dirty="0">
                          <a:effectLst/>
                        </a:rPr>
                        <a:t>2</a:t>
                      </a:r>
                      <a:endParaRPr lang="nl-N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1240.21</a:t>
                      </a:r>
                      <a:endParaRPr lang="nl-N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0775272"/>
                  </a:ext>
                </a:extLst>
              </a:tr>
              <a:tr h="457666">
                <a:tc>
                  <a:txBody>
                    <a:bodyPr/>
                    <a:lstStyle/>
                    <a:p>
                      <a:pPr algn="ctr" fontAlgn="b"/>
                      <a:r>
                        <a:rPr lang="nl-NL" sz="1800" u="none" strike="noStrike" dirty="0">
                          <a:effectLst/>
                        </a:rPr>
                        <a:t>3</a:t>
                      </a:r>
                      <a:endParaRPr lang="nl-N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1284.77</a:t>
                      </a:r>
                      <a:endParaRPr lang="nl-N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484935"/>
                  </a:ext>
                </a:extLst>
              </a:tr>
              <a:tr h="457666">
                <a:tc>
                  <a:txBody>
                    <a:bodyPr/>
                    <a:lstStyle/>
                    <a:p>
                      <a:pPr algn="ctr" fontAlgn="b"/>
                      <a:r>
                        <a:rPr lang="nl-NL" sz="1800" u="none" strike="noStrike">
                          <a:effectLst/>
                        </a:rPr>
                        <a:t>4</a:t>
                      </a:r>
                      <a:endParaRPr lang="nl-N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1560.10</a:t>
                      </a:r>
                      <a:endParaRPr lang="nl-N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22432859"/>
                  </a:ext>
                </a:extLst>
              </a:tr>
              <a:tr h="457666">
                <a:tc>
                  <a:txBody>
                    <a:bodyPr/>
                    <a:lstStyle/>
                    <a:p>
                      <a:pPr algn="ctr" fontAlgn="b"/>
                      <a:r>
                        <a:rPr lang="nl-NL" sz="1800" u="none" strike="noStrike" dirty="0">
                          <a:effectLst/>
                        </a:rPr>
                        <a:t>5</a:t>
                      </a:r>
                      <a:endParaRPr lang="nl-N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1716.86</a:t>
                      </a:r>
                      <a:endParaRPr lang="nl-N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6812239"/>
                  </a:ext>
                </a:extLst>
              </a:tr>
              <a:tr h="457666">
                <a:tc>
                  <a:txBody>
                    <a:bodyPr/>
                    <a:lstStyle/>
                    <a:p>
                      <a:pPr algn="ctr" fontAlgn="b"/>
                      <a:r>
                        <a:rPr lang="nl-NL" sz="1800" u="none" strike="noStrike">
                          <a:effectLst/>
                        </a:rPr>
                        <a:t>6</a:t>
                      </a:r>
                      <a:endParaRPr lang="nl-N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1803.71</a:t>
                      </a:r>
                      <a:endParaRPr lang="nl-N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13582768"/>
                  </a:ext>
                </a:extLst>
              </a:tr>
              <a:tr h="457666">
                <a:tc>
                  <a:txBody>
                    <a:bodyPr/>
                    <a:lstStyle/>
                    <a:p>
                      <a:pPr algn="ctr" fontAlgn="b"/>
                      <a:r>
                        <a:rPr lang="nl-NL" sz="1800" u="none" strike="noStrike" dirty="0">
                          <a:effectLst/>
                        </a:rPr>
                        <a:t>7</a:t>
                      </a:r>
                      <a:endParaRPr lang="nl-N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1864.67</a:t>
                      </a:r>
                      <a:endParaRPr lang="nl-N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34426296"/>
                  </a:ext>
                </a:extLst>
              </a:tr>
              <a:tr h="457666">
                <a:tc>
                  <a:txBody>
                    <a:bodyPr/>
                    <a:lstStyle/>
                    <a:p>
                      <a:pPr algn="ctr" fontAlgn="b"/>
                      <a:r>
                        <a:rPr lang="nl-NL" sz="1800" u="none" strike="noStrike">
                          <a:effectLst/>
                        </a:rPr>
                        <a:t>8</a:t>
                      </a:r>
                      <a:endParaRPr lang="nl-N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1901.33</a:t>
                      </a:r>
                      <a:endParaRPr lang="nl-N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96240307"/>
                  </a:ext>
                </a:extLst>
              </a:tr>
              <a:tr h="457666">
                <a:tc>
                  <a:txBody>
                    <a:bodyPr/>
                    <a:lstStyle/>
                    <a:p>
                      <a:pPr algn="ctr" fontAlgn="b"/>
                      <a:r>
                        <a:rPr lang="nl-NL" sz="1800" u="none" strike="noStrike" dirty="0">
                          <a:effectLst/>
                        </a:rPr>
                        <a:t>9</a:t>
                      </a:r>
                      <a:endParaRPr lang="nl-N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1969.86</a:t>
                      </a:r>
                      <a:endParaRPr lang="nl-N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0629796"/>
                  </a:ext>
                </a:extLst>
              </a:tr>
              <a:tr h="457666">
                <a:tc>
                  <a:txBody>
                    <a:bodyPr/>
                    <a:lstStyle/>
                    <a:p>
                      <a:pPr algn="ctr" fontAlgn="b"/>
                      <a:r>
                        <a:rPr lang="nl-NL" sz="1800" u="none" strike="noStrike">
                          <a:effectLst/>
                        </a:rPr>
                        <a:t>10</a:t>
                      </a:r>
                      <a:endParaRPr lang="nl-N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1984.38</a:t>
                      </a:r>
                      <a:endParaRPr lang="nl-N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72527721"/>
                  </a:ext>
                </a:extLst>
              </a:tr>
              <a:tr h="45766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11</a:t>
                      </a:r>
                      <a:endParaRPr lang="nl-N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3523.00</a:t>
                      </a:r>
                      <a:endParaRPr lang="nl-N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9144356"/>
                  </a:ext>
                </a:extLst>
              </a:tr>
            </a:tbl>
          </a:graphicData>
        </a:graphic>
      </p:graphicFrame>
      <p:grpSp>
        <p:nvGrpSpPr>
          <p:cNvPr id="21" name="Group 20">
            <a:extLst>
              <a:ext uri="{FF2B5EF4-FFF2-40B4-BE49-F238E27FC236}">
                <a16:creationId xmlns:a16="http://schemas.microsoft.com/office/drawing/2014/main" id="{EC711DD3-A2FE-4547-B61B-62FE0958DCE8}"/>
              </a:ext>
            </a:extLst>
          </p:cNvPr>
          <p:cNvGrpSpPr/>
          <p:nvPr/>
        </p:nvGrpSpPr>
        <p:grpSpPr>
          <a:xfrm>
            <a:off x="6940225" y="3955706"/>
            <a:ext cx="4970121" cy="369332"/>
            <a:chOff x="3854406" y="3999586"/>
            <a:chExt cx="4970121" cy="3693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90E88E4-2B00-4D6A-ACF1-AA69813956F1}"/>
                </a:ext>
              </a:extLst>
            </p:cNvPr>
            <p:cNvSpPr txBox="1"/>
            <p:nvPr/>
          </p:nvSpPr>
          <p:spPr>
            <a:xfrm>
              <a:off x="6386094" y="3999586"/>
              <a:ext cx="2438433" cy="369332"/>
            </a:xfrm>
            <a:prstGeom prst="rect">
              <a:avLst/>
            </a:prstGeom>
            <a:solidFill>
              <a:schemeClr val="bg1"/>
            </a:solidFill>
            <a:ln w="28575" cap="rnd">
              <a:solidFill>
                <a:srgbClr val="FF0000"/>
              </a:solidFill>
              <a:beve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1808.97gemiddelde</a:t>
              </a:r>
              <a:endParaRPr lang="nl-NL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6EBAAE9-4332-420D-8F43-8495CCBCAB63}"/>
                </a:ext>
              </a:extLst>
            </p:cNvPr>
            <p:cNvCxnSpPr>
              <a:cxnSpLocks/>
            </p:cNvCxnSpPr>
            <p:nvPr/>
          </p:nvCxnSpPr>
          <p:spPr>
            <a:xfrm>
              <a:off x="3854406" y="4188724"/>
              <a:ext cx="2531689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BD0B633-4941-4460-835D-BFEA28F7A657}"/>
              </a:ext>
            </a:extLst>
          </p:cNvPr>
          <p:cNvGrpSpPr/>
          <p:nvPr/>
        </p:nvGrpSpPr>
        <p:grpSpPr>
          <a:xfrm>
            <a:off x="6979054" y="3771041"/>
            <a:ext cx="2492850" cy="369332"/>
            <a:chOff x="5995207" y="4004058"/>
            <a:chExt cx="2492850" cy="36933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C7BA3AC-6986-48E5-8112-559FBA1A811F}"/>
                </a:ext>
              </a:extLst>
            </p:cNvPr>
            <p:cNvSpPr txBox="1"/>
            <p:nvPr/>
          </p:nvSpPr>
          <p:spPr>
            <a:xfrm>
              <a:off x="6386094" y="4004058"/>
              <a:ext cx="2101963" cy="369332"/>
            </a:xfrm>
            <a:prstGeom prst="rect">
              <a:avLst/>
            </a:prstGeom>
            <a:solidFill>
              <a:schemeClr val="bg1"/>
            </a:solidFill>
            <a:ln w="28575" cap="rnd">
              <a:solidFill>
                <a:schemeClr val="tx1"/>
              </a:solidFill>
              <a:beve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1803.71 </a:t>
              </a:r>
              <a:r>
                <a:rPr lang="en-GB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mediaan</a:t>
              </a:r>
              <a:endParaRPr lang="nl-NL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EBEED5E-02A8-44F6-8984-8A9C1A60DBEA}"/>
                </a:ext>
              </a:extLst>
            </p:cNvPr>
            <p:cNvCxnSpPr/>
            <p:nvPr/>
          </p:nvCxnSpPr>
          <p:spPr>
            <a:xfrm>
              <a:off x="5995207" y="4188724"/>
              <a:ext cx="39088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18F2B75-7EEB-42A3-9FE3-A65FF00B9208}"/>
              </a:ext>
            </a:extLst>
          </p:cNvPr>
          <p:cNvGrpSpPr/>
          <p:nvPr/>
        </p:nvGrpSpPr>
        <p:grpSpPr>
          <a:xfrm>
            <a:off x="6979054" y="1851040"/>
            <a:ext cx="4433572" cy="369332"/>
            <a:chOff x="3676894" y="4004058"/>
            <a:chExt cx="4433572" cy="36933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2B0423E-C123-414B-B6F2-4B1E50B87CF8}"/>
                </a:ext>
              </a:extLst>
            </p:cNvPr>
            <p:cNvSpPr txBox="1"/>
            <p:nvPr/>
          </p:nvSpPr>
          <p:spPr>
            <a:xfrm>
              <a:off x="6386095" y="4004058"/>
              <a:ext cx="1724371" cy="369332"/>
            </a:xfrm>
            <a:prstGeom prst="rect">
              <a:avLst/>
            </a:prstGeom>
            <a:solidFill>
              <a:schemeClr val="bg1"/>
            </a:solidFill>
            <a:ln w="28575" cap="rnd">
              <a:solidFill>
                <a:srgbClr val="FF0000"/>
              </a:solidFill>
              <a:prstDash val="dash"/>
              <a:beve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652.02 </a:t>
              </a:r>
              <a:r>
                <a:rPr lang="en-GB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st.dev</a:t>
              </a:r>
              <a:r>
                <a:rPr lang="en-GB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.</a:t>
              </a:r>
              <a:endParaRPr lang="nl-NL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F5E9767-187F-4ADA-B649-D7AA4FE4761C}"/>
                </a:ext>
              </a:extLst>
            </p:cNvPr>
            <p:cNvCxnSpPr>
              <a:cxnSpLocks/>
            </p:cNvCxnSpPr>
            <p:nvPr/>
          </p:nvCxnSpPr>
          <p:spPr>
            <a:xfrm>
              <a:off x="3676894" y="4188724"/>
              <a:ext cx="2709201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6F924B3-D653-45B9-8AFB-9FA79303C89F}"/>
              </a:ext>
            </a:extLst>
          </p:cNvPr>
          <p:cNvGrpSpPr/>
          <p:nvPr/>
        </p:nvGrpSpPr>
        <p:grpSpPr>
          <a:xfrm>
            <a:off x="6979054" y="5877875"/>
            <a:ext cx="4433580" cy="369332"/>
            <a:chOff x="3676894" y="4008530"/>
            <a:chExt cx="4433580" cy="36933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B8115FA-7D44-4133-8220-B3701EAE63F2}"/>
                </a:ext>
              </a:extLst>
            </p:cNvPr>
            <p:cNvSpPr txBox="1"/>
            <p:nvPr/>
          </p:nvSpPr>
          <p:spPr>
            <a:xfrm>
              <a:off x="6386095" y="4008530"/>
              <a:ext cx="1724379" cy="369332"/>
            </a:xfrm>
            <a:prstGeom prst="rect">
              <a:avLst/>
            </a:prstGeom>
            <a:solidFill>
              <a:schemeClr val="bg1"/>
            </a:solidFill>
            <a:ln w="28575" cap="rnd">
              <a:solidFill>
                <a:srgbClr val="FF0000"/>
              </a:solidFill>
              <a:prstDash val="dash"/>
              <a:beve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652.02 </a:t>
              </a:r>
              <a:r>
                <a:rPr lang="en-GB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st.dev</a:t>
              </a:r>
              <a:r>
                <a:rPr lang="en-GB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.</a:t>
              </a:r>
              <a:endParaRPr lang="nl-NL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1E0169F-2B83-405A-8B94-EC95D262651E}"/>
                </a:ext>
              </a:extLst>
            </p:cNvPr>
            <p:cNvCxnSpPr>
              <a:cxnSpLocks/>
            </p:cNvCxnSpPr>
            <p:nvPr/>
          </p:nvCxnSpPr>
          <p:spPr>
            <a:xfrm>
              <a:off x="3676894" y="4188724"/>
              <a:ext cx="2709201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9583BDE-E832-4314-ADE7-FA2B65E05C83}"/>
              </a:ext>
            </a:extLst>
          </p:cNvPr>
          <p:cNvCxnSpPr>
            <a:cxnSpLocks/>
          </p:cNvCxnSpPr>
          <p:nvPr/>
        </p:nvCxnSpPr>
        <p:spPr>
          <a:xfrm>
            <a:off x="10429022" y="2240032"/>
            <a:ext cx="0" cy="1717514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A14774D-E9AB-4A8F-AD2F-4689CB13471A}"/>
              </a:ext>
            </a:extLst>
          </p:cNvPr>
          <p:cNvCxnSpPr>
            <a:cxnSpLocks/>
          </p:cNvCxnSpPr>
          <p:nvPr/>
        </p:nvCxnSpPr>
        <p:spPr>
          <a:xfrm>
            <a:off x="10428906" y="4329510"/>
            <a:ext cx="0" cy="1548365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466681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658</Words>
  <Application>Microsoft Office PowerPoint</Application>
  <PresentationFormat>Widescreen</PresentationFormat>
  <Paragraphs>275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7" baseType="lpstr">
      <vt:lpstr>Arial</vt:lpstr>
      <vt:lpstr>Calibri</vt:lpstr>
      <vt:lpstr>Century Gothic</vt:lpstr>
      <vt:lpstr>Raleway</vt:lpstr>
      <vt:lpstr>Source Sans Pro</vt:lpstr>
      <vt:lpstr>Wingdings 3</vt:lpstr>
      <vt:lpstr>Wisp</vt:lpstr>
      <vt:lpstr>Workshop Data Analyse  &amp;  Statistiek </vt:lpstr>
      <vt:lpstr>Maar waarom dan!?</vt:lpstr>
      <vt:lpstr>Inhoud workshop </vt:lpstr>
      <vt:lpstr>Even ophalen</vt:lpstr>
      <vt:lpstr>PowerPoint Presentation</vt:lpstr>
      <vt:lpstr>Even ophalen</vt:lpstr>
      <vt:lpstr>PowerPoint Presentation</vt:lpstr>
      <vt:lpstr>Even ophalen</vt:lpstr>
      <vt:lpstr>PowerPoint Presentation</vt:lpstr>
      <vt:lpstr>Even ophalen</vt:lpstr>
      <vt:lpstr>PowerPoint Presentation</vt:lpstr>
      <vt:lpstr>Even ophalen</vt:lpstr>
      <vt:lpstr>PowerPoint Presentation</vt:lpstr>
      <vt:lpstr>Gemiddelde?</vt:lpstr>
      <vt:lpstr>Normaal verdeling</vt:lpstr>
      <vt:lpstr>Normaal verdeling</vt:lpstr>
      <vt:lpstr>Andere verdelingen</vt:lpstr>
      <vt:lpstr>Andere verdelingen</vt:lpstr>
      <vt:lpstr>Real life data</vt:lpstr>
      <vt:lpstr>Real life data</vt:lpstr>
      <vt:lpstr>Real life data</vt:lpstr>
      <vt:lpstr>Real life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Duiding</vt:lpstr>
      <vt:lpstr>PowerPoint Presentation</vt:lpstr>
      <vt:lpstr>PowerPoint Presentation</vt:lpstr>
      <vt:lpstr>PowerPoint Presentation</vt:lpstr>
      <vt:lpstr>Verdelingstoetsen</vt:lpstr>
      <vt:lpstr>PowerPoint Presentation</vt:lpstr>
      <vt:lpstr>PowerPoint Presentation</vt:lpstr>
      <vt:lpstr>Regressie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Ethan den Boer</dc:creator>
  <cp:lastModifiedBy>Ethan den Boer</cp:lastModifiedBy>
  <cp:revision>34</cp:revision>
  <dcterms:created xsi:type="dcterms:W3CDTF">2020-10-23T13:24:56Z</dcterms:created>
  <dcterms:modified xsi:type="dcterms:W3CDTF">2020-10-26T11:48:21Z</dcterms:modified>
</cp:coreProperties>
</file>