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60" r:id="rId5"/>
    <p:sldId id="261" r:id="rId6"/>
    <p:sldId id="266" r:id="rId7"/>
    <p:sldId id="290" r:id="rId8"/>
    <p:sldId id="271" r:id="rId9"/>
    <p:sldId id="267" r:id="rId10"/>
    <p:sldId id="268" r:id="rId11"/>
    <p:sldId id="280" r:id="rId12"/>
    <p:sldId id="275" r:id="rId13"/>
    <p:sldId id="263" r:id="rId14"/>
    <p:sldId id="276" r:id="rId15"/>
    <p:sldId id="264" r:id="rId16"/>
    <p:sldId id="257"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E50"/>
    <a:srgbClr val="00F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78" y="90"/>
      </p:cViewPr>
      <p:guideLst/>
    </p:cSldViewPr>
  </p:slideViewPr>
  <p:notesTextViewPr>
    <p:cViewPr>
      <p:scale>
        <a:sx n="1" d="1"/>
        <a:sy n="1" d="1"/>
      </p:scale>
      <p:origin x="0" y="0"/>
    </p:cViewPr>
  </p:notesTextViewPr>
  <p:sorterViewPr>
    <p:cViewPr varScale="1">
      <p:scale>
        <a:sx n="1" d="1"/>
        <a:sy n="1" d="1"/>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56956-169D-4541-87FF-01630286CCB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18E15-D1D1-4317-BBF2-6F54084EE39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Good afternoon, everyone. Today, I want to share a book that I read a couple of years ago and absolutely loved. This book provided me with a profound insight into the computer industry, and I believe it's a must-read for anyone interested in this field. The book I'm referring to is '</a:t>
            </a:r>
            <a:r>
              <a:rPr lang="en-US" altLang="zh-CN"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atin typeface="微软雅黑" panose="020B0503020204020204" pitchFamily="34" charset="-122"/>
                <a:ea typeface="微软雅黑" panose="020B0503020204020204" pitchFamily="34" charset="-122"/>
                <a:sym typeface="+mn-ea"/>
              </a:rPr>
              <a:t>On Top Of Tides </a:t>
            </a:r>
            <a:r>
              <a:rPr lang="zh-CN" altLang="en-US"/>
              <a:t>' and I'm particularly excited to share with you the first chapter, titled 'The Afterglow of Empire.' As you can tell from the subtitle, this chapter delves into the </a:t>
            </a:r>
            <a:r>
              <a:rPr lang="en-US" altLang="zh-CN"/>
              <a:t>hisroty</a:t>
            </a:r>
            <a:r>
              <a:rPr lang="zh-CN" altLang="en-US"/>
              <a:t> of AT&amp;T.</a:t>
            </a:r>
            <a:endParaRPr lang="zh-CN" alt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The decline of AT&amp;T wasn't solely due to internal factors; external forces also played a significant role.</a:t>
            </a:r>
            <a:endParaRPr lang="en-US"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a:p>
            <a:endParaRPr lang="en-US"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a:p>
            <a:r>
              <a:rPr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Before the rise of the Internet, landlines were almost the only means of interactive communication</a:t>
            </a:r>
            <a:r>
              <a:rPr lang="en-US"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a:t>
            </a:r>
            <a:r>
              <a:rPr lang="en-US"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 </a:t>
            </a:r>
            <a:r>
              <a:rPr lang="en-US"/>
              <a:t>with the Internet flourishes</a:t>
            </a:r>
            <a:r>
              <a:rPr lang="en-US"/>
              <a:t>, which make fixed-line telephone out of date.</a:t>
            </a:r>
            <a:endParaRPr lang="en-US"/>
          </a:p>
          <a:p>
            <a:endParaRPr lang="en-US"/>
          </a:p>
          <a:p>
            <a:r>
              <a:rPr lang="en-US"/>
              <a:t>the second shock is </a:t>
            </a:r>
            <a:r>
              <a:rPr lang="en-US" altLang="zh-CN" dirty="0">
                <a:latin typeface="微软雅黑" panose="020B0503020204020204" pitchFamily="34" charset="-122"/>
                <a:ea typeface="微软雅黑" panose="020B0503020204020204" pitchFamily="34" charset="-122"/>
                <a:sym typeface="+mn-ea"/>
              </a:rPr>
              <a:t>R</a:t>
            </a:r>
            <a:r>
              <a:rPr lang="zh-CN" altLang="en-US" dirty="0">
                <a:latin typeface="微软雅黑" panose="020B0503020204020204" pitchFamily="34" charset="-122"/>
                <a:ea typeface="微软雅黑" panose="020B0503020204020204" pitchFamily="34" charset="-122"/>
                <a:sym typeface="+mn-ea"/>
              </a:rPr>
              <a:t>ise of emerging companies</a:t>
            </a:r>
            <a:r>
              <a:rPr lang="en-US" altLang="zh-CN" dirty="0">
                <a:latin typeface="微软雅黑" panose="020B0503020204020204" pitchFamily="34" charset="-122"/>
                <a:ea typeface="微软雅黑" panose="020B0503020204020204" pitchFamily="34" charset="-122"/>
                <a:sym typeface="+mn-ea"/>
              </a:rPr>
              <a:t>. for instant, Cisco and Nuance continuously erodes AT&amp;T's market share.</a:t>
            </a:r>
            <a:endParaRPr lang="en-US" altLang="zh-CN" dirty="0">
              <a:latin typeface="微软雅黑" panose="020B0503020204020204" pitchFamily="34" charset="-122"/>
              <a:ea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sym typeface="+mn-ea"/>
              </a:rPr>
              <a:t>The final shock came in the form of capital intrusion. </a:t>
            </a:r>
            <a:r>
              <a:rPr dirty="0">
                <a:latin typeface="微软雅黑" panose="020B0503020204020204" pitchFamily="34" charset="-122"/>
                <a:ea typeface="微软雅黑" panose="020B0503020204020204" pitchFamily="34" charset="-122"/>
              </a:rPr>
              <a:t>Wall Street investors frequently exerted their influence over the company's decision-making processes, often resulting in misguided choices at AT&amp;T.</a:t>
            </a:r>
            <a:endParaRPr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sym typeface="+mn-ea"/>
            </a:endParaRPr>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 let's moving on next part, My comprehension about this chapter</a:t>
            </a:r>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After delving into AT&amp;T's history, I've gained three key insights: the importance of adapting to the trends of the times, having a long-term vision, and seizing every opportunity.</a:t>
            </a:r>
          </a:p>
          <a:p/>
          <a:p>
            <a:r>
              <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rPr>
              <a:t>As Mr. Lei Jun aptly puts it: even a pig can fly if it stand on thet top of wind.</a:t>
            </a:r>
            <a:r>
              <a:rPr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rPr>
              <a:t>This metaphor reminds us that aligning with the prevailing trends, rather than resisting them, is often the best and easiest path to a fulfilling life.</a:t>
            </a:r>
            <a:endPar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a:p>
            <a:endPar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rPr>
              <a:t>Having a long-term vision is a crucial trait, not just for companies but for individuals as well. It influences every aspect of our lives and can determine how far we can go.</a:t>
            </a:r>
            <a:endPar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a:p>
            <a:endPar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a:p>
            <a:r>
              <a:rPr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rPr>
              <a:t>Equally significant is the ability to seize every opportunity when it arises. However, I acknowledge that this can be challenging, as it requires a certain level of personal awareness and cognitive ability.</a:t>
            </a:r>
            <a:r>
              <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a:p>
            <a:endParaRPr lang="en-US" altLang="zh-CN"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moing on next and last part Q&amp;A</a:t>
            </a:r>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 speech is structured into four distinct parts.</a:t>
            </a:r>
            <a:endParaRPr lang="en-US"/>
          </a:p>
          <a:p>
            <a:endParaRPr lang="en-US"/>
          </a:p>
          <a:p>
            <a:r>
              <a:rPr lang="en-US"/>
              <a:t>In the first part, I will introduce the author and provide an overview of the book. We'll delve into the background, setting the stage for our discussion.</a:t>
            </a:r>
            <a:endParaRPr lang="en-US"/>
          </a:p>
          <a:p>
            <a:endParaRPr lang="en-US"/>
          </a:p>
          <a:p>
            <a:r>
              <a:rPr lang="en-US"/>
              <a:t>The second part will focus on the remarkable history of AT&amp;T. We'll explore how AT&amp;T, the American Telephone and Telegraph Company, emerged and significantly shaped the telecommunications industry, which is a key theme in the first chapter.</a:t>
            </a:r>
            <a:endParaRPr lang="en-US"/>
          </a:p>
          <a:p>
            <a:endParaRPr lang="en-US"/>
          </a:p>
          <a:p>
            <a:r>
              <a:rPr lang="en-US"/>
              <a:t>Moving on to the third part, I'll share my personal insights and comprehension of the book's opening chapter. This chapter reveals critical aspects of AT&amp;T's journey and the broader implications within the technology landscape.</a:t>
            </a:r>
            <a:endParaRPr lang="en-US"/>
          </a:p>
          <a:p>
            <a:endParaRPr lang="en-US"/>
          </a:p>
          <a:p>
            <a:r>
              <a:rPr lang="en-US"/>
              <a:t>Lastly, we'll conclude with a Q&amp;A session where I'll be happy to address any questions or thoughts you may have.</a:t>
            </a:r>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begin with the first part, the Introduction</a:t>
            </a:r>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me introduce the author, Wu Jun. He's a highly accomplished individual who completed his education at QingHua University and later earned a Ph.D. from Johns Hopkins University.</a:t>
            </a:r>
            <a:endParaRPr lang="en-US"/>
          </a:p>
          <a:p>
            <a:endParaRPr lang="en-US"/>
          </a:p>
          <a:p>
            <a:r>
              <a:rPr lang="en-US"/>
              <a:t>Wu Jun's career has been quite remarkable. He worked as a researcher at Google and even held the position of Vice President at Tencent, among other roles. With his diverse experience, he's acquired numerous titles and distinctions.</a:t>
            </a:r>
            <a:endParaRPr lang="en-US"/>
          </a:p>
          <a:p>
            <a:endParaRPr lang="en-US"/>
          </a:p>
          <a:p>
            <a:r>
              <a:rPr lang="en-US"/>
              <a:t>today the book i 'd like to share, On top of Tides, is one of his most popular books. What's fascinating about this book is its origin. In 2007, Wu Jun started writing blog within google's internal network, and those blog entries eventually evolved into a complete book, On top of Tides.</a:t>
            </a:r>
            <a:endParaRPr lang="en-US"/>
          </a:p>
          <a:p>
            <a:endParaRPr lang="en-US"/>
          </a:p>
          <a:p>
            <a:r>
              <a:rPr lang="en-US"/>
              <a:t>This book provides unique insights into the world of technology and innovation</a:t>
            </a:r>
            <a:endParaRPr lang="en-US"/>
          </a:p>
          <a:p>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picture realy reflect the name of book, doesn't it. The boats Ride the waves. and the visible top of the wave are a metaphor for AT&amp;T's journey.</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ym typeface="+mn-ea"/>
              </a:rPr>
              <a:t>The second part will focus on the remarkable history of AT&amp;T, which as the first chapter of the book</a:t>
            </a:r>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When we think about AT&amp;T, the first thing that often comes to mind is probably the logo in the top left corner of our phone screens, as shown in this image. That's absolutely correct. However, AT&amp;T has gone through several significant changes, including break-ups, and has transformed into the familiar telecom operator we know today.</a:t>
            </a:r>
            <a:endParaRPr lang="en-US" altLang="zh-CN"/>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centennial company, AT&amp;T boasts a remarkable history. It was founded in 1877 by the father of the telephone, Alexander Bell, marking a groundbreaking achievement in human history—remote and real-time communication.</a:t>
            </a:r>
            <a:endParaRPr lang="en-US"/>
          </a:p>
          <a:p>
            <a:endParaRPr lang="en-US"/>
          </a:p>
          <a:p>
            <a:r>
              <a:rPr lang="en-US"/>
              <a:t>The company rapidly expanded its operations, spreading across the entire United States in less than 40 years.</a:t>
            </a:r>
            <a:endParaRPr lang="en-US"/>
          </a:p>
          <a:p>
            <a:endParaRPr lang="en-US"/>
          </a:p>
          <a:p>
            <a:r>
              <a:rPr lang="en-US"/>
              <a:t>The Unix operating system and the C programming language both originated from the groundbreaking work done at Bell Labs.</a:t>
            </a:r>
            <a:endParaRPr lang="en-US"/>
          </a:p>
          <a:p>
            <a:endParaRPr lang="en-US"/>
          </a:p>
          <a:p>
            <a:r>
              <a:t>However, due to American anti-monopoly laws, AT&amp;T was forced to split into eight smaller companies, including seven smaller Bell companies and the larger AT&amp;T itself. Surprisingly, this break-up did not hinder AT&amp;T's continued development. In 1994, AT&amp;T's annual revenue reached nearly $70 billion. This same year, John Mayer, the president of Bell Labs, visited China, and Chinese Chairman Jiang Zemin received him.</a:t>
            </a:r>
            <a:r>
              <a:rPr lang="en-US"/>
              <a:t>  </a:t>
            </a:r>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the old Chinese saying goes, 'When things reach an extreme, they will reverse.' AT&amp;T reached its peak in 1995 but then began to experience a decline.</a:t>
            </a:r>
            <a:endParaRPr lang="en-US"/>
          </a:p>
          <a:p>
            <a:endParaRPr lang="en-US"/>
          </a:p>
          <a:p>
            <a:r>
              <a:rPr lang="en-US"/>
              <a:t>Several factors contributed to its decline, including the enforcement of anti-monopoly laws, which led to AT&amp;T's break-up. Interestingly, these break-ups weren't the primary cause; they, in fact, helped streamline the business and contributed to the company's resurgence.</a:t>
            </a:r>
            <a:endParaRPr lang="en-US"/>
          </a:p>
          <a:p>
            <a:endParaRPr lang="en-US"/>
          </a:p>
          <a:p>
            <a:r>
              <a:rPr lang="en-US"/>
              <a:t>However, three key factors played a critical role in AT&amp;T's decline: </a:t>
            </a:r>
            <a:r>
              <a:rPr lang="zh-CN" altLang="en-US"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The shortsightedness</a:t>
            </a:r>
            <a:r>
              <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 a lack of innovationand capital greed.</a:t>
            </a:r>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r>
              <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In 1995, for doing buisness with MCI and Sprint, executives at AT&amp;T's equipment-making division have shortsightedly suggested a break-up, which at&amp;t would divide into three part, AT&amp;T, which is in the telecommuications business, adn Lucent, which is in the equipment manufacturing business, NCR for computer business.</a:t>
            </a:r>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r>
              <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As expected, MCI and Sprint bought equipment from Lucent, but this business didn't experience sustained growth. Originally, AT&amp;T's telecommunications services and equipment manufacturing complemented each other, creating a win-win scenario. The separation did no favors for the long-term development of both parties, marking the beginning of the decline of AT&amp;T and Lucent.</a:t>
            </a:r>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r>
              <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The second critical reason was the pursuit of profit by Wall Street investors. They initiated several splits of AT&amp;T through IPOs, resulting in substantial personal gains for both investors and executives.</a:t>
            </a:r>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r>
              <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Consequently, the third reason stems from the aforementioned factors. Due to shortsightedness and greed, scientists and engineers were tasked with developing products with higher immediate returns, which led to Bell Labs losing its focus on research as a primary goal, and its innovative capacity dwindled.</a:t>
            </a:r>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Slide Number Placeholder 3"/>
          <p:cNvSpPr>
            <a:spLocks noGrp="1"/>
          </p:cNvSpPr>
          <p:nvPr>
            <p:ph type="sldNum" sz="quarter" idx="10"/>
          </p:nvPr>
        </p:nvSpPr>
        <p:spPr/>
        <p:txBody>
          <a:bodyPr/>
          <a:lstStyle/>
          <a:p>
            <a:fld id="{26018E15-D1D1-4317-BBF2-6F54084EE39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FA3E7-D815-49D9-BC77-B636881CD2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DD82A-B5E6-422A-87BE-72261D10DCF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t="14190"/>
          <a:stretch>
            <a:fillRect/>
          </a:stretch>
        </p:blipFill>
        <p:spPr>
          <a:xfrm>
            <a:off x="0" y="0"/>
            <a:ext cx="12192000" cy="6858000"/>
          </a:xfrm>
          <a:prstGeom prst="rect">
            <a:avLst/>
          </a:prstGeom>
        </p:spPr>
      </p:pic>
      <p:sp>
        <p:nvSpPr>
          <p:cNvPr id="22" name="文本框 21"/>
          <p:cNvSpPr txBox="1"/>
          <p:nvPr/>
        </p:nvSpPr>
        <p:spPr>
          <a:xfrm>
            <a:off x="0" y="3561080"/>
            <a:ext cx="9035415" cy="1106805"/>
          </a:xfrm>
          <a:prstGeom prst="rect">
            <a:avLst/>
          </a:prstGeom>
          <a:noFill/>
        </p:spPr>
        <p:txBody>
          <a:bodyPr wrap="square" rtlCol="0">
            <a:spAutoFit/>
          </a:bodyPr>
          <a:lstStyle/>
          <a:p>
            <a:r>
              <a:rPr lang="en-US" altLang="zh-CN" sz="6600" b="1"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atin typeface="微软雅黑" panose="020B0503020204020204" pitchFamily="34" charset="-122"/>
                <a:ea typeface="微软雅黑" panose="020B0503020204020204" pitchFamily="34" charset="-122"/>
              </a:rPr>
              <a:t>On Top Of Tides</a:t>
            </a:r>
            <a:endParaRPr lang="en-US" altLang="zh-CN" sz="6600" b="1"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atin typeface="微软雅黑" panose="020B0503020204020204" pitchFamily="34" charset="-122"/>
              <a:ea typeface="微软雅黑" panose="020B0503020204020204" pitchFamily="34" charset="-122"/>
            </a:endParaRPr>
          </a:p>
        </p:txBody>
      </p:sp>
      <p:sp>
        <p:nvSpPr>
          <p:cNvPr id="23" name="矩形 22"/>
          <p:cNvSpPr/>
          <p:nvPr/>
        </p:nvSpPr>
        <p:spPr>
          <a:xfrm>
            <a:off x="260170" y="4668083"/>
            <a:ext cx="5903089" cy="368300"/>
          </a:xfrm>
          <a:prstGeom prst="rect">
            <a:avLst/>
          </a:prstGeom>
        </p:spPr>
        <p:txBody>
          <a:bodyPr wrap="square">
            <a:spAutoFit/>
          </a:bodyPr>
          <a:lstStyle/>
          <a:p>
            <a:pPr algn="l"/>
            <a:r>
              <a:rPr lang="zh-CN" altLang="en-US"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rPr>
              <a:t>The afterglow of empire </a:t>
            </a:r>
            <a:r>
              <a:rPr lang="en-US" altLang="zh-CN"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rPr>
              <a:t>( AT&amp;T )</a:t>
            </a:r>
            <a:endParaRPr lang="en-US" altLang="zh-CN"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anim calcmode="lin" valueType="num">
                                      <p:cBhvr>
                                        <p:cTn id="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
                                        </p:tgtEl>
                                      </p:cBhvr>
                                    </p:animEffect>
                                  </p:childTnLst>
                                </p:cTn>
                              </p:par>
                            </p:childTnLst>
                          </p:cTn>
                        </p:par>
                        <p:par>
                          <p:cTn id="12" fill="hold">
                            <p:stCondLst>
                              <p:cond delay="12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49455" y="351449"/>
            <a:ext cx="3009417"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External shock</a:t>
            </a:r>
            <a:endParaRPr lang="zh-CN" altLang="en-US" sz="240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0" y="2187736"/>
            <a:ext cx="4438650" cy="4161941"/>
            <a:chOff x="0" y="1601788"/>
            <a:chExt cx="5602288" cy="5253037"/>
          </a:xfrm>
          <a:solidFill>
            <a:srgbClr val="2D3E50"/>
          </a:solidFill>
        </p:grpSpPr>
        <p:sp>
          <p:nvSpPr>
            <p:cNvPr id="5" name="Freeform 5"/>
            <p:cNvSpPr>
              <a:spLocks noEditPoints="1"/>
            </p:cNvSpPr>
            <p:nvPr/>
          </p:nvSpPr>
          <p:spPr bwMode="auto">
            <a:xfrm>
              <a:off x="1747838" y="3155950"/>
              <a:ext cx="806450" cy="808037"/>
            </a:xfrm>
            <a:custGeom>
              <a:avLst/>
              <a:gdLst>
                <a:gd name="T0" fmla="*/ 36 w 215"/>
                <a:gd name="T1" fmla="*/ 27 h 215"/>
                <a:gd name="T2" fmla="*/ 36 w 215"/>
                <a:gd name="T3" fmla="*/ 51 h 215"/>
                <a:gd name="T4" fmla="*/ 10 w 215"/>
                <a:gd name="T5" fmla="*/ 61 h 215"/>
                <a:gd name="T6" fmla="*/ 20 w 215"/>
                <a:gd name="T7" fmla="*/ 82 h 215"/>
                <a:gd name="T8" fmla="*/ 0 w 215"/>
                <a:gd name="T9" fmla="*/ 101 h 215"/>
                <a:gd name="T10" fmla="*/ 18 w 215"/>
                <a:gd name="T11" fmla="*/ 119 h 215"/>
                <a:gd name="T12" fmla="*/ 6 w 215"/>
                <a:gd name="T13" fmla="*/ 145 h 215"/>
                <a:gd name="T14" fmla="*/ 28 w 215"/>
                <a:gd name="T15" fmla="*/ 151 h 215"/>
                <a:gd name="T16" fmla="*/ 27 w 215"/>
                <a:gd name="T17" fmla="*/ 179 h 215"/>
                <a:gd name="T18" fmla="*/ 51 w 215"/>
                <a:gd name="T19" fmla="*/ 178 h 215"/>
                <a:gd name="T20" fmla="*/ 60 w 215"/>
                <a:gd name="T21" fmla="*/ 204 h 215"/>
                <a:gd name="T22" fmla="*/ 83 w 215"/>
                <a:gd name="T23" fmla="*/ 195 h 215"/>
                <a:gd name="T24" fmla="*/ 101 w 215"/>
                <a:gd name="T25" fmla="*/ 215 h 215"/>
                <a:gd name="T26" fmla="*/ 117 w 215"/>
                <a:gd name="T27" fmla="*/ 198 h 215"/>
                <a:gd name="T28" fmla="*/ 142 w 215"/>
                <a:gd name="T29" fmla="*/ 210 h 215"/>
                <a:gd name="T30" fmla="*/ 152 w 215"/>
                <a:gd name="T31" fmla="*/ 187 h 215"/>
                <a:gd name="T32" fmla="*/ 179 w 215"/>
                <a:gd name="T33" fmla="*/ 188 h 215"/>
                <a:gd name="T34" fmla="*/ 180 w 215"/>
                <a:gd name="T35" fmla="*/ 164 h 215"/>
                <a:gd name="T36" fmla="*/ 205 w 215"/>
                <a:gd name="T37" fmla="*/ 154 h 215"/>
                <a:gd name="T38" fmla="*/ 196 w 215"/>
                <a:gd name="T39" fmla="*/ 132 h 215"/>
                <a:gd name="T40" fmla="*/ 215 w 215"/>
                <a:gd name="T41" fmla="*/ 113 h 215"/>
                <a:gd name="T42" fmla="*/ 199 w 215"/>
                <a:gd name="T43" fmla="*/ 95 h 215"/>
                <a:gd name="T44" fmla="*/ 209 w 215"/>
                <a:gd name="T45" fmla="*/ 70 h 215"/>
                <a:gd name="T46" fmla="*/ 188 w 215"/>
                <a:gd name="T47" fmla="*/ 62 h 215"/>
                <a:gd name="T48" fmla="*/ 188 w 215"/>
                <a:gd name="T49" fmla="*/ 36 h 215"/>
                <a:gd name="T50" fmla="*/ 165 w 215"/>
                <a:gd name="T51" fmla="*/ 35 h 215"/>
                <a:gd name="T52" fmla="*/ 155 w 215"/>
                <a:gd name="T53" fmla="*/ 10 h 215"/>
                <a:gd name="T54" fmla="*/ 132 w 215"/>
                <a:gd name="T55" fmla="*/ 19 h 215"/>
                <a:gd name="T56" fmla="*/ 114 w 215"/>
                <a:gd name="T57" fmla="*/ 0 h 215"/>
                <a:gd name="T58" fmla="*/ 97 w 215"/>
                <a:gd name="T59" fmla="*/ 16 h 215"/>
                <a:gd name="T60" fmla="*/ 73 w 215"/>
                <a:gd name="T61" fmla="*/ 5 h 215"/>
                <a:gd name="T62" fmla="*/ 63 w 215"/>
                <a:gd name="T63" fmla="*/ 27 h 215"/>
                <a:gd name="T64" fmla="*/ 125 w 215"/>
                <a:gd name="T65" fmla="*/ 94 h 215"/>
                <a:gd name="T66" fmla="*/ 92 w 215"/>
                <a:gd name="T67" fmla="*/ 120 h 215"/>
                <a:gd name="T68" fmla="*/ 125 w 215"/>
                <a:gd name="T69" fmla="*/ 9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215">
                  <a:moveTo>
                    <a:pt x="49" y="16"/>
                  </a:moveTo>
                  <a:cubicBezTo>
                    <a:pt x="36" y="27"/>
                    <a:pt x="36" y="27"/>
                    <a:pt x="36" y="27"/>
                  </a:cubicBezTo>
                  <a:cubicBezTo>
                    <a:pt x="43" y="43"/>
                    <a:pt x="43" y="43"/>
                    <a:pt x="43" y="43"/>
                  </a:cubicBezTo>
                  <a:cubicBezTo>
                    <a:pt x="40" y="46"/>
                    <a:pt x="38" y="48"/>
                    <a:pt x="36" y="51"/>
                  </a:cubicBezTo>
                  <a:cubicBezTo>
                    <a:pt x="19" y="46"/>
                    <a:pt x="19" y="46"/>
                    <a:pt x="19" y="46"/>
                  </a:cubicBezTo>
                  <a:cubicBezTo>
                    <a:pt x="10" y="61"/>
                    <a:pt x="10" y="61"/>
                    <a:pt x="10" y="61"/>
                  </a:cubicBezTo>
                  <a:cubicBezTo>
                    <a:pt x="23" y="74"/>
                    <a:pt x="23" y="74"/>
                    <a:pt x="23" y="74"/>
                  </a:cubicBezTo>
                  <a:cubicBezTo>
                    <a:pt x="22" y="77"/>
                    <a:pt x="21" y="80"/>
                    <a:pt x="20" y="82"/>
                  </a:cubicBezTo>
                  <a:cubicBezTo>
                    <a:pt x="2" y="84"/>
                    <a:pt x="2" y="84"/>
                    <a:pt x="2" y="84"/>
                  </a:cubicBezTo>
                  <a:cubicBezTo>
                    <a:pt x="0" y="101"/>
                    <a:pt x="0" y="101"/>
                    <a:pt x="0" y="101"/>
                  </a:cubicBezTo>
                  <a:cubicBezTo>
                    <a:pt x="17" y="108"/>
                    <a:pt x="17" y="108"/>
                    <a:pt x="17" y="108"/>
                  </a:cubicBezTo>
                  <a:cubicBezTo>
                    <a:pt x="17" y="112"/>
                    <a:pt x="17" y="116"/>
                    <a:pt x="18" y="119"/>
                  </a:cubicBezTo>
                  <a:cubicBezTo>
                    <a:pt x="2" y="128"/>
                    <a:pt x="2" y="128"/>
                    <a:pt x="2" y="128"/>
                  </a:cubicBezTo>
                  <a:cubicBezTo>
                    <a:pt x="6" y="145"/>
                    <a:pt x="6" y="145"/>
                    <a:pt x="6" y="145"/>
                  </a:cubicBezTo>
                  <a:cubicBezTo>
                    <a:pt x="25" y="144"/>
                    <a:pt x="25" y="144"/>
                    <a:pt x="25" y="144"/>
                  </a:cubicBezTo>
                  <a:cubicBezTo>
                    <a:pt x="26" y="147"/>
                    <a:pt x="27" y="149"/>
                    <a:pt x="28" y="151"/>
                  </a:cubicBezTo>
                  <a:cubicBezTo>
                    <a:pt x="17" y="166"/>
                    <a:pt x="17" y="166"/>
                    <a:pt x="17" y="166"/>
                  </a:cubicBezTo>
                  <a:cubicBezTo>
                    <a:pt x="27" y="179"/>
                    <a:pt x="27" y="179"/>
                    <a:pt x="27" y="179"/>
                  </a:cubicBezTo>
                  <a:cubicBezTo>
                    <a:pt x="44" y="172"/>
                    <a:pt x="44" y="172"/>
                    <a:pt x="44" y="172"/>
                  </a:cubicBezTo>
                  <a:cubicBezTo>
                    <a:pt x="46" y="174"/>
                    <a:pt x="49" y="176"/>
                    <a:pt x="51" y="178"/>
                  </a:cubicBezTo>
                  <a:cubicBezTo>
                    <a:pt x="46" y="196"/>
                    <a:pt x="46" y="196"/>
                    <a:pt x="46" y="196"/>
                  </a:cubicBezTo>
                  <a:cubicBezTo>
                    <a:pt x="60" y="204"/>
                    <a:pt x="60" y="204"/>
                    <a:pt x="60" y="204"/>
                  </a:cubicBezTo>
                  <a:cubicBezTo>
                    <a:pt x="73" y="191"/>
                    <a:pt x="73" y="191"/>
                    <a:pt x="73" y="191"/>
                  </a:cubicBezTo>
                  <a:cubicBezTo>
                    <a:pt x="76" y="193"/>
                    <a:pt x="80" y="194"/>
                    <a:pt x="83" y="195"/>
                  </a:cubicBezTo>
                  <a:cubicBezTo>
                    <a:pt x="85" y="213"/>
                    <a:pt x="85" y="213"/>
                    <a:pt x="85" y="213"/>
                  </a:cubicBezTo>
                  <a:cubicBezTo>
                    <a:pt x="101" y="215"/>
                    <a:pt x="101" y="215"/>
                    <a:pt x="101" y="215"/>
                  </a:cubicBezTo>
                  <a:cubicBezTo>
                    <a:pt x="108" y="198"/>
                    <a:pt x="108" y="198"/>
                    <a:pt x="108" y="198"/>
                  </a:cubicBezTo>
                  <a:cubicBezTo>
                    <a:pt x="111" y="198"/>
                    <a:pt x="114" y="198"/>
                    <a:pt x="117" y="198"/>
                  </a:cubicBezTo>
                  <a:cubicBezTo>
                    <a:pt x="126" y="214"/>
                    <a:pt x="126" y="214"/>
                    <a:pt x="126" y="214"/>
                  </a:cubicBezTo>
                  <a:cubicBezTo>
                    <a:pt x="142" y="210"/>
                    <a:pt x="142" y="210"/>
                    <a:pt x="142" y="210"/>
                  </a:cubicBezTo>
                  <a:cubicBezTo>
                    <a:pt x="142" y="192"/>
                    <a:pt x="142" y="192"/>
                    <a:pt x="142" y="192"/>
                  </a:cubicBezTo>
                  <a:cubicBezTo>
                    <a:pt x="146" y="190"/>
                    <a:pt x="149" y="189"/>
                    <a:pt x="152" y="187"/>
                  </a:cubicBezTo>
                  <a:cubicBezTo>
                    <a:pt x="166" y="198"/>
                    <a:pt x="166" y="198"/>
                    <a:pt x="166" y="198"/>
                  </a:cubicBezTo>
                  <a:cubicBezTo>
                    <a:pt x="179" y="188"/>
                    <a:pt x="179" y="188"/>
                    <a:pt x="179" y="188"/>
                  </a:cubicBezTo>
                  <a:cubicBezTo>
                    <a:pt x="173" y="172"/>
                    <a:pt x="173" y="172"/>
                    <a:pt x="173" y="172"/>
                  </a:cubicBezTo>
                  <a:cubicBezTo>
                    <a:pt x="175" y="169"/>
                    <a:pt x="178" y="166"/>
                    <a:pt x="180" y="164"/>
                  </a:cubicBezTo>
                  <a:cubicBezTo>
                    <a:pt x="197" y="168"/>
                    <a:pt x="197" y="168"/>
                    <a:pt x="197" y="168"/>
                  </a:cubicBezTo>
                  <a:cubicBezTo>
                    <a:pt x="205" y="154"/>
                    <a:pt x="205" y="154"/>
                    <a:pt x="205" y="154"/>
                  </a:cubicBezTo>
                  <a:cubicBezTo>
                    <a:pt x="193" y="142"/>
                    <a:pt x="193" y="142"/>
                    <a:pt x="193" y="142"/>
                  </a:cubicBezTo>
                  <a:cubicBezTo>
                    <a:pt x="194" y="139"/>
                    <a:pt x="195" y="135"/>
                    <a:pt x="196" y="132"/>
                  </a:cubicBezTo>
                  <a:cubicBezTo>
                    <a:pt x="213" y="130"/>
                    <a:pt x="213" y="130"/>
                    <a:pt x="213" y="130"/>
                  </a:cubicBezTo>
                  <a:cubicBezTo>
                    <a:pt x="215" y="113"/>
                    <a:pt x="215" y="113"/>
                    <a:pt x="215" y="113"/>
                  </a:cubicBezTo>
                  <a:cubicBezTo>
                    <a:pt x="200" y="107"/>
                    <a:pt x="200" y="107"/>
                    <a:pt x="200" y="107"/>
                  </a:cubicBezTo>
                  <a:cubicBezTo>
                    <a:pt x="200" y="103"/>
                    <a:pt x="200" y="99"/>
                    <a:pt x="199" y="95"/>
                  </a:cubicBezTo>
                  <a:cubicBezTo>
                    <a:pt x="213" y="86"/>
                    <a:pt x="213" y="86"/>
                    <a:pt x="213" y="86"/>
                  </a:cubicBezTo>
                  <a:cubicBezTo>
                    <a:pt x="209" y="70"/>
                    <a:pt x="209" y="70"/>
                    <a:pt x="209" y="70"/>
                  </a:cubicBezTo>
                  <a:cubicBezTo>
                    <a:pt x="192" y="70"/>
                    <a:pt x="192" y="70"/>
                    <a:pt x="192" y="70"/>
                  </a:cubicBezTo>
                  <a:cubicBezTo>
                    <a:pt x="191" y="67"/>
                    <a:pt x="190" y="65"/>
                    <a:pt x="188" y="62"/>
                  </a:cubicBezTo>
                  <a:cubicBezTo>
                    <a:pt x="198" y="49"/>
                    <a:pt x="198" y="49"/>
                    <a:pt x="198" y="49"/>
                  </a:cubicBezTo>
                  <a:cubicBezTo>
                    <a:pt x="188" y="36"/>
                    <a:pt x="188" y="36"/>
                    <a:pt x="188" y="36"/>
                  </a:cubicBezTo>
                  <a:cubicBezTo>
                    <a:pt x="173" y="42"/>
                    <a:pt x="173" y="42"/>
                    <a:pt x="173" y="42"/>
                  </a:cubicBezTo>
                  <a:cubicBezTo>
                    <a:pt x="170" y="39"/>
                    <a:pt x="168" y="37"/>
                    <a:pt x="165" y="35"/>
                  </a:cubicBezTo>
                  <a:cubicBezTo>
                    <a:pt x="170" y="19"/>
                    <a:pt x="170" y="19"/>
                    <a:pt x="170" y="19"/>
                  </a:cubicBezTo>
                  <a:cubicBezTo>
                    <a:pt x="155" y="10"/>
                    <a:pt x="155" y="10"/>
                    <a:pt x="155" y="10"/>
                  </a:cubicBezTo>
                  <a:cubicBezTo>
                    <a:pt x="143" y="22"/>
                    <a:pt x="143" y="22"/>
                    <a:pt x="143" y="22"/>
                  </a:cubicBezTo>
                  <a:cubicBezTo>
                    <a:pt x="140" y="21"/>
                    <a:pt x="136" y="19"/>
                    <a:pt x="132" y="19"/>
                  </a:cubicBezTo>
                  <a:cubicBezTo>
                    <a:pt x="131" y="2"/>
                    <a:pt x="131" y="2"/>
                    <a:pt x="131" y="2"/>
                  </a:cubicBezTo>
                  <a:cubicBezTo>
                    <a:pt x="114" y="0"/>
                    <a:pt x="114" y="0"/>
                    <a:pt x="114" y="0"/>
                  </a:cubicBezTo>
                  <a:cubicBezTo>
                    <a:pt x="107" y="15"/>
                    <a:pt x="107" y="15"/>
                    <a:pt x="107" y="15"/>
                  </a:cubicBezTo>
                  <a:cubicBezTo>
                    <a:pt x="104" y="15"/>
                    <a:pt x="101" y="16"/>
                    <a:pt x="97" y="16"/>
                  </a:cubicBezTo>
                  <a:cubicBezTo>
                    <a:pt x="90" y="1"/>
                    <a:pt x="90" y="1"/>
                    <a:pt x="90" y="1"/>
                  </a:cubicBezTo>
                  <a:cubicBezTo>
                    <a:pt x="73" y="5"/>
                    <a:pt x="73" y="5"/>
                    <a:pt x="73" y="5"/>
                  </a:cubicBezTo>
                  <a:cubicBezTo>
                    <a:pt x="73" y="22"/>
                    <a:pt x="73" y="22"/>
                    <a:pt x="73" y="22"/>
                  </a:cubicBezTo>
                  <a:cubicBezTo>
                    <a:pt x="69" y="24"/>
                    <a:pt x="66" y="26"/>
                    <a:pt x="63" y="27"/>
                  </a:cubicBezTo>
                  <a:lnTo>
                    <a:pt x="49" y="16"/>
                  </a:lnTo>
                  <a:close/>
                  <a:moveTo>
                    <a:pt x="125" y="94"/>
                  </a:moveTo>
                  <a:cubicBezTo>
                    <a:pt x="132" y="103"/>
                    <a:pt x="130" y="117"/>
                    <a:pt x="121" y="124"/>
                  </a:cubicBezTo>
                  <a:cubicBezTo>
                    <a:pt x="112" y="131"/>
                    <a:pt x="99" y="129"/>
                    <a:pt x="92" y="120"/>
                  </a:cubicBezTo>
                  <a:cubicBezTo>
                    <a:pt x="85" y="110"/>
                    <a:pt x="86" y="97"/>
                    <a:pt x="96" y="90"/>
                  </a:cubicBezTo>
                  <a:cubicBezTo>
                    <a:pt x="105" y="83"/>
                    <a:pt x="118" y="85"/>
                    <a:pt x="12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 name="Freeform 6"/>
            <p:cNvSpPr>
              <a:spLocks noEditPoints="1"/>
            </p:cNvSpPr>
            <p:nvPr/>
          </p:nvSpPr>
          <p:spPr bwMode="auto">
            <a:xfrm>
              <a:off x="4467225" y="2259013"/>
              <a:ext cx="812800" cy="808037"/>
            </a:xfrm>
            <a:custGeom>
              <a:avLst/>
              <a:gdLst>
                <a:gd name="T0" fmla="*/ 36 w 216"/>
                <a:gd name="T1" fmla="*/ 27 h 215"/>
                <a:gd name="T2" fmla="*/ 36 w 216"/>
                <a:gd name="T3" fmla="*/ 51 h 215"/>
                <a:gd name="T4" fmla="*/ 11 w 216"/>
                <a:gd name="T5" fmla="*/ 61 h 215"/>
                <a:gd name="T6" fmla="*/ 21 w 216"/>
                <a:gd name="T7" fmla="*/ 82 h 215"/>
                <a:gd name="T8" fmla="*/ 0 w 216"/>
                <a:gd name="T9" fmla="*/ 101 h 215"/>
                <a:gd name="T10" fmla="*/ 18 w 216"/>
                <a:gd name="T11" fmla="*/ 119 h 215"/>
                <a:gd name="T12" fmla="*/ 7 w 216"/>
                <a:gd name="T13" fmla="*/ 145 h 215"/>
                <a:gd name="T14" fmla="*/ 29 w 216"/>
                <a:gd name="T15" fmla="*/ 151 h 215"/>
                <a:gd name="T16" fmla="*/ 28 w 216"/>
                <a:gd name="T17" fmla="*/ 179 h 215"/>
                <a:gd name="T18" fmla="*/ 51 w 216"/>
                <a:gd name="T19" fmla="*/ 178 h 215"/>
                <a:gd name="T20" fmla="*/ 61 w 216"/>
                <a:gd name="T21" fmla="*/ 204 h 215"/>
                <a:gd name="T22" fmla="*/ 83 w 216"/>
                <a:gd name="T23" fmla="*/ 195 h 215"/>
                <a:gd name="T24" fmla="*/ 102 w 216"/>
                <a:gd name="T25" fmla="*/ 215 h 215"/>
                <a:gd name="T26" fmla="*/ 118 w 216"/>
                <a:gd name="T27" fmla="*/ 198 h 215"/>
                <a:gd name="T28" fmla="*/ 143 w 216"/>
                <a:gd name="T29" fmla="*/ 210 h 215"/>
                <a:gd name="T30" fmla="*/ 153 w 216"/>
                <a:gd name="T31" fmla="*/ 187 h 215"/>
                <a:gd name="T32" fmla="*/ 180 w 216"/>
                <a:gd name="T33" fmla="*/ 188 h 215"/>
                <a:gd name="T34" fmla="*/ 181 w 216"/>
                <a:gd name="T35" fmla="*/ 164 h 215"/>
                <a:gd name="T36" fmla="*/ 206 w 216"/>
                <a:gd name="T37" fmla="*/ 154 h 215"/>
                <a:gd name="T38" fmla="*/ 197 w 216"/>
                <a:gd name="T39" fmla="*/ 132 h 215"/>
                <a:gd name="T40" fmla="*/ 216 w 216"/>
                <a:gd name="T41" fmla="*/ 114 h 215"/>
                <a:gd name="T42" fmla="*/ 200 w 216"/>
                <a:gd name="T43" fmla="*/ 95 h 215"/>
                <a:gd name="T44" fmla="*/ 209 w 216"/>
                <a:gd name="T45" fmla="*/ 70 h 215"/>
                <a:gd name="T46" fmla="*/ 189 w 216"/>
                <a:gd name="T47" fmla="*/ 62 h 215"/>
                <a:gd name="T48" fmla="*/ 189 w 216"/>
                <a:gd name="T49" fmla="*/ 36 h 215"/>
                <a:gd name="T50" fmla="*/ 165 w 216"/>
                <a:gd name="T51" fmla="*/ 35 h 215"/>
                <a:gd name="T52" fmla="*/ 155 w 216"/>
                <a:gd name="T53" fmla="*/ 10 h 215"/>
                <a:gd name="T54" fmla="*/ 133 w 216"/>
                <a:gd name="T55" fmla="*/ 19 h 215"/>
                <a:gd name="T56" fmla="*/ 114 w 216"/>
                <a:gd name="T57" fmla="*/ 0 h 215"/>
                <a:gd name="T58" fmla="*/ 98 w 216"/>
                <a:gd name="T59" fmla="*/ 16 h 215"/>
                <a:gd name="T60" fmla="*/ 73 w 216"/>
                <a:gd name="T61" fmla="*/ 5 h 215"/>
                <a:gd name="T62" fmla="*/ 63 w 216"/>
                <a:gd name="T63" fmla="*/ 27 h 215"/>
                <a:gd name="T64" fmla="*/ 126 w 216"/>
                <a:gd name="T65" fmla="*/ 94 h 215"/>
                <a:gd name="T66" fmla="*/ 92 w 216"/>
                <a:gd name="T67" fmla="*/ 120 h 215"/>
                <a:gd name="T68" fmla="*/ 126 w 216"/>
                <a:gd name="T69" fmla="*/ 9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 h="215">
                  <a:moveTo>
                    <a:pt x="50" y="17"/>
                  </a:moveTo>
                  <a:cubicBezTo>
                    <a:pt x="36" y="27"/>
                    <a:pt x="36" y="27"/>
                    <a:pt x="36" y="27"/>
                  </a:cubicBezTo>
                  <a:cubicBezTo>
                    <a:pt x="43" y="43"/>
                    <a:pt x="43" y="43"/>
                    <a:pt x="43" y="43"/>
                  </a:cubicBezTo>
                  <a:cubicBezTo>
                    <a:pt x="41" y="46"/>
                    <a:pt x="38" y="48"/>
                    <a:pt x="36" y="51"/>
                  </a:cubicBezTo>
                  <a:cubicBezTo>
                    <a:pt x="19" y="46"/>
                    <a:pt x="19" y="46"/>
                    <a:pt x="19" y="46"/>
                  </a:cubicBezTo>
                  <a:cubicBezTo>
                    <a:pt x="11" y="61"/>
                    <a:pt x="11" y="61"/>
                    <a:pt x="11" y="61"/>
                  </a:cubicBezTo>
                  <a:cubicBezTo>
                    <a:pt x="23" y="74"/>
                    <a:pt x="23" y="74"/>
                    <a:pt x="23" y="74"/>
                  </a:cubicBezTo>
                  <a:cubicBezTo>
                    <a:pt x="22" y="77"/>
                    <a:pt x="21" y="80"/>
                    <a:pt x="21" y="82"/>
                  </a:cubicBezTo>
                  <a:cubicBezTo>
                    <a:pt x="3" y="84"/>
                    <a:pt x="3" y="84"/>
                    <a:pt x="3" y="84"/>
                  </a:cubicBezTo>
                  <a:cubicBezTo>
                    <a:pt x="0" y="101"/>
                    <a:pt x="0" y="101"/>
                    <a:pt x="0" y="101"/>
                  </a:cubicBezTo>
                  <a:cubicBezTo>
                    <a:pt x="17" y="108"/>
                    <a:pt x="17" y="108"/>
                    <a:pt x="17" y="108"/>
                  </a:cubicBezTo>
                  <a:cubicBezTo>
                    <a:pt x="17" y="112"/>
                    <a:pt x="18" y="116"/>
                    <a:pt x="18" y="119"/>
                  </a:cubicBezTo>
                  <a:cubicBezTo>
                    <a:pt x="2" y="128"/>
                    <a:pt x="2" y="128"/>
                    <a:pt x="2" y="128"/>
                  </a:cubicBezTo>
                  <a:cubicBezTo>
                    <a:pt x="7" y="145"/>
                    <a:pt x="7" y="145"/>
                    <a:pt x="7" y="145"/>
                  </a:cubicBezTo>
                  <a:cubicBezTo>
                    <a:pt x="25" y="144"/>
                    <a:pt x="25" y="144"/>
                    <a:pt x="25" y="144"/>
                  </a:cubicBezTo>
                  <a:cubicBezTo>
                    <a:pt x="26" y="147"/>
                    <a:pt x="28" y="149"/>
                    <a:pt x="29" y="151"/>
                  </a:cubicBezTo>
                  <a:cubicBezTo>
                    <a:pt x="17" y="166"/>
                    <a:pt x="17" y="166"/>
                    <a:pt x="17" y="166"/>
                  </a:cubicBezTo>
                  <a:cubicBezTo>
                    <a:pt x="28" y="179"/>
                    <a:pt x="28" y="179"/>
                    <a:pt x="28" y="179"/>
                  </a:cubicBezTo>
                  <a:cubicBezTo>
                    <a:pt x="45" y="172"/>
                    <a:pt x="45" y="172"/>
                    <a:pt x="45" y="172"/>
                  </a:cubicBezTo>
                  <a:cubicBezTo>
                    <a:pt x="47" y="174"/>
                    <a:pt x="49" y="176"/>
                    <a:pt x="51" y="178"/>
                  </a:cubicBezTo>
                  <a:cubicBezTo>
                    <a:pt x="46" y="196"/>
                    <a:pt x="46" y="196"/>
                    <a:pt x="46" y="196"/>
                  </a:cubicBezTo>
                  <a:cubicBezTo>
                    <a:pt x="61" y="204"/>
                    <a:pt x="61" y="204"/>
                    <a:pt x="61" y="204"/>
                  </a:cubicBezTo>
                  <a:cubicBezTo>
                    <a:pt x="74" y="191"/>
                    <a:pt x="74" y="191"/>
                    <a:pt x="74" y="191"/>
                  </a:cubicBezTo>
                  <a:cubicBezTo>
                    <a:pt x="77" y="193"/>
                    <a:pt x="80" y="194"/>
                    <a:pt x="83" y="195"/>
                  </a:cubicBezTo>
                  <a:cubicBezTo>
                    <a:pt x="85" y="213"/>
                    <a:pt x="85" y="213"/>
                    <a:pt x="85" y="213"/>
                  </a:cubicBezTo>
                  <a:cubicBezTo>
                    <a:pt x="102" y="215"/>
                    <a:pt x="102" y="215"/>
                    <a:pt x="102" y="215"/>
                  </a:cubicBezTo>
                  <a:cubicBezTo>
                    <a:pt x="109" y="198"/>
                    <a:pt x="109" y="198"/>
                    <a:pt x="109" y="198"/>
                  </a:cubicBezTo>
                  <a:cubicBezTo>
                    <a:pt x="112" y="198"/>
                    <a:pt x="115" y="198"/>
                    <a:pt x="118" y="198"/>
                  </a:cubicBezTo>
                  <a:cubicBezTo>
                    <a:pt x="126" y="214"/>
                    <a:pt x="126" y="214"/>
                    <a:pt x="126" y="214"/>
                  </a:cubicBezTo>
                  <a:cubicBezTo>
                    <a:pt x="143" y="210"/>
                    <a:pt x="143" y="210"/>
                    <a:pt x="143" y="210"/>
                  </a:cubicBezTo>
                  <a:cubicBezTo>
                    <a:pt x="143" y="192"/>
                    <a:pt x="143" y="192"/>
                    <a:pt x="143" y="192"/>
                  </a:cubicBezTo>
                  <a:cubicBezTo>
                    <a:pt x="146" y="190"/>
                    <a:pt x="149" y="189"/>
                    <a:pt x="153" y="187"/>
                  </a:cubicBezTo>
                  <a:cubicBezTo>
                    <a:pt x="166" y="198"/>
                    <a:pt x="166" y="198"/>
                    <a:pt x="166" y="198"/>
                  </a:cubicBezTo>
                  <a:cubicBezTo>
                    <a:pt x="180" y="188"/>
                    <a:pt x="180" y="188"/>
                    <a:pt x="180" y="188"/>
                  </a:cubicBezTo>
                  <a:cubicBezTo>
                    <a:pt x="173" y="172"/>
                    <a:pt x="173" y="172"/>
                    <a:pt x="173" y="172"/>
                  </a:cubicBezTo>
                  <a:cubicBezTo>
                    <a:pt x="176" y="169"/>
                    <a:pt x="178" y="167"/>
                    <a:pt x="181" y="164"/>
                  </a:cubicBezTo>
                  <a:cubicBezTo>
                    <a:pt x="197" y="168"/>
                    <a:pt x="197" y="168"/>
                    <a:pt x="197" y="168"/>
                  </a:cubicBezTo>
                  <a:cubicBezTo>
                    <a:pt x="206" y="154"/>
                    <a:pt x="206" y="154"/>
                    <a:pt x="206" y="154"/>
                  </a:cubicBezTo>
                  <a:cubicBezTo>
                    <a:pt x="193" y="142"/>
                    <a:pt x="193" y="142"/>
                    <a:pt x="193" y="142"/>
                  </a:cubicBezTo>
                  <a:cubicBezTo>
                    <a:pt x="195" y="139"/>
                    <a:pt x="196" y="135"/>
                    <a:pt x="197" y="132"/>
                  </a:cubicBezTo>
                  <a:cubicBezTo>
                    <a:pt x="214" y="130"/>
                    <a:pt x="214" y="130"/>
                    <a:pt x="214" y="130"/>
                  </a:cubicBezTo>
                  <a:cubicBezTo>
                    <a:pt x="216" y="114"/>
                    <a:pt x="216" y="114"/>
                    <a:pt x="216" y="114"/>
                  </a:cubicBezTo>
                  <a:cubicBezTo>
                    <a:pt x="200" y="107"/>
                    <a:pt x="200" y="107"/>
                    <a:pt x="200" y="107"/>
                  </a:cubicBezTo>
                  <a:cubicBezTo>
                    <a:pt x="200" y="103"/>
                    <a:pt x="200" y="99"/>
                    <a:pt x="200" y="95"/>
                  </a:cubicBezTo>
                  <a:cubicBezTo>
                    <a:pt x="214" y="86"/>
                    <a:pt x="214" y="86"/>
                    <a:pt x="214" y="86"/>
                  </a:cubicBezTo>
                  <a:cubicBezTo>
                    <a:pt x="209" y="70"/>
                    <a:pt x="209" y="70"/>
                    <a:pt x="209" y="70"/>
                  </a:cubicBezTo>
                  <a:cubicBezTo>
                    <a:pt x="193" y="70"/>
                    <a:pt x="193" y="70"/>
                    <a:pt x="193" y="70"/>
                  </a:cubicBezTo>
                  <a:cubicBezTo>
                    <a:pt x="192" y="67"/>
                    <a:pt x="190" y="65"/>
                    <a:pt x="189" y="62"/>
                  </a:cubicBezTo>
                  <a:cubicBezTo>
                    <a:pt x="199" y="49"/>
                    <a:pt x="199" y="49"/>
                    <a:pt x="199" y="49"/>
                  </a:cubicBezTo>
                  <a:cubicBezTo>
                    <a:pt x="189" y="36"/>
                    <a:pt x="189" y="36"/>
                    <a:pt x="189" y="36"/>
                  </a:cubicBezTo>
                  <a:cubicBezTo>
                    <a:pt x="173" y="42"/>
                    <a:pt x="173" y="42"/>
                    <a:pt x="173" y="42"/>
                  </a:cubicBezTo>
                  <a:cubicBezTo>
                    <a:pt x="171" y="39"/>
                    <a:pt x="168" y="37"/>
                    <a:pt x="165" y="35"/>
                  </a:cubicBezTo>
                  <a:cubicBezTo>
                    <a:pt x="170" y="19"/>
                    <a:pt x="170" y="19"/>
                    <a:pt x="170" y="19"/>
                  </a:cubicBezTo>
                  <a:cubicBezTo>
                    <a:pt x="155" y="10"/>
                    <a:pt x="155" y="10"/>
                    <a:pt x="155" y="10"/>
                  </a:cubicBezTo>
                  <a:cubicBezTo>
                    <a:pt x="143" y="22"/>
                    <a:pt x="143" y="22"/>
                    <a:pt x="143" y="22"/>
                  </a:cubicBezTo>
                  <a:cubicBezTo>
                    <a:pt x="140" y="21"/>
                    <a:pt x="136" y="20"/>
                    <a:pt x="133" y="19"/>
                  </a:cubicBezTo>
                  <a:cubicBezTo>
                    <a:pt x="131" y="2"/>
                    <a:pt x="131" y="2"/>
                    <a:pt x="131" y="2"/>
                  </a:cubicBezTo>
                  <a:cubicBezTo>
                    <a:pt x="114" y="0"/>
                    <a:pt x="114" y="0"/>
                    <a:pt x="114" y="0"/>
                  </a:cubicBezTo>
                  <a:cubicBezTo>
                    <a:pt x="108" y="15"/>
                    <a:pt x="108" y="15"/>
                    <a:pt x="108" y="15"/>
                  </a:cubicBezTo>
                  <a:cubicBezTo>
                    <a:pt x="104" y="15"/>
                    <a:pt x="101" y="16"/>
                    <a:pt x="98" y="16"/>
                  </a:cubicBezTo>
                  <a:cubicBezTo>
                    <a:pt x="90" y="1"/>
                    <a:pt x="90" y="1"/>
                    <a:pt x="90" y="1"/>
                  </a:cubicBezTo>
                  <a:cubicBezTo>
                    <a:pt x="73" y="5"/>
                    <a:pt x="73" y="5"/>
                    <a:pt x="73" y="5"/>
                  </a:cubicBezTo>
                  <a:cubicBezTo>
                    <a:pt x="73" y="22"/>
                    <a:pt x="73" y="22"/>
                    <a:pt x="73" y="22"/>
                  </a:cubicBezTo>
                  <a:cubicBezTo>
                    <a:pt x="70" y="24"/>
                    <a:pt x="67" y="26"/>
                    <a:pt x="63" y="27"/>
                  </a:cubicBezTo>
                  <a:lnTo>
                    <a:pt x="50" y="17"/>
                  </a:lnTo>
                  <a:close/>
                  <a:moveTo>
                    <a:pt x="126" y="94"/>
                  </a:moveTo>
                  <a:cubicBezTo>
                    <a:pt x="133" y="103"/>
                    <a:pt x="131" y="117"/>
                    <a:pt x="122" y="124"/>
                  </a:cubicBezTo>
                  <a:cubicBezTo>
                    <a:pt x="112" y="131"/>
                    <a:pt x="99" y="129"/>
                    <a:pt x="92" y="120"/>
                  </a:cubicBezTo>
                  <a:cubicBezTo>
                    <a:pt x="85" y="110"/>
                    <a:pt x="87" y="97"/>
                    <a:pt x="96" y="90"/>
                  </a:cubicBezTo>
                  <a:cubicBezTo>
                    <a:pt x="105" y="83"/>
                    <a:pt x="119" y="85"/>
                    <a:pt x="126"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7" name="Freeform 7"/>
            <p:cNvSpPr>
              <a:spLocks noEditPoints="1"/>
            </p:cNvSpPr>
            <p:nvPr/>
          </p:nvSpPr>
          <p:spPr bwMode="auto">
            <a:xfrm>
              <a:off x="3344863" y="3916363"/>
              <a:ext cx="806450" cy="808037"/>
            </a:xfrm>
            <a:custGeom>
              <a:avLst/>
              <a:gdLst>
                <a:gd name="T0" fmla="*/ 36 w 215"/>
                <a:gd name="T1" fmla="*/ 27 h 215"/>
                <a:gd name="T2" fmla="*/ 36 w 215"/>
                <a:gd name="T3" fmla="*/ 51 h 215"/>
                <a:gd name="T4" fmla="*/ 10 w 215"/>
                <a:gd name="T5" fmla="*/ 61 h 215"/>
                <a:gd name="T6" fmla="*/ 20 w 215"/>
                <a:gd name="T7" fmla="*/ 82 h 215"/>
                <a:gd name="T8" fmla="*/ 0 w 215"/>
                <a:gd name="T9" fmla="*/ 101 h 215"/>
                <a:gd name="T10" fmla="*/ 18 w 215"/>
                <a:gd name="T11" fmla="*/ 119 h 215"/>
                <a:gd name="T12" fmla="*/ 6 w 215"/>
                <a:gd name="T13" fmla="*/ 145 h 215"/>
                <a:gd name="T14" fmla="*/ 28 w 215"/>
                <a:gd name="T15" fmla="*/ 151 h 215"/>
                <a:gd name="T16" fmla="*/ 27 w 215"/>
                <a:gd name="T17" fmla="*/ 179 h 215"/>
                <a:gd name="T18" fmla="*/ 51 w 215"/>
                <a:gd name="T19" fmla="*/ 178 h 215"/>
                <a:gd name="T20" fmla="*/ 60 w 215"/>
                <a:gd name="T21" fmla="*/ 204 h 215"/>
                <a:gd name="T22" fmla="*/ 83 w 215"/>
                <a:gd name="T23" fmla="*/ 195 h 215"/>
                <a:gd name="T24" fmla="*/ 101 w 215"/>
                <a:gd name="T25" fmla="*/ 215 h 215"/>
                <a:gd name="T26" fmla="*/ 117 w 215"/>
                <a:gd name="T27" fmla="*/ 198 h 215"/>
                <a:gd name="T28" fmla="*/ 142 w 215"/>
                <a:gd name="T29" fmla="*/ 210 h 215"/>
                <a:gd name="T30" fmla="*/ 152 w 215"/>
                <a:gd name="T31" fmla="*/ 187 h 215"/>
                <a:gd name="T32" fmla="*/ 179 w 215"/>
                <a:gd name="T33" fmla="*/ 188 h 215"/>
                <a:gd name="T34" fmla="*/ 180 w 215"/>
                <a:gd name="T35" fmla="*/ 164 h 215"/>
                <a:gd name="T36" fmla="*/ 205 w 215"/>
                <a:gd name="T37" fmla="*/ 154 h 215"/>
                <a:gd name="T38" fmla="*/ 196 w 215"/>
                <a:gd name="T39" fmla="*/ 132 h 215"/>
                <a:gd name="T40" fmla="*/ 215 w 215"/>
                <a:gd name="T41" fmla="*/ 113 h 215"/>
                <a:gd name="T42" fmla="*/ 199 w 215"/>
                <a:gd name="T43" fmla="*/ 95 h 215"/>
                <a:gd name="T44" fmla="*/ 209 w 215"/>
                <a:gd name="T45" fmla="*/ 70 h 215"/>
                <a:gd name="T46" fmla="*/ 188 w 215"/>
                <a:gd name="T47" fmla="*/ 62 h 215"/>
                <a:gd name="T48" fmla="*/ 188 w 215"/>
                <a:gd name="T49" fmla="*/ 35 h 215"/>
                <a:gd name="T50" fmla="*/ 165 w 215"/>
                <a:gd name="T51" fmla="*/ 35 h 215"/>
                <a:gd name="T52" fmla="*/ 155 w 215"/>
                <a:gd name="T53" fmla="*/ 10 h 215"/>
                <a:gd name="T54" fmla="*/ 132 w 215"/>
                <a:gd name="T55" fmla="*/ 18 h 215"/>
                <a:gd name="T56" fmla="*/ 114 w 215"/>
                <a:gd name="T57" fmla="*/ 0 h 215"/>
                <a:gd name="T58" fmla="*/ 97 w 215"/>
                <a:gd name="T59" fmla="*/ 16 h 215"/>
                <a:gd name="T60" fmla="*/ 73 w 215"/>
                <a:gd name="T61" fmla="*/ 5 h 215"/>
                <a:gd name="T62" fmla="*/ 63 w 215"/>
                <a:gd name="T63" fmla="*/ 27 h 215"/>
                <a:gd name="T64" fmla="*/ 125 w 215"/>
                <a:gd name="T65" fmla="*/ 94 h 215"/>
                <a:gd name="T66" fmla="*/ 92 w 215"/>
                <a:gd name="T67" fmla="*/ 120 h 215"/>
                <a:gd name="T68" fmla="*/ 125 w 215"/>
                <a:gd name="T69" fmla="*/ 9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215">
                  <a:moveTo>
                    <a:pt x="49" y="16"/>
                  </a:moveTo>
                  <a:cubicBezTo>
                    <a:pt x="36" y="27"/>
                    <a:pt x="36" y="27"/>
                    <a:pt x="36" y="27"/>
                  </a:cubicBezTo>
                  <a:cubicBezTo>
                    <a:pt x="42" y="43"/>
                    <a:pt x="42" y="43"/>
                    <a:pt x="42" y="43"/>
                  </a:cubicBezTo>
                  <a:cubicBezTo>
                    <a:pt x="40" y="46"/>
                    <a:pt x="38" y="48"/>
                    <a:pt x="36" y="51"/>
                  </a:cubicBezTo>
                  <a:cubicBezTo>
                    <a:pt x="19" y="46"/>
                    <a:pt x="19" y="46"/>
                    <a:pt x="19" y="46"/>
                  </a:cubicBezTo>
                  <a:cubicBezTo>
                    <a:pt x="10" y="61"/>
                    <a:pt x="10" y="61"/>
                    <a:pt x="10" y="61"/>
                  </a:cubicBezTo>
                  <a:cubicBezTo>
                    <a:pt x="23" y="74"/>
                    <a:pt x="23" y="74"/>
                    <a:pt x="23" y="74"/>
                  </a:cubicBezTo>
                  <a:cubicBezTo>
                    <a:pt x="22" y="77"/>
                    <a:pt x="21" y="79"/>
                    <a:pt x="20" y="82"/>
                  </a:cubicBezTo>
                  <a:cubicBezTo>
                    <a:pt x="2" y="84"/>
                    <a:pt x="2" y="84"/>
                    <a:pt x="2" y="84"/>
                  </a:cubicBezTo>
                  <a:cubicBezTo>
                    <a:pt x="0" y="101"/>
                    <a:pt x="0" y="101"/>
                    <a:pt x="0" y="101"/>
                  </a:cubicBezTo>
                  <a:cubicBezTo>
                    <a:pt x="17" y="108"/>
                    <a:pt x="17" y="108"/>
                    <a:pt x="17" y="108"/>
                  </a:cubicBezTo>
                  <a:cubicBezTo>
                    <a:pt x="17" y="112"/>
                    <a:pt x="17" y="116"/>
                    <a:pt x="18" y="119"/>
                  </a:cubicBezTo>
                  <a:cubicBezTo>
                    <a:pt x="2" y="128"/>
                    <a:pt x="2" y="128"/>
                    <a:pt x="2" y="128"/>
                  </a:cubicBezTo>
                  <a:cubicBezTo>
                    <a:pt x="6" y="145"/>
                    <a:pt x="6" y="145"/>
                    <a:pt x="6" y="145"/>
                  </a:cubicBezTo>
                  <a:cubicBezTo>
                    <a:pt x="25" y="144"/>
                    <a:pt x="25" y="144"/>
                    <a:pt x="25" y="144"/>
                  </a:cubicBezTo>
                  <a:cubicBezTo>
                    <a:pt x="26" y="147"/>
                    <a:pt x="27" y="149"/>
                    <a:pt x="28" y="151"/>
                  </a:cubicBezTo>
                  <a:cubicBezTo>
                    <a:pt x="17" y="166"/>
                    <a:pt x="17" y="166"/>
                    <a:pt x="17" y="166"/>
                  </a:cubicBezTo>
                  <a:cubicBezTo>
                    <a:pt x="27" y="179"/>
                    <a:pt x="27" y="179"/>
                    <a:pt x="27" y="179"/>
                  </a:cubicBezTo>
                  <a:cubicBezTo>
                    <a:pt x="44" y="172"/>
                    <a:pt x="44" y="172"/>
                    <a:pt x="44" y="172"/>
                  </a:cubicBezTo>
                  <a:cubicBezTo>
                    <a:pt x="46" y="174"/>
                    <a:pt x="49" y="176"/>
                    <a:pt x="51" y="178"/>
                  </a:cubicBezTo>
                  <a:cubicBezTo>
                    <a:pt x="46" y="196"/>
                    <a:pt x="46" y="196"/>
                    <a:pt x="46" y="196"/>
                  </a:cubicBezTo>
                  <a:cubicBezTo>
                    <a:pt x="60" y="204"/>
                    <a:pt x="60" y="204"/>
                    <a:pt x="60" y="204"/>
                  </a:cubicBezTo>
                  <a:cubicBezTo>
                    <a:pt x="73" y="191"/>
                    <a:pt x="73" y="191"/>
                    <a:pt x="73" y="191"/>
                  </a:cubicBezTo>
                  <a:cubicBezTo>
                    <a:pt x="76" y="193"/>
                    <a:pt x="79" y="194"/>
                    <a:pt x="83" y="195"/>
                  </a:cubicBezTo>
                  <a:cubicBezTo>
                    <a:pt x="84" y="213"/>
                    <a:pt x="84" y="213"/>
                    <a:pt x="84" y="213"/>
                  </a:cubicBezTo>
                  <a:cubicBezTo>
                    <a:pt x="101" y="215"/>
                    <a:pt x="101" y="215"/>
                    <a:pt x="101" y="215"/>
                  </a:cubicBezTo>
                  <a:cubicBezTo>
                    <a:pt x="108" y="198"/>
                    <a:pt x="108" y="198"/>
                    <a:pt x="108" y="198"/>
                  </a:cubicBezTo>
                  <a:cubicBezTo>
                    <a:pt x="111" y="198"/>
                    <a:pt x="114" y="198"/>
                    <a:pt x="117" y="198"/>
                  </a:cubicBezTo>
                  <a:cubicBezTo>
                    <a:pt x="126" y="214"/>
                    <a:pt x="126" y="214"/>
                    <a:pt x="126" y="214"/>
                  </a:cubicBezTo>
                  <a:cubicBezTo>
                    <a:pt x="142" y="210"/>
                    <a:pt x="142" y="210"/>
                    <a:pt x="142" y="210"/>
                  </a:cubicBezTo>
                  <a:cubicBezTo>
                    <a:pt x="142" y="192"/>
                    <a:pt x="142" y="192"/>
                    <a:pt x="142" y="192"/>
                  </a:cubicBezTo>
                  <a:cubicBezTo>
                    <a:pt x="146" y="190"/>
                    <a:pt x="149" y="189"/>
                    <a:pt x="152" y="187"/>
                  </a:cubicBezTo>
                  <a:cubicBezTo>
                    <a:pt x="166" y="198"/>
                    <a:pt x="166" y="198"/>
                    <a:pt x="166" y="198"/>
                  </a:cubicBezTo>
                  <a:cubicBezTo>
                    <a:pt x="179" y="188"/>
                    <a:pt x="179" y="188"/>
                    <a:pt x="179" y="188"/>
                  </a:cubicBezTo>
                  <a:cubicBezTo>
                    <a:pt x="173" y="172"/>
                    <a:pt x="173" y="172"/>
                    <a:pt x="173" y="172"/>
                  </a:cubicBezTo>
                  <a:cubicBezTo>
                    <a:pt x="175" y="169"/>
                    <a:pt x="178" y="166"/>
                    <a:pt x="180" y="164"/>
                  </a:cubicBezTo>
                  <a:cubicBezTo>
                    <a:pt x="197" y="168"/>
                    <a:pt x="197" y="168"/>
                    <a:pt x="197" y="168"/>
                  </a:cubicBezTo>
                  <a:cubicBezTo>
                    <a:pt x="205" y="154"/>
                    <a:pt x="205" y="154"/>
                    <a:pt x="205" y="154"/>
                  </a:cubicBezTo>
                  <a:cubicBezTo>
                    <a:pt x="193" y="142"/>
                    <a:pt x="193" y="142"/>
                    <a:pt x="193" y="142"/>
                  </a:cubicBezTo>
                  <a:cubicBezTo>
                    <a:pt x="194" y="139"/>
                    <a:pt x="195" y="135"/>
                    <a:pt x="196" y="132"/>
                  </a:cubicBezTo>
                  <a:cubicBezTo>
                    <a:pt x="213" y="130"/>
                    <a:pt x="213" y="130"/>
                    <a:pt x="213" y="130"/>
                  </a:cubicBezTo>
                  <a:cubicBezTo>
                    <a:pt x="215" y="113"/>
                    <a:pt x="215" y="113"/>
                    <a:pt x="215" y="113"/>
                  </a:cubicBezTo>
                  <a:cubicBezTo>
                    <a:pt x="200" y="107"/>
                    <a:pt x="200" y="107"/>
                    <a:pt x="200" y="107"/>
                  </a:cubicBezTo>
                  <a:cubicBezTo>
                    <a:pt x="200" y="103"/>
                    <a:pt x="200" y="99"/>
                    <a:pt x="199" y="95"/>
                  </a:cubicBezTo>
                  <a:cubicBezTo>
                    <a:pt x="213" y="86"/>
                    <a:pt x="213" y="86"/>
                    <a:pt x="213" y="86"/>
                  </a:cubicBezTo>
                  <a:cubicBezTo>
                    <a:pt x="209" y="70"/>
                    <a:pt x="209" y="70"/>
                    <a:pt x="209" y="70"/>
                  </a:cubicBezTo>
                  <a:cubicBezTo>
                    <a:pt x="192" y="70"/>
                    <a:pt x="192" y="70"/>
                    <a:pt x="192" y="70"/>
                  </a:cubicBezTo>
                  <a:cubicBezTo>
                    <a:pt x="191" y="67"/>
                    <a:pt x="190" y="65"/>
                    <a:pt x="188" y="62"/>
                  </a:cubicBezTo>
                  <a:cubicBezTo>
                    <a:pt x="198" y="49"/>
                    <a:pt x="198" y="49"/>
                    <a:pt x="198" y="49"/>
                  </a:cubicBezTo>
                  <a:cubicBezTo>
                    <a:pt x="188" y="35"/>
                    <a:pt x="188" y="35"/>
                    <a:pt x="188" y="35"/>
                  </a:cubicBezTo>
                  <a:cubicBezTo>
                    <a:pt x="173" y="42"/>
                    <a:pt x="173" y="42"/>
                    <a:pt x="173" y="42"/>
                  </a:cubicBezTo>
                  <a:cubicBezTo>
                    <a:pt x="170" y="39"/>
                    <a:pt x="168" y="37"/>
                    <a:pt x="165" y="35"/>
                  </a:cubicBezTo>
                  <a:cubicBezTo>
                    <a:pt x="169" y="19"/>
                    <a:pt x="169" y="19"/>
                    <a:pt x="169" y="19"/>
                  </a:cubicBezTo>
                  <a:cubicBezTo>
                    <a:pt x="155" y="10"/>
                    <a:pt x="155" y="10"/>
                    <a:pt x="155" y="10"/>
                  </a:cubicBezTo>
                  <a:cubicBezTo>
                    <a:pt x="143" y="22"/>
                    <a:pt x="143" y="22"/>
                    <a:pt x="143" y="22"/>
                  </a:cubicBezTo>
                  <a:cubicBezTo>
                    <a:pt x="139" y="21"/>
                    <a:pt x="136" y="19"/>
                    <a:pt x="132" y="18"/>
                  </a:cubicBezTo>
                  <a:cubicBezTo>
                    <a:pt x="131" y="2"/>
                    <a:pt x="131" y="2"/>
                    <a:pt x="131" y="2"/>
                  </a:cubicBezTo>
                  <a:cubicBezTo>
                    <a:pt x="114" y="0"/>
                    <a:pt x="114" y="0"/>
                    <a:pt x="114" y="0"/>
                  </a:cubicBezTo>
                  <a:cubicBezTo>
                    <a:pt x="107" y="15"/>
                    <a:pt x="107" y="15"/>
                    <a:pt x="107" y="15"/>
                  </a:cubicBezTo>
                  <a:cubicBezTo>
                    <a:pt x="104" y="15"/>
                    <a:pt x="101" y="16"/>
                    <a:pt x="97" y="16"/>
                  </a:cubicBezTo>
                  <a:cubicBezTo>
                    <a:pt x="89" y="1"/>
                    <a:pt x="89" y="1"/>
                    <a:pt x="89" y="1"/>
                  </a:cubicBezTo>
                  <a:cubicBezTo>
                    <a:pt x="73" y="5"/>
                    <a:pt x="73" y="5"/>
                    <a:pt x="73" y="5"/>
                  </a:cubicBezTo>
                  <a:cubicBezTo>
                    <a:pt x="73" y="22"/>
                    <a:pt x="73" y="22"/>
                    <a:pt x="73" y="22"/>
                  </a:cubicBezTo>
                  <a:cubicBezTo>
                    <a:pt x="69" y="24"/>
                    <a:pt x="66" y="26"/>
                    <a:pt x="63" y="27"/>
                  </a:cubicBezTo>
                  <a:lnTo>
                    <a:pt x="49" y="16"/>
                  </a:lnTo>
                  <a:close/>
                  <a:moveTo>
                    <a:pt x="125" y="94"/>
                  </a:moveTo>
                  <a:cubicBezTo>
                    <a:pt x="132" y="103"/>
                    <a:pt x="130" y="116"/>
                    <a:pt x="121" y="124"/>
                  </a:cubicBezTo>
                  <a:cubicBezTo>
                    <a:pt x="112" y="131"/>
                    <a:pt x="99" y="129"/>
                    <a:pt x="92" y="120"/>
                  </a:cubicBezTo>
                  <a:cubicBezTo>
                    <a:pt x="84" y="110"/>
                    <a:pt x="86" y="97"/>
                    <a:pt x="96" y="90"/>
                  </a:cubicBezTo>
                  <a:cubicBezTo>
                    <a:pt x="105" y="83"/>
                    <a:pt x="118" y="85"/>
                    <a:pt x="12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8" name="Freeform 8"/>
            <p:cNvSpPr>
              <a:spLocks noEditPoints="1"/>
            </p:cNvSpPr>
            <p:nvPr/>
          </p:nvSpPr>
          <p:spPr bwMode="auto">
            <a:xfrm>
              <a:off x="4151313" y="3130550"/>
              <a:ext cx="1450975" cy="1446212"/>
            </a:xfrm>
            <a:custGeom>
              <a:avLst/>
              <a:gdLst>
                <a:gd name="T0" fmla="*/ 364 w 386"/>
                <a:gd name="T1" fmla="*/ 283 h 385"/>
                <a:gd name="T2" fmla="*/ 349 w 386"/>
                <a:gd name="T3" fmla="*/ 242 h 385"/>
                <a:gd name="T4" fmla="*/ 386 w 386"/>
                <a:gd name="T5" fmla="*/ 209 h 385"/>
                <a:gd name="T6" fmla="*/ 356 w 386"/>
                <a:gd name="T7" fmla="*/ 180 h 385"/>
                <a:gd name="T8" fmla="*/ 378 w 386"/>
                <a:gd name="T9" fmla="*/ 135 h 385"/>
                <a:gd name="T10" fmla="*/ 337 w 386"/>
                <a:gd name="T11" fmla="*/ 116 h 385"/>
                <a:gd name="T12" fmla="*/ 340 w 386"/>
                <a:gd name="T13" fmla="*/ 66 h 385"/>
                <a:gd name="T14" fmla="*/ 299 w 386"/>
                <a:gd name="T15" fmla="*/ 69 h 385"/>
                <a:gd name="T16" fmla="*/ 283 w 386"/>
                <a:gd name="T17" fmla="*/ 22 h 385"/>
                <a:gd name="T18" fmla="*/ 244 w 386"/>
                <a:gd name="T19" fmla="*/ 38 h 385"/>
                <a:gd name="T20" fmla="*/ 212 w 386"/>
                <a:gd name="T21" fmla="*/ 0 h 385"/>
                <a:gd name="T22" fmla="*/ 180 w 386"/>
                <a:gd name="T23" fmla="*/ 30 h 385"/>
                <a:gd name="T24" fmla="*/ 136 w 386"/>
                <a:gd name="T25" fmla="*/ 8 h 385"/>
                <a:gd name="T26" fmla="*/ 120 w 386"/>
                <a:gd name="T27" fmla="*/ 47 h 385"/>
                <a:gd name="T28" fmla="*/ 71 w 386"/>
                <a:gd name="T29" fmla="*/ 43 h 385"/>
                <a:gd name="T30" fmla="*/ 68 w 386"/>
                <a:gd name="T31" fmla="*/ 86 h 385"/>
                <a:gd name="T32" fmla="*/ 22 w 386"/>
                <a:gd name="T33" fmla="*/ 102 h 385"/>
                <a:gd name="T34" fmla="*/ 36 w 386"/>
                <a:gd name="T35" fmla="*/ 143 h 385"/>
                <a:gd name="T36" fmla="*/ 0 w 386"/>
                <a:gd name="T37" fmla="*/ 176 h 385"/>
                <a:gd name="T38" fmla="*/ 28 w 386"/>
                <a:gd name="T39" fmla="*/ 206 h 385"/>
                <a:gd name="T40" fmla="*/ 8 w 386"/>
                <a:gd name="T41" fmla="*/ 250 h 385"/>
                <a:gd name="T42" fmla="*/ 47 w 386"/>
                <a:gd name="T43" fmla="*/ 271 h 385"/>
                <a:gd name="T44" fmla="*/ 46 w 386"/>
                <a:gd name="T45" fmla="*/ 319 h 385"/>
                <a:gd name="T46" fmla="*/ 86 w 386"/>
                <a:gd name="T47" fmla="*/ 319 h 385"/>
                <a:gd name="T48" fmla="*/ 103 w 386"/>
                <a:gd name="T49" fmla="*/ 364 h 385"/>
                <a:gd name="T50" fmla="*/ 142 w 386"/>
                <a:gd name="T51" fmla="*/ 350 h 385"/>
                <a:gd name="T52" fmla="*/ 174 w 386"/>
                <a:gd name="T53" fmla="*/ 385 h 385"/>
                <a:gd name="T54" fmla="*/ 207 w 386"/>
                <a:gd name="T55" fmla="*/ 357 h 385"/>
                <a:gd name="T56" fmla="*/ 250 w 386"/>
                <a:gd name="T57" fmla="*/ 377 h 385"/>
                <a:gd name="T58" fmla="*/ 267 w 386"/>
                <a:gd name="T59" fmla="*/ 340 h 385"/>
                <a:gd name="T60" fmla="*/ 315 w 386"/>
                <a:gd name="T61" fmla="*/ 343 h 385"/>
                <a:gd name="T62" fmla="*/ 318 w 386"/>
                <a:gd name="T63" fmla="*/ 299 h 385"/>
                <a:gd name="T64" fmla="*/ 112 w 386"/>
                <a:gd name="T65" fmla="*/ 322 h 385"/>
                <a:gd name="T66" fmla="*/ 273 w 386"/>
                <a:gd name="T67" fmla="*/ 66 h 385"/>
                <a:gd name="T68" fmla="*/ 112 w 386"/>
                <a:gd name="T69" fmla="*/ 32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6" h="385">
                  <a:moveTo>
                    <a:pt x="348" y="309"/>
                  </a:moveTo>
                  <a:cubicBezTo>
                    <a:pt x="364" y="283"/>
                    <a:pt x="364" y="283"/>
                    <a:pt x="364" y="283"/>
                  </a:cubicBezTo>
                  <a:cubicBezTo>
                    <a:pt x="342" y="260"/>
                    <a:pt x="342" y="260"/>
                    <a:pt x="342" y="260"/>
                  </a:cubicBezTo>
                  <a:cubicBezTo>
                    <a:pt x="345" y="254"/>
                    <a:pt x="347" y="248"/>
                    <a:pt x="349" y="242"/>
                  </a:cubicBezTo>
                  <a:cubicBezTo>
                    <a:pt x="381" y="239"/>
                    <a:pt x="381" y="239"/>
                    <a:pt x="381" y="239"/>
                  </a:cubicBezTo>
                  <a:cubicBezTo>
                    <a:pt x="386" y="209"/>
                    <a:pt x="386" y="209"/>
                    <a:pt x="386" y="209"/>
                  </a:cubicBezTo>
                  <a:cubicBezTo>
                    <a:pt x="356" y="196"/>
                    <a:pt x="356" y="196"/>
                    <a:pt x="356" y="196"/>
                  </a:cubicBezTo>
                  <a:cubicBezTo>
                    <a:pt x="356" y="191"/>
                    <a:pt x="356" y="185"/>
                    <a:pt x="356" y="180"/>
                  </a:cubicBezTo>
                  <a:cubicBezTo>
                    <a:pt x="385" y="165"/>
                    <a:pt x="385" y="165"/>
                    <a:pt x="385" y="165"/>
                  </a:cubicBezTo>
                  <a:cubicBezTo>
                    <a:pt x="378" y="135"/>
                    <a:pt x="378" y="135"/>
                    <a:pt x="378" y="135"/>
                  </a:cubicBezTo>
                  <a:cubicBezTo>
                    <a:pt x="345" y="134"/>
                    <a:pt x="345" y="134"/>
                    <a:pt x="345" y="134"/>
                  </a:cubicBezTo>
                  <a:cubicBezTo>
                    <a:pt x="343" y="128"/>
                    <a:pt x="340" y="122"/>
                    <a:pt x="337" y="116"/>
                  </a:cubicBezTo>
                  <a:cubicBezTo>
                    <a:pt x="358" y="91"/>
                    <a:pt x="358" y="91"/>
                    <a:pt x="358" y="91"/>
                  </a:cubicBezTo>
                  <a:cubicBezTo>
                    <a:pt x="340" y="66"/>
                    <a:pt x="340" y="66"/>
                    <a:pt x="340" y="66"/>
                  </a:cubicBezTo>
                  <a:cubicBezTo>
                    <a:pt x="309" y="79"/>
                    <a:pt x="309" y="79"/>
                    <a:pt x="309" y="79"/>
                  </a:cubicBezTo>
                  <a:cubicBezTo>
                    <a:pt x="306" y="75"/>
                    <a:pt x="302" y="72"/>
                    <a:pt x="299" y="69"/>
                  </a:cubicBezTo>
                  <a:cubicBezTo>
                    <a:pt x="309" y="38"/>
                    <a:pt x="309" y="38"/>
                    <a:pt x="309" y="38"/>
                  </a:cubicBezTo>
                  <a:cubicBezTo>
                    <a:pt x="283" y="22"/>
                    <a:pt x="283" y="22"/>
                    <a:pt x="283" y="22"/>
                  </a:cubicBezTo>
                  <a:cubicBezTo>
                    <a:pt x="259" y="44"/>
                    <a:pt x="259" y="44"/>
                    <a:pt x="259" y="44"/>
                  </a:cubicBezTo>
                  <a:cubicBezTo>
                    <a:pt x="254" y="42"/>
                    <a:pt x="249" y="40"/>
                    <a:pt x="244" y="38"/>
                  </a:cubicBezTo>
                  <a:cubicBezTo>
                    <a:pt x="242" y="5"/>
                    <a:pt x="242" y="5"/>
                    <a:pt x="242" y="5"/>
                  </a:cubicBezTo>
                  <a:cubicBezTo>
                    <a:pt x="212" y="0"/>
                    <a:pt x="212" y="0"/>
                    <a:pt x="212" y="0"/>
                  </a:cubicBezTo>
                  <a:cubicBezTo>
                    <a:pt x="198" y="30"/>
                    <a:pt x="198" y="30"/>
                    <a:pt x="198" y="30"/>
                  </a:cubicBezTo>
                  <a:cubicBezTo>
                    <a:pt x="192" y="30"/>
                    <a:pt x="186" y="30"/>
                    <a:pt x="180" y="30"/>
                  </a:cubicBezTo>
                  <a:cubicBezTo>
                    <a:pt x="166" y="1"/>
                    <a:pt x="166" y="1"/>
                    <a:pt x="166" y="1"/>
                  </a:cubicBezTo>
                  <a:cubicBezTo>
                    <a:pt x="136" y="8"/>
                    <a:pt x="136" y="8"/>
                    <a:pt x="136" y="8"/>
                  </a:cubicBezTo>
                  <a:cubicBezTo>
                    <a:pt x="135" y="40"/>
                    <a:pt x="135" y="40"/>
                    <a:pt x="135" y="40"/>
                  </a:cubicBezTo>
                  <a:cubicBezTo>
                    <a:pt x="130" y="42"/>
                    <a:pt x="125" y="44"/>
                    <a:pt x="120" y="47"/>
                  </a:cubicBezTo>
                  <a:cubicBezTo>
                    <a:pt x="96" y="25"/>
                    <a:pt x="96" y="25"/>
                    <a:pt x="96" y="25"/>
                  </a:cubicBezTo>
                  <a:cubicBezTo>
                    <a:pt x="71" y="43"/>
                    <a:pt x="71" y="43"/>
                    <a:pt x="71" y="43"/>
                  </a:cubicBezTo>
                  <a:cubicBezTo>
                    <a:pt x="82" y="73"/>
                    <a:pt x="82" y="73"/>
                    <a:pt x="82" y="73"/>
                  </a:cubicBezTo>
                  <a:cubicBezTo>
                    <a:pt x="77" y="77"/>
                    <a:pt x="72" y="81"/>
                    <a:pt x="68" y="86"/>
                  </a:cubicBezTo>
                  <a:cubicBezTo>
                    <a:pt x="38" y="76"/>
                    <a:pt x="38" y="76"/>
                    <a:pt x="38" y="76"/>
                  </a:cubicBezTo>
                  <a:cubicBezTo>
                    <a:pt x="22" y="102"/>
                    <a:pt x="22" y="102"/>
                    <a:pt x="22" y="102"/>
                  </a:cubicBezTo>
                  <a:cubicBezTo>
                    <a:pt x="43" y="125"/>
                    <a:pt x="43" y="125"/>
                    <a:pt x="43" y="125"/>
                  </a:cubicBezTo>
                  <a:cubicBezTo>
                    <a:pt x="40" y="131"/>
                    <a:pt x="38" y="137"/>
                    <a:pt x="36" y="143"/>
                  </a:cubicBezTo>
                  <a:cubicBezTo>
                    <a:pt x="5" y="146"/>
                    <a:pt x="5" y="146"/>
                    <a:pt x="5" y="146"/>
                  </a:cubicBezTo>
                  <a:cubicBezTo>
                    <a:pt x="0" y="176"/>
                    <a:pt x="0" y="176"/>
                    <a:pt x="0" y="176"/>
                  </a:cubicBezTo>
                  <a:cubicBezTo>
                    <a:pt x="28" y="188"/>
                    <a:pt x="28" y="188"/>
                    <a:pt x="28" y="188"/>
                  </a:cubicBezTo>
                  <a:cubicBezTo>
                    <a:pt x="28" y="194"/>
                    <a:pt x="28" y="200"/>
                    <a:pt x="28" y="206"/>
                  </a:cubicBezTo>
                  <a:cubicBezTo>
                    <a:pt x="1" y="220"/>
                    <a:pt x="1" y="220"/>
                    <a:pt x="1" y="220"/>
                  </a:cubicBezTo>
                  <a:cubicBezTo>
                    <a:pt x="8" y="250"/>
                    <a:pt x="8" y="250"/>
                    <a:pt x="8" y="250"/>
                  </a:cubicBezTo>
                  <a:cubicBezTo>
                    <a:pt x="38" y="251"/>
                    <a:pt x="38" y="251"/>
                    <a:pt x="38" y="251"/>
                  </a:cubicBezTo>
                  <a:cubicBezTo>
                    <a:pt x="41" y="258"/>
                    <a:pt x="44" y="265"/>
                    <a:pt x="47" y="271"/>
                  </a:cubicBezTo>
                  <a:cubicBezTo>
                    <a:pt x="28" y="294"/>
                    <a:pt x="28" y="294"/>
                    <a:pt x="28" y="294"/>
                  </a:cubicBezTo>
                  <a:cubicBezTo>
                    <a:pt x="46" y="319"/>
                    <a:pt x="46" y="319"/>
                    <a:pt x="46" y="319"/>
                  </a:cubicBezTo>
                  <a:cubicBezTo>
                    <a:pt x="74" y="308"/>
                    <a:pt x="74" y="308"/>
                    <a:pt x="74" y="308"/>
                  </a:cubicBezTo>
                  <a:cubicBezTo>
                    <a:pt x="78" y="312"/>
                    <a:pt x="82" y="316"/>
                    <a:pt x="86" y="319"/>
                  </a:cubicBezTo>
                  <a:cubicBezTo>
                    <a:pt x="77" y="347"/>
                    <a:pt x="77" y="347"/>
                    <a:pt x="77" y="347"/>
                  </a:cubicBezTo>
                  <a:cubicBezTo>
                    <a:pt x="103" y="364"/>
                    <a:pt x="103" y="364"/>
                    <a:pt x="103" y="364"/>
                  </a:cubicBezTo>
                  <a:cubicBezTo>
                    <a:pt x="124" y="343"/>
                    <a:pt x="124" y="343"/>
                    <a:pt x="124" y="343"/>
                  </a:cubicBezTo>
                  <a:cubicBezTo>
                    <a:pt x="130" y="346"/>
                    <a:pt x="136" y="348"/>
                    <a:pt x="142" y="350"/>
                  </a:cubicBezTo>
                  <a:cubicBezTo>
                    <a:pt x="144" y="380"/>
                    <a:pt x="144" y="380"/>
                    <a:pt x="144" y="380"/>
                  </a:cubicBezTo>
                  <a:cubicBezTo>
                    <a:pt x="174" y="385"/>
                    <a:pt x="174" y="385"/>
                    <a:pt x="174" y="385"/>
                  </a:cubicBezTo>
                  <a:cubicBezTo>
                    <a:pt x="187" y="358"/>
                    <a:pt x="187" y="358"/>
                    <a:pt x="187" y="358"/>
                  </a:cubicBezTo>
                  <a:cubicBezTo>
                    <a:pt x="194" y="358"/>
                    <a:pt x="200" y="358"/>
                    <a:pt x="207" y="357"/>
                  </a:cubicBezTo>
                  <a:cubicBezTo>
                    <a:pt x="220" y="384"/>
                    <a:pt x="220" y="384"/>
                    <a:pt x="220" y="384"/>
                  </a:cubicBezTo>
                  <a:cubicBezTo>
                    <a:pt x="250" y="377"/>
                    <a:pt x="250" y="377"/>
                    <a:pt x="250" y="377"/>
                  </a:cubicBezTo>
                  <a:cubicBezTo>
                    <a:pt x="251" y="347"/>
                    <a:pt x="251" y="347"/>
                    <a:pt x="251" y="347"/>
                  </a:cubicBezTo>
                  <a:cubicBezTo>
                    <a:pt x="257" y="345"/>
                    <a:pt x="262" y="343"/>
                    <a:pt x="267" y="340"/>
                  </a:cubicBezTo>
                  <a:cubicBezTo>
                    <a:pt x="290" y="360"/>
                    <a:pt x="290" y="360"/>
                    <a:pt x="290" y="360"/>
                  </a:cubicBezTo>
                  <a:cubicBezTo>
                    <a:pt x="315" y="343"/>
                    <a:pt x="315" y="343"/>
                    <a:pt x="315" y="343"/>
                  </a:cubicBezTo>
                  <a:cubicBezTo>
                    <a:pt x="305" y="314"/>
                    <a:pt x="305" y="314"/>
                    <a:pt x="305" y="314"/>
                  </a:cubicBezTo>
                  <a:cubicBezTo>
                    <a:pt x="309" y="309"/>
                    <a:pt x="314" y="304"/>
                    <a:pt x="318" y="299"/>
                  </a:cubicBezTo>
                  <a:lnTo>
                    <a:pt x="348" y="309"/>
                  </a:lnTo>
                  <a:close/>
                  <a:moveTo>
                    <a:pt x="112" y="322"/>
                  </a:moveTo>
                  <a:cubicBezTo>
                    <a:pt x="41" y="277"/>
                    <a:pt x="20" y="184"/>
                    <a:pt x="64" y="113"/>
                  </a:cubicBezTo>
                  <a:cubicBezTo>
                    <a:pt x="109" y="43"/>
                    <a:pt x="202" y="22"/>
                    <a:pt x="273" y="66"/>
                  </a:cubicBezTo>
                  <a:cubicBezTo>
                    <a:pt x="343" y="111"/>
                    <a:pt x="364" y="204"/>
                    <a:pt x="320" y="275"/>
                  </a:cubicBezTo>
                  <a:cubicBezTo>
                    <a:pt x="275" y="345"/>
                    <a:pt x="182" y="366"/>
                    <a:pt x="112" y="3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9"/>
            <p:cNvSpPr>
              <a:spLocks noEditPoints="1"/>
            </p:cNvSpPr>
            <p:nvPr/>
          </p:nvSpPr>
          <p:spPr bwMode="auto">
            <a:xfrm>
              <a:off x="4264025" y="3246438"/>
              <a:ext cx="1222375" cy="1225550"/>
            </a:xfrm>
            <a:custGeom>
              <a:avLst/>
              <a:gdLst>
                <a:gd name="T0" fmla="*/ 238 w 325"/>
                <a:gd name="T1" fmla="*/ 42 h 326"/>
                <a:gd name="T2" fmla="*/ 42 w 325"/>
                <a:gd name="T3" fmla="*/ 87 h 326"/>
                <a:gd name="T4" fmla="*/ 86 w 325"/>
                <a:gd name="T5" fmla="*/ 283 h 326"/>
                <a:gd name="T6" fmla="*/ 283 w 325"/>
                <a:gd name="T7" fmla="*/ 239 h 326"/>
                <a:gd name="T8" fmla="*/ 238 w 325"/>
                <a:gd name="T9" fmla="*/ 42 h 326"/>
                <a:gd name="T10" fmla="*/ 73 w 325"/>
                <a:gd name="T11" fmla="*/ 74 h 326"/>
                <a:gd name="T12" fmla="*/ 207 w 325"/>
                <a:gd name="T13" fmla="*/ 46 h 326"/>
                <a:gd name="T14" fmla="*/ 212 w 325"/>
                <a:gd name="T15" fmla="*/ 62 h 326"/>
                <a:gd name="T16" fmla="*/ 173 w 325"/>
                <a:gd name="T17" fmla="*/ 123 h 326"/>
                <a:gd name="T18" fmla="*/ 134 w 325"/>
                <a:gd name="T19" fmla="*/ 132 h 326"/>
                <a:gd name="T20" fmla="*/ 74 w 325"/>
                <a:gd name="T21" fmla="*/ 94 h 326"/>
                <a:gd name="T22" fmla="*/ 73 w 325"/>
                <a:gd name="T23" fmla="*/ 74 h 326"/>
                <a:gd name="T24" fmla="*/ 93 w 325"/>
                <a:gd name="T25" fmla="*/ 250 h 326"/>
                <a:gd name="T26" fmla="*/ 73 w 325"/>
                <a:gd name="T27" fmla="*/ 252 h 326"/>
                <a:gd name="T28" fmla="*/ 45 w 325"/>
                <a:gd name="T29" fmla="*/ 118 h 326"/>
                <a:gd name="T30" fmla="*/ 63 w 325"/>
                <a:gd name="T31" fmla="*/ 113 h 326"/>
                <a:gd name="T32" fmla="*/ 123 w 325"/>
                <a:gd name="T33" fmla="*/ 151 h 326"/>
                <a:gd name="T34" fmla="*/ 131 w 325"/>
                <a:gd name="T35" fmla="*/ 190 h 326"/>
                <a:gd name="T36" fmla="*/ 93 w 325"/>
                <a:gd name="T37" fmla="*/ 250 h 326"/>
                <a:gd name="T38" fmla="*/ 140 w 325"/>
                <a:gd name="T39" fmla="*/ 149 h 326"/>
                <a:gd name="T40" fmla="*/ 176 w 325"/>
                <a:gd name="T41" fmla="*/ 141 h 326"/>
                <a:gd name="T42" fmla="*/ 184 w 325"/>
                <a:gd name="T43" fmla="*/ 177 h 326"/>
                <a:gd name="T44" fmla="*/ 148 w 325"/>
                <a:gd name="T45" fmla="*/ 185 h 326"/>
                <a:gd name="T46" fmla="*/ 140 w 325"/>
                <a:gd name="T47" fmla="*/ 149 h 326"/>
                <a:gd name="T48" fmla="*/ 252 w 325"/>
                <a:gd name="T49" fmla="*/ 251 h 326"/>
                <a:gd name="T50" fmla="*/ 120 w 325"/>
                <a:gd name="T51" fmla="*/ 282 h 326"/>
                <a:gd name="T52" fmla="*/ 113 w 325"/>
                <a:gd name="T53" fmla="*/ 260 h 326"/>
                <a:gd name="T54" fmla="*/ 150 w 325"/>
                <a:gd name="T55" fmla="*/ 202 h 326"/>
                <a:gd name="T56" fmla="*/ 190 w 325"/>
                <a:gd name="T57" fmla="*/ 194 h 326"/>
                <a:gd name="T58" fmla="*/ 246 w 325"/>
                <a:gd name="T59" fmla="*/ 229 h 326"/>
                <a:gd name="T60" fmla="*/ 252 w 325"/>
                <a:gd name="T61" fmla="*/ 251 h 326"/>
                <a:gd name="T62" fmla="*/ 260 w 325"/>
                <a:gd name="T63" fmla="*/ 212 h 326"/>
                <a:gd name="T64" fmla="*/ 202 w 325"/>
                <a:gd name="T65" fmla="*/ 175 h 326"/>
                <a:gd name="T66" fmla="*/ 192 w 325"/>
                <a:gd name="T67" fmla="*/ 135 h 326"/>
                <a:gd name="T68" fmla="*/ 231 w 325"/>
                <a:gd name="T69" fmla="*/ 74 h 326"/>
                <a:gd name="T70" fmla="*/ 248 w 325"/>
                <a:gd name="T71" fmla="*/ 71 h 326"/>
                <a:gd name="T72" fmla="*/ 280 w 325"/>
                <a:gd name="T73" fmla="*/ 206 h 326"/>
                <a:gd name="T74" fmla="*/ 260 w 325"/>
                <a:gd name="T75" fmla="*/ 21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5" h="326">
                  <a:moveTo>
                    <a:pt x="238" y="42"/>
                  </a:moveTo>
                  <a:cubicBezTo>
                    <a:pt x="172" y="0"/>
                    <a:pt x="84" y="20"/>
                    <a:pt x="42" y="87"/>
                  </a:cubicBezTo>
                  <a:cubicBezTo>
                    <a:pt x="0" y="153"/>
                    <a:pt x="19" y="241"/>
                    <a:pt x="86" y="283"/>
                  </a:cubicBezTo>
                  <a:cubicBezTo>
                    <a:pt x="153" y="326"/>
                    <a:pt x="241" y="306"/>
                    <a:pt x="283" y="239"/>
                  </a:cubicBezTo>
                  <a:cubicBezTo>
                    <a:pt x="325" y="173"/>
                    <a:pt x="305" y="84"/>
                    <a:pt x="238" y="42"/>
                  </a:cubicBezTo>
                  <a:close/>
                  <a:moveTo>
                    <a:pt x="73" y="74"/>
                  </a:moveTo>
                  <a:cubicBezTo>
                    <a:pt x="108" y="39"/>
                    <a:pt x="161" y="28"/>
                    <a:pt x="207" y="46"/>
                  </a:cubicBezTo>
                  <a:cubicBezTo>
                    <a:pt x="213" y="48"/>
                    <a:pt x="217" y="54"/>
                    <a:pt x="212" y="62"/>
                  </a:cubicBezTo>
                  <a:cubicBezTo>
                    <a:pt x="208" y="69"/>
                    <a:pt x="173" y="123"/>
                    <a:pt x="173" y="123"/>
                  </a:cubicBezTo>
                  <a:cubicBezTo>
                    <a:pt x="160" y="120"/>
                    <a:pt x="145" y="123"/>
                    <a:pt x="134" y="132"/>
                  </a:cubicBezTo>
                  <a:cubicBezTo>
                    <a:pt x="134" y="132"/>
                    <a:pt x="84" y="100"/>
                    <a:pt x="74" y="94"/>
                  </a:cubicBezTo>
                  <a:cubicBezTo>
                    <a:pt x="64" y="88"/>
                    <a:pt x="66" y="82"/>
                    <a:pt x="73" y="74"/>
                  </a:cubicBezTo>
                  <a:close/>
                  <a:moveTo>
                    <a:pt x="93" y="250"/>
                  </a:moveTo>
                  <a:cubicBezTo>
                    <a:pt x="88" y="259"/>
                    <a:pt x="78" y="257"/>
                    <a:pt x="73" y="252"/>
                  </a:cubicBezTo>
                  <a:cubicBezTo>
                    <a:pt x="38" y="217"/>
                    <a:pt x="27" y="164"/>
                    <a:pt x="45" y="118"/>
                  </a:cubicBezTo>
                  <a:cubicBezTo>
                    <a:pt x="47" y="110"/>
                    <a:pt x="55" y="108"/>
                    <a:pt x="63" y="113"/>
                  </a:cubicBezTo>
                  <a:cubicBezTo>
                    <a:pt x="71" y="118"/>
                    <a:pt x="123" y="151"/>
                    <a:pt x="123" y="151"/>
                  </a:cubicBezTo>
                  <a:cubicBezTo>
                    <a:pt x="119" y="165"/>
                    <a:pt x="122" y="179"/>
                    <a:pt x="131" y="190"/>
                  </a:cubicBezTo>
                  <a:cubicBezTo>
                    <a:pt x="131" y="190"/>
                    <a:pt x="99" y="241"/>
                    <a:pt x="93" y="250"/>
                  </a:cubicBezTo>
                  <a:close/>
                  <a:moveTo>
                    <a:pt x="140" y="149"/>
                  </a:moveTo>
                  <a:cubicBezTo>
                    <a:pt x="148" y="137"/>
                    <a:pt x="164" y="134"/>
                    <a:pt x="176" y="141"/>
                  </a:cubicBezTo>
                  <a:cubicBezTo>
                    <a:pt x="188" y="149"/>
                    <a:pt x="191" y="165"/>
                    <a:pt x="184" y="177"/>
                  </a:cubicBezTo>
                  <a:cubicBezTo>
                    <a:pt x="176" y="189"/>
                    <a:pt x="160" y="192"/>
                    <a:pt x="148" y="185"/>
                  </a:cubicBezTo>
                  <a:cubicBezTo>
                    <a:pt x="136" y="177"/>
                    <a:pt x="133" y="161"/>
                    <a:pt x="140" y="149"/>
                  </a:cubicBezTo>
                  <a:close/>
                  <a:moveTo>
                    <a:pt x="252" y="251"/>
                  </a:moveTo>
                  <a:cubicBezTo>
                    <a:pt x="218" y="286"/>
                    <a:pt x="166" y="298"/>
                    <a:pt x="120" y="282"/>
                  </a:cubicBezTo>
                  <a:cubicBezTo>
                    <a:pt x="110" y="278"/>
                    <a:pt x="107" y="270"/>
                    <a:pt x="113" y="260"/>
                  </a:cubicBezTo>
                  <a:cubicBezTo>
                    <a:pt x="119" y="251"/>
                    <a:pt x="150" y="202"/>
                    <a:pt x="150" y="202"/>
                  </a:cubicBezTo>
                  <a:cubicBezTo>
                    <a:pt x="164" y="207"/>
                    <a:pt x="179" y="203"/>
                    <a:pt x="190" y="194"/>
                  </a:cubicBezTo>
                  <a:cubicBezTo>
                    <a:pt x="190" y="194"/>
                    <a:pt x="233" y="221"/>
                    <a:pt x="246" y="229"/>
                  </a:cubicBezTo>
                  <a:cubicBezTo>
                    <a:pt x="260" y="238"/>
                    <a:pt x="258" y="244"/>
                    <a:pt x="252" y="251"/>
                  </a:cubicBezTo>
                  <a:close/>
                  <a:moveTo>
                    <a:pt x="260" y="212"/>
                  </a:moveTo>
                  <a:cubicBezTo>
                    <a:pt x="252" y="207"/>
                    <a:pt x="202" y="175"/>
                    <a:pt x="202" y="175"/>
                  </a:cubicBezTo>
                  <a:cubicBezTo>
                    <a:pt x="206" y="161"/>
                    <a:pt x="202" y="146"/>
                    <a:pt x="192" y="135"/>
                  </a:cubicBezTo>
                  <a:cubicBezTo>
                    <a:pt x="192" y="135"/>
                    <a:pt x="225" y="82"/>
                    <a:pt x="231" y="74"/>
                  </a:cubicBezTo>
                  <a:cubicBezTo>
                    <a:pt x="236" y="65"/>
                    <a:pt x="242" y="66"/>
                    <a:pt x="248" y="71"/>
                  </a:cubicBezTo>
                  <a:cubicBezTo>
                    <a:pt x="285" y="106"/>
                    <a:pt x="298" y="159"/>
                    <a:pt x="280" y="206"/>
                  </a:cubicBezTo>
                  <a:cubicBezTo>
                    <a:pt x="277" y="216"/>
                    <a:pt x="269" y="217"/>
                    <a:pt x="260" y="2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0" name="Freeform 10"/>
            <p:cNvSpPr>
              <a:spLocks noEditPoints="1"/>
            </p:cNvSpPr>
            <p:nvPr/>
          </p:nvSpPr>
          <p:spPr bwMode="auto">
            <a:xfrm>
              <a:off x="1412875" y="3905250"/>
              <a:ext cx="657225" cy="657225"/>
            </a:xfrm>
            <a:custGeom>
              <a:avLst/>
              <a:gdLst>
                <a:gd name="T0" fmla="*/ 165 w 175"/>
                <a:gd name="T1" fmla="*/ 129 h 175"/>
                <a:gd name="T2" fmla="*/ 158 w 175"/>
                <a:gd name="T3" fmla="*/ 110 h 175"/>
                <a:gd name="T4" fmla="*/ 175 w 175"/>
                <a:gd name="T5" fmla="*/ 95 h 175"/>
                <a:gd name="T6" fmla="*/ 161 w 175"/>
                <a:gd name="T7" fmla="*/ 82 h 175"/>
                <a:gd name="T8" fmla="*/ 171 w 175"/>
                <a:gd name="T9" fmla="*/ 62 h 175"/>
                <a:gd name="T10" fmla="*/ 152 w 175"/>
                <a:gd name="T11" fmla="*/ 53 h 175"/>
                <a:gd name="T12" fmla="*/ 154 w 175"/>
                <a:gd name="T13" fmla="*/ 30 h 175"/>
                <a:gd name="T14" fmla="*/ 135 w 175"/>
                <a:gd name="T15" fmla="*/ 31 h 175"/>
                <a:gd name="T16" fmla="*/ 128 w 175"/>
                <a:gd name="T17" fmla="*/ 10 h 175"/>
                <a:gd name="T18" fmla="*/ 110 w 175"/>
                <a:gd name="T19" fmla="*/ 17 h 175"/>
                <a:gd name="T20" fmla="*/ 95 w 175"/>
                <a:gd name="T21" fmla="*/ 0 h 175"/>
                <a:gd name="T22" fmla="*/ 81 w 175"/>
                <a:gd name="T23" fmla="*/ 14 h 175"/>
                <a:gd name="T24" fmla="*/ 61 w 175"/>
                <a:gd name="T25" fmla="*/ 4 h 175"/>
                <a:gd name="T26" fmla="*/ 54 w 175"/>
                <a:gd name="T27" fmla="*/ 21 h 175"/>
                <a:gd name="T28" fmla="*/ 32 w 175"/>
                <a:gd name="T29" fmla="*/ 19 h 175"/>
                <a:gd name="T30" fmla="*/ 30 w 175"/>
                <a:gd name="T31" fmla="*/ 39 h 175"/>
                <a:gd name="T32" fmla="*/ 9 w 175"/>
                <a:gd name="T33" fmla="*/ 47 h 175"/>
                <a:gd name="T34" fmla="*/ 16 w 175"/>
                <a:gd name="T35" fmla="*/ 65 h 175"/>
                <a:gd name="T36" fmla="*/ 0 w 175"/>
                <a:gd name="T37" fmla="*/ 80 h 175"/>
                <a:gd name="T38" fmla="*/ 12 w 175"/>
                <a:gd name="T39" fmla="*/ 94 h 175"/>
                <a:gd name="T40" fmla="*/ 3 w 175"/>
                <a:gd name="T41" fmla="*/ 114 h 175"/>
                <a:gd name="T42" fmla="*/ 21 w 175"/>
                <a:gd name="T43" fmla="*/ 123 h 175"/>
                <a:gd name="T44" fmla="*/ 20 w 175"/>
                <a:gd name="T45" fmla="*/ 145 h 175"/>
                <a:gd name="T46" fmla="*/ 39 w 175"/>
                <a:gd name="T47" fmla="*/ 145 h 175"/>
                <a:gd name="T48" fmla="*/ 46 w 175"/>
                <a:gd name="T49" fmla="*/ 165 h 175"/>
                <a:gd name="T50" fmla="*/ 64 w 175"/>
                <a:gd name="T51" fmla="*/ 159 h 175"/>
                <a:gd name="T52" fmla="*/ 79 w 175"/>
                <a:gd name="T53" fmla="*/ 175 h 175"/>
                <a:gd name="T54" fmla="*/ 93 w 175"/>
                <a:gd name="T55" fmla="*/ 162 h 175"/>
                <a:gd name="T56" fmla="*/ 113 w 175"/>
                <a:gd name="T57" fmla="*/ 172 h 175"/>
                <a:gd name="T58" fmla="*/ 121 w 175"/>
                <a:gd name="T59" fmla="*/ 154 h 175"/>
                <a:gd name="T60" fmla="*/ 143 w 175"/>
                <a:gd name="T61" fmla="*/ 156 h 175"/>
                <a:gd name="T62" fmla="*/ 144 w 175"/>
                <a:gd name="T63" fmla="*/ 136 h 175"/>
                <a:gd name="T64" fmla="*/ 50 w 175"/>
                <a:gd name="T65" fmla="*/ 146 h 175"/>
                <a:gd name="T66" fmla="*/ 123 w 175"/>
                <a:gd name="T67" fmla="*/ 30 h 175"/>
                <a:gd name="T68" fmla="*/ 50 w 175"/>
                <a:gd name="T69" fmla="*/ 14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5">
                  <a:moveTo>
                    <a:pt x="157" y="140"/>
                  </a:moveTo>
                  <a:cubicBezTo>
                    <a:pt x="165" y="129"/>
                    <a:pt x="165" y="129"/>
                    <a:pt x="165" y="129"/>
                  </a:cubicBezTo>
                  <a:cubicBezTo>
                    <a:pt x="155" y="118"/>
                    <a:pt x="155" y="118"/>
                    <a:pt x="155" y="118"/>
                  </a:cubicBezTo>
                  <a:cubicBezTo>
                    <a:pt x="156" y="115"/>
                    <a:pt x="157" y="113"/>
                    <a:pt x="158" y="110"/>
                  </a:cubicBezTo>
                  <a:cubicBezTo>
                    <a:pt x="172" y="109"/>
                    <a:pt x="172" y="109"/>
                    <a:pt x="172" y="109"/>
                  </a:cubicBezTo>
                  <a:cubicBezTo>
                    <a:pt x="175" y="95"/>
                    <a:pt x="175" y="95"/>
                    <a:pt x="175" y="95"/>
                  </a:cubicBezTo>
                  <a:cubicBezTo>
                    <a:pt x="161" y="89"/>
                    <a:pt x="161" y="89"/>
                    <a:pt x="161" y="89"/>
                  </a:cubicBezTo>
                  <a:cubicBezTo>
                    <a:pt x="161" y="87"/>
                    <a:pt x="161" y="84"/>
                    <a:pt x="161" y="82"/>
                  </a:cubicBezTo>
                  <a:cubicBezTo>
                    <a:pt x="174" y="75"/>
                    <a:pt x="174" y="75"/>
                    <a:pt x="174" y="75"/>
                  </a:cubicBezTo>
                  <a:cubicBezTo>
                    <a:pt x="171" y="62"/>
                    <a:pt x="171" y="62"/>
                    <a:pt x="171" y="62"/>
                  </a:cubicBezTo>
                  <a:cubicBezTo>
                    <a:pt x="156" y="61"/>
                    <a:pt x="156" y="61"/>
                    <a:pt x="156" y="61"/>
                  </a:cubicBezTo>
                  <a:cubicBezTo>
                    <a:pt x="155" y="58"/>
                    <a:pt x="154" y="56"/>
                    <a:pt x="152" y="53"/>
                  </a:cubicBezTo>
                  <a:cubicBezTo>
                    <a:pt x="162" y="41"/>
                    <a:pt x="162" y="41"/>
                    <a:pt x="162" y="41"/>
                  </a:cubicBezTo>
                  <a:cubicBezTo>
                    <a:pt x="154" y="30"/>
                    <a:pt x="154" y="30"/>
                    <a:pt x="154" y="30"/>
                  </a:cubicBezTo>
                  <a:cubicBezTo>
                    <a:pt x="140" y="36"/>
                    <a:pt x="140" y="36"/>
                    <a:pt x="140" y="36"/>
                  </a:cubicBezTo>
                  <a:cubicBezTo>
                    <a:pt x="138" y="34"/>
                    <a:pt x="137" y="33"/>
                    <a:pt x="135" y="31"/>
                  </a:cubicBezTo>
                  <a:cubicBezTo>
                    <a:pt x="140" y="17"/>
                    <a:pt x="140" y="17"/>
                    <a:pt x="140" y="17"/>
                  </a:cubicBezTo>
                  <a:cubicBezTo>
                    <a:pt x="128" y="10"/>
                    <a:pt x="128" y="10"/>
                    <a:pt x="128" y="10"/>
                  </a:cubicBezTo>
                  <a:cubicBezTo>
                    <a:pt x="117" y="20"/>
                    <a:pt x="117" y="20"/>
                    <a:pt x="117" y="20"/>
                  </a:cubicBezTo>
                  <a:cubicBezTo>
                    <a:pt x="115" y="19"/>
                    <a:pt x="113" y="18"/>
                    <a:pt x="110" y="17"/>
                  </a:cubicBezTo>
                  <a:cubicBezTo>
                    <a:pt x="109" y="2"/>
                    <a:pt x="109" y="2"/>
                    <a:pt x="109" y="2"/>
                  </a:cubicBezTo>
                  <a:cubicBezTo>
                    <a:pt x="95" y="0"/>
                    <a:pt x="95" y="0"/>
                    <a:pt x="95" y="0"/>
                  </a:cubicBezTo>
                  <a:cubicBezTo>
                    <a:pt x="89" y="14"/>
                    <a:pt x="89" y="14"/>
                    <a:pt x="89" y="14"/>
                  </a:cubicBezTo>
                  <a:cubicBezTo>
                    <a:pt x="87" y="14"/>
                    <a:pt x="84" y="14"/>
                    <a:pt x="81" y="14"/>
                  </a:cubicBezTo>
                  <a:cubicBezTo>
                    <a:pt x="75" y="1"/>
                    <a:pt x="75" y="1"/>
                    <a:pt x="75" y="1"/>
                  </a:cubicBezTo>
                  <a:cubicBezTo>
                    <a:pt x="61" y="4"/>
                    <a:pt x="61" y="4"/>
                    <a:pt x="61" y="4"/>
                  </a:cubicBezTo>
                  <a:cubicBezTo>
                    <a:pt x="61" y="18"/>
                    <a:pt x="61" y="18"/>
                    <a:pt x="61" y="18"/>
                  </a:cubicBezTo>
                  <a:cubicBezTo>
                    <a:pt x="58" y="19"/>
                    <a:pt x="56" y="20"/>
                    <a:pt x="54" y="21"/>
                  </a:cubicBezTo>
                  <a:cubicBezTo>
                    <a:pt x="43" y="11"/>
                    <a:pt x="43" y="11"/>
                    <a:pt x="43" y="11"/>
                  </a:cubicBezTo>
                  <a:cubicBezTo>
                    <a:pt x="32" y="19"/>
                    <a:pt x="32" y="19"/>
                    <a:pt x="32" y="19"/>
                  </a:cubicBezTo>
                  <a:cubicBezTo>
                    <a:pt x="37" y="33"/>
                    <a:pt x="37" y="33"/>
                    <a:pt x="37" y="33"/>
                  </a:cubicBezTo>
                  <a:cubicBezTo>
                    <a:pt x="34" y="35"/>
                    <a:pt x="32" y="37"/>
                    <a:pt x="30" y="39"/>
                  </a:cubicBezTo>
                  <a:cubicBezTo>
                    <a:pt x="17" y="35"/>
                    <a:pt x="17" y="35"/>
                    <a:pt x="17" y="35"/>
                  </a:cubicBezTo>
                  <a:cubicBezTo>
                    <a:pt x="9" y="47"/>
                    <a:pt x="9" y="47"/>
                    <a:pt x="9" y="47"/>
                  </a:cubicBezTo>
                  <a:cubicBezTo>
                    <a:pt x="19" y="57"/>
                    <a:pt x="19" y="57"/>
                    <a:pt x="19" y="57"/>
                  </a:cubicBezTo>
                  <a:cubicBezTo>
                    <a:pt x="18" y="60"/>
                    <a:pt x="17" y="62"/>
                    <a:pt x="16" y="65"/>
                  </a:cubicBezTo>
                  <a:cubicBezTo>
                    <a:pt x="2" y="66"/>
                    <a:pt x="2" y="66"/>
                    <a:pt x="2" y="66"/>
                  </a:cubicBezTo>
                  <a:cubicBezTo>
                    <a:pt x="0" y="80"/>
                    <a:pt x="0" y="80"/>
                    <a:pt x="0" y="80"/>
                  </a:cubicBezTo>
                  <a:cubicBezTo>
                    <a:pt x="12" y="86"/>
                    <a:pt x="12" y="86"/>
                    <a:pt x="12" y="86"/>
                  </a:cubicBezTo>
                  <a:cubicBezTo>
                    <a:pt x="12" y="88"/>
                    <a:pt x="12" y="91"/>
                    <a:pt x="12" y="94"/>
                  </a:cubicBezTo>
                  <a:cubicBezTo>
                    <a:pt x="0" y="100"/>
                    <a:pt x="0" y="100"/>
                    <a:pt x="0" y="100"/>
                  </a:cubicBezTo>
                  <a:cubicBezTo>
                    <a:pt x="3" y="114"/>
                    <a:pt x="3" y="114"/>
                    <a:pt x="3" y="114"/>
                  </a:cubicBezTo>
                  <a:cubicBezTo>
                    <a:pt x="17" y="114"/>
                    <a:pt x="17" y="114"/>
                    <a:pt x="17" y="114"/>
                  </a:cubicBezTo>
                  <a:cubicBezTo>
                    <a:pt x="18" y="117"/>
                    <a:pt x="19" y="120"/>
                    <a:pt x="21" y="123"/>
                  </a:cubicBezTo>
                  <a:cubicBezTo>
                    <a:pt x="12" y="134"/>
                    <a:pt x="12" y="134"/>
                    <a:pt x="12" y="134"/>
                  </a:cubicBezTo>
                  <a:cubicBezTo>
                    <a:pt x="20" y="145"/>
                    <a:pt x="20" y="145"/>
                    <a:pt x="20" y="145"/>
                  </a:cubicBezTo>
                  <a:cubicBezTo>
                    <a:pt x="33" y="140"/>
                    <a:pt x="33" y="140"/>
                    <a:pt x="33" y="140"/>
                  </a:cubicBezTo>
                  <a:cubicBezTo>
                    <a:pt x="35" y="142"/>
                    <a:pt x="37" y="143"/>
                    <a:pt x="39" y="145"/>
                  </a:cubicBezTo>
                  <a:cubicBezTo>
                    <a:pt x="34" y="158"/>
                    <a:pt x="34" y="158"/>
                    <a:pt x="34" y="158"/>
                  </a:cubicBezTo>
                  <a:cubicBezTo>
                    <a:pt x="46" y="165"/>
                    <a:pt x="46" y="165"/>
                    <a:pt x="46" y="165"/>
                  </a:cubicBezTo>
                  <a:cubicBezTo>
                    <a:pt x="56" y="156"/>
                    <a:pt x="56" y="156"/>
                    <a:pt x="56" y="156"/>
                  </a:cubicBezTo>
                  <a:cubicBezTo>
                    <a:pt x="59" y="157"/>
                    <a:pt x="61" y="158"/>
                    <a:pt x="64" y="159"/>
                  </a:cubicBezTo>
                  <a:cubicBezTo>
                    <a:pt x="65" y="173"/>
                    <a:pt x="65" y="173"/>
                    <a:pt x="65" y="173"/>
                  </a:cubicBezTo>
                  <a:cubicBezTo>
                    <a:pt x="79" y="175"/>
                    <a:pt x="79" y="175"/>
                    <a:pt x="79" y="175"/>
                  </a:cubicBezTo>
                  <a:cubicBezTo>
                    <a:pt x="84" y="163"/>
                    <a:pt x="84" y="163"/>
                    <a:pt x="84" y="163"/>
                  </a:cubicBezTo>
                  <a:cubicBezTo>
                    <a:pt x="87" y="163"/>
                    <a:pt x="90" y="163"/>
                    <a:pt x="93" y="162"/>
                  </a:cubicBezTo>
                  <a:cubicBezTo>
                    <a:pt x="99" y="175"/>
                    <a:pt x="99" y="175"/>
                    <a:pt x="99" y="175"/>
                  </a:cubicBezTo>
                  <a:cubicBezTo>
                    <a:pt x="113" y="172"/>
                    <a:pt x="113" y="172"/>
                    <a:pt x="113" y="172"/>
                  </a:cubicBezTo>
                  <a:cubicBezTo>
                    <a:pt x="114" y="158"/>
                    <a:pt x="114" y="158"/>
                    <a:pt x="114" y="158"/>
                  </a:cubicBezTo>
                  <a:cubicBezTo>
                    <a:pt x="116" y="157"/>
                    <a:pt x="118" y="156"/>
                    <a:pt x="121" y="154"/>
                  </a:cubicBezTo>
                  <a:cubicBezTo>
                    <a:pt x="131" y="164"/>
                    <a:pt x="131" y="164"/>
                    <a:pt x="131" y="164"/>
                  </a:cubicBezTo>
                  <a:cubicBezTo>
                    <a:pt x="143" y="156"/>
                    <a:pt x="143" y="156"/>
                    <a:pt x="143" y="156"/>
                  </a:cubicBezTo>
                  <a:cubicBezTo>
                    <a:pt x="138" y="143"/>
                    <a:pt x="138" y="143"/>
                    <a:pt x="138" y="143"/>
                  </a:cubicBezTo>
                  <a:cubicBezTo>
                    <a:pt x="140" y="140"/>
                    <a:pt x="142" y="138"/>
                    <a:pt x="144" y="136"/>
                  </a:cubicBezTo>
                  <a:lnTo>
                    <a:pt x="157" y="140"/>
                  </a:lnTo>
                  <a:close/>
                  <a:moveTo>
                    <a:pt x="50" y="146"/>
                  </a:moveTo>
                  <a:cubicBezTo>
                    <a:pt x="18" y="126"/>
                    <a:pt x="8" y="84"/>
                    <a:pt x="29" y="52"/>
                  </a:cubicBezTo>
                  <a:cubicBezTo>
                    <a:pt x="49" y="20"/>
                    <a:pt x="91" y="10"/>
                    <a:pt x="123" y="30"/>
                  </a:cubicBezTo>
                  <a:cubicBezTo>
                    <a:pt x="155" y="50"/>
                    <a:pt x="165" y="93"/>
                    <a:pt x="145" y="125"/>
                  </a:cubicBezTo>
                  <a:cubicBezTo>
                    <a:pt x="124" y="157"/>
                    <a:pt x="82" y="166"/>
                    <a:pt x="50"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1" name="Freeform 11"/>
            <p:cNvSpPr>
              <a:spLocks noEditPoints="1"/>
            </p:cNvSpPr>
            <p:nvPr/>
          </p:nvSpPr>
          <p:spPr bwMode="auto">
            <a:xfrm>
              <a:off x="1462088" y="3957638"/>
              <a:ext cx="555625" cy="555625"/>
            </a:xfrm>
            <a:custGeom>
              <a:avLst/>
              <a:gdLst>
                <a:gd name="T0" fmla="*/ 108 w 148"/>
                <a:gd name="T1" fmla="*/ 19 h 148"/>
                <a:gd name="T2" fmla="*/ 19 w 148"/>
                <a:gd name="T3" fmla="*/ 40 h 148"/>
                <a:gd name="T4" fmla="*/ 39 w 148"/>
                <a:gd name="T5" fmla="*/ 129 h 148"/>
                <a:gd name="T6" fmla="*/ 128 w 148"/>
                <a:gd name="T7" fmla="*/ 109 h 148"/>
                <a:gd name="T8" fmla="*/ 108 w 148"/>
                <a:gd name="T9" fmla="*/ 19 h 148"/>
                <a:gd name="T10" fmla="*/ 33 w 148"/>
                <a:gd name="T11" fmla="*/ 34 h 148"/>
                <a:gd name="T12" fmla="*/ 94 w 148"/>
                <a:gd name="T13" fmla="*/ 21 h 148"/>
                <a:gd name="T14" fmla="*/ 96 w 148"/>
                <a:gd name="T15" fmla="*/ 28 h 148"/>
                <a:gd name="T16" fmla="*/ 79 w 148"/>
                <a:gd name="T17" fmla="*/ 56 h 148"/>
                <a:gd name="T18" fmla="*/ 61 w 148"/>
                <a:gd name="T19" fmla="*/ 60 h 148"/>
                <a:gd name="T20" fmla="*/ 34 w 148"/>
                <a:gd name="T21" fmla="*/ 43 h 148"/>
                <a:gd name="T22" fmla="*/ 33 w 148"/>
                <a:gd name="T23" fmla="*/ 34 h 148"/>
                <a:gd name="T24" fmla="*/ 42 w 148"/>
                <a:gd name="T25" fmla="*/ 114 h 148"/>
                <a:gd name="T26" fmla="*/ 33 w 148"/>
                <a:gd name="T27" fmla="*/ 114 h 148"/>
                <a:gd name="T28" fmla="*/ 20 w 148"/>
                <a:gd name="T29" fmla="*/ 54 h 148"/>
                <a:gd name="T30" fmla="*/ 29 w 148"/>
                <a:gd name="T31" fmla="*/ 52 h 148"/>
                <a:gd name="T32" fmla="*/ 56 w 148"/>
                <a:gd name="T33" fmla="*/ 69 h 148"/>
                <a:gd name="T34" fmla="*/ 60 w 148"/>
                <a:gd name="T35" fmla="*/ 87 h 148"/>
                <a:gd name="T36" fmla="*/ 42 w 148"/>
                <a:gd name="T37" fmla="*/ 114 h 148"/>
                <a:gd name="T38" fmla="*/ 64 w 148"/>
                <a:gd name="T39" fmla="*/ 68 h 148"/>
                <a:gd name="T40" fmla="*/ 80 w 148"/>
                <a:gd name="T41" fmla="*/ 64 h 148"/>
                <a:gd name="T42" fmla="*/ 84 w 148"/>
                <a:gd name="T43" fmla="*/ 80 h 148"/>
                <a:gd name="T44" fmla="*/ 67 w 148"/>
                <a:gd name="T45" fmla="*/ 84 h 148"/>
                <a:gd name="T46" fmla="*/ 64 w 148"/>
                <a:gd name="T47" fmla="*/ 68 h 148"/>
                <a:gd name="T48" fmla="*/ 115 w 148"/>
                <a:gd name="T49" fmla="*/ 114 h 148"/>
                <a:gd name="T50" fmla="*/ 55 w 148"/>
                <a:gd name="T51" fmla="*/ 128 h 148"/>
                <a:gd name="T52" fmla="*/ 51 w 148"/>
                <a:gd name="T53" fmla="*/ 118 h 148"/>
                <a:gd name="T54" fmla="*/ 68 w 148"/>
                <a:gd name="T55" fmla="*/ 92 h 148"/>
                <a:gd name="T56" fmla="*/ 86 w 148"/>
                <a:gd name="T57" fmla="*/ 88 h 148"/>
                <a:gd name="T58" fmla="*/ 112 w 148"/>
                <a:gd name="T59" fmla="*/ 104 h 148"/>
                <a:gd name="T60" fmla="*/ 115 w 148"/>
                <a:gd name="T61" fmla="*/ 114 h 148"/>
                <a:gd name="T62" fmla="*/ 118 w 148"/>
                <a:gd name="T63" fmla="*/ 96 h 148"/>
                <a:gd name="T64" fmla="*/ 92 w 148"/>
                <a:gd name="T65" fmla="*/ 80 h 148"/>
                <a:gd name="T66" fmla="*/ 87 w 148"/>
                <a:gd name="T67" fmla="*/ 61 h 148"/>
                <a:gd name="T68" fmla="*/ 105 w 148"/>
                <a:gd name="T69" fmla="*/ 34 h 148"/>
                <a:gd name="T70" fmla="*/ 113 w 148"/>
                <a:gd name="T71" fmla="*/ 32 h 148"/>
                <a:gd name="T72" fmla="*/ 127 w 148"/>
                <a:gd name="T73" fmla="*/ 94 h 148"/>
                <a:gd name="T74" fmla="*/ 118 w 148"/>
                <a:gd name="T75" fmla="*/ 9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108" y="19"/>
                  </a:moveTo>
                  <a:cubicBezTo>
                    <a:pt x="78" y="0"/>
                    <a:pt x="38" y="9"/>
                    <a:pt x="19" y="40"/>
                  </a:cubicBezTo>
                  <a:cubicBezTo>
                    <a:pt x="0" y="70"/>
                    <a:pt x="9" y="110"/>
                    <a:pt x="39" y="129"/>
                  </a:cubicBezTo>
                  <a:cubicBezTo>
                    <a:pt x="69" y="148"/>
                    <a:pt x="109" y="139"/>
                    <a:pt x="128" y="109"/>
                  </a:cubicBezTo>
                  <a:cubicBezTo>
                    <a:pt x="148" y="79"/>
                    <a:pt x="138" y="39"/>
                    <a:pt x="108" y="19"/>
                  </a:cubicBezTo>
                  <a:close/>
                  <a:moveTo>
                    <a:pt x="33" y="34"/>
                  </a:moveTo>
                  <a:cubicBezTo>
                    <a:pt x="49" y="18"/>
                    <a:pt x="73" y="13"/>
                    <a:pt x="94" y="21"/>
                  </a:cubicBezTo>
                  <a:cubicBezTo>
                    <a:pt x="97" y="22"/>
                    <a:pt x="99" y="25"/>
                    <a:pt x="96" y="28"/>
                  </a:cubicBezTo>
                  <a:cubicBezTo>
                    <a:pt x="94" y="31"/>
                    <a:pt x="79" y="56"/>
                    <a:pt x="79" y="56"/>
                  </a:cubicBezTo>
                  <a:cubicBezTo>
                    <a:pt x="73" y="54"/>
                    <a:pt x="66" y="56"/>
                    <a:pt x="61" y="60"/>
                  </a:cubicBezTo>
                  <a:cubicBezTo>
                    <a:pt x="61" y="60"/>
                    <a:pt x="38" y="46"/>
                    <a:pt x="34" y="43"/>
                  </a:cubicBezTo>
                  <a:cubicBezTo>
                    <a:pt x="29" y="40"/>
                    <a:pt x="30" y="37"/>
                    <a:pt x="33" y="34"/>
                  </a:cubicBezTo>
                  <a:close/>
                  <a:moveTo>
                    <a:pt x="42" y="114"/>
                  </a:moveTo>
                  <a:cubicBezTo>
                    <a:pt x="40" y="118"/>
                    <a:pt x="36" y="117"/>
                    <a:pt x="33" y="114"/>
                  </a:cubicBezTo>
                  <a:cubicBezTo>
                    <a:pt x="17" y="99"/>
                    <a:pt x="12" y="75"/>
                    <a:pt x="20" y="54"/>
                  </a:cubicBezTo>
                  <a:cubicBezTo>
                    <a:pt x="21" y="50"/>
                    <a:pt x="25" y="49"/>
                    <a:pt x="29" y="52"/>
                  </a:cubicBezTo>
                  <a:cubicBezTo>
                    <a:pt x="32" y="54"/>
                    <a:pt x="56" y="69"/>
                    <a:pt x="56" y="69"/>
                  </a:cubicBezTo>
                  <a:cubicBezTo>
                    <a:pt x="54" y="75"/>
                    <a:pt x="55" y="82"/>
                    <a:pt x="60" y="87"/>
                  </a:cubicBezTo>
                  <a:cubicBezTo>
                    <a:pt x="60" y="87"/>
                    <a:pt x="45" y="110"/>
                    <a:pt x="42" y="114"/>
                  </a:cubicBezTo>
                  <a:close/>
                  <a:moveTo>
                    <a:pt x="64" y="68"/>
                  </a:moveTo>
                  <a:cubicBezTo>
                    <a:pt x="67" y="63"/>
                    <a:pt x="74" y="61"/>
                    <a:pt x="80" y="64"/>
                  </a:cubicBezTo>
                  <a:cubicBezTo>
                    <a:pt x="85" y="68"/>
                    <a:pt x="87" y="75"/>
                    <a:pt x="84" y="80"/>
                  </a:cubicBezTo>
                  <a:cubicBezTo>
                    <a:pt x="80" y="86"/>
                    <a:pt x="73" y="87"/>
                    <a:pt x="67" y="84"/>
                  </a:cubicBezTo>
                  <a:cubicBezTo>
                    <a:pt x="62" y="81"/>
                    <a:pt x="60" y="73"/>
                    <a:pt x="64" y="68"/>
                  </a:cubicBezTo>
                  <a:close/>
                  <a:moveTo>
                    <a:pt x="115" y="114"/>
                  </a:moveTo>
                  <a:cubicBezTo>
                    <a:pt x="99" y="130"/>
                    <a:pt x="76" y="135"/>
                    <a:pt x="55" y="128"/>
                  </a:cubicBezTo>
                  <a:cubicBezTo>
                    <a:pt x="50" y="126"/>
                    <a:pt x="49" y="123"/>
                    <a:pt x="51" y="118"/>
                  </a:cubicBezTo>
                  <a:cubicBezTo>
                    <a:pt x="54" y="114"/>
                    <a:pt x="68" y="92"/>
                    <a:pt x="68" y="92"/>
                  </a:cubicBezTo>
                  <a:cubicBezTo>
                    <a:pt x="74" y="94"/>
                    <a:pt x="81" y="93"/>
                    <a:pt x="86" y="88"/>
                  </a:cubicBezTo>
                  <a:cubicBezTo>
                    <a:pt x="86" y="88"/>
                    <a:pt x="106" y="100"/>
                    <a:pt x="112" y="104"/>
                  </a:cubicBezTo>
                  <a:cubicBezTo>
                    <a:pt x="118" y="108"/>
                    <a:pt x="117" y="111"/>
                    <a:pt x="115" y="114"/>
                  </a:cubicBezTo>
                  <a:close/>
                  <a:moveTo>
                    <a:pt x="118" y="96"/>
                  </a:moveTo>
                  <a:cubicBezTo>
                    <a:pt x="115" y="94"/>
                    <a:pt x="92" y="80"/>
                    <a:pt x="92" y="80"/>
                  </a:cubicBezTo>
                  <a:cubicBezTo>
                    <a:pt x="94" y="73"/>
                    <a:pt x="92" y="66"/>
                    <a:pt x="87" y="61"/>
                  </a:cubicBezTo>
                  <a:cubicBezTo>
                    <a:pt x="87" y="61"/>
                    <a:pt x="102" y="38"/>
                    <a:pt x="105" y="34"/>
                  </a:cubicBezTo>
                  <a:cubicBezTo>
                    <a:pt x="107" y="30"/>
                    <a:pt x="110" y="30"/>
                    <a:pt x="113" y="32"/>
                  </a:cubicBezTo>
                  <a:cubicBezTo>
                    <a:pt x="129" y="48"/>
                    <a:pt x="135" y="72"/>
                    <a:pt x="127" y="94"/>
                  </a:cubicBezTo>
                  <a:cubicBezTo>
                    <a:pt x="126" y="98"/>
                    <a:pt x="122" y="99"/>
                    <a:pt x="118"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12"/>
            <p:cNvSpPr>
              <a:spLocks noEditPoints="1"/>
            </p:cNvSpPr>
            <p:nvPr/>
          </p:nvSpPr>
          <p:spPr bwMode="auto">
            <a:xfrm>
              <a:off x="4098925" y="1601788"/>
              <a:ext cx="661988" cy="657225"/>
            </a:xfrm>
            <a:custGeom>
              <a:avLst/>
              <a:gdLst>
                <a:gd name="T0" fmla="*/ 166 w 176"/>
                <a:gd name="T1" fmla="*/ 128 h 175"/>
                <a:gd name="T2" fmla="*/ 159 w 176"/>
                <a:gd name="T3" fmla="*/ 110 h 175"/>
                <a:gd name="T4" fmla="*/ 176 w 176"/>
                <a:gd name="T5" fmla="*/ 95 h 175"/>
                <a:gd name="T6" fmla="*/ 162 w 176"/>
                <a:gd name="T7" fmla="*/ 81 h 175"/>
                <a:gd name="T8" fmla="*/ 172 w 176"/>
                <a:gd name="T9" fmla="*/ 61 h 175"/>
                <a:gd name="T10" fmla="*/ 153 w 176"/>
                <a:gd name="T11" fmla="*/ 53 h 175"/>
                <a:gd name="T12" fmla="*/ 155 w 176"/>
                <a:gd name="T13" fmla="*/ 30 h 175"/>
                <a:gd name="T14" fmla="*/ 136 w 176"/>
                <a:gd name="T15" fmla="*/ 31 h 175"/>
                <a:gd name="T16" fmla="*/ 129 w 176"/>
                <a:gd name="T17" fmla="*/ 9 h 175"/>
                <a:gd name="T18" fmla="*/ 111 w 176"/>
                <a:gd name="T19" fmla="*/ 17 h 175"/>
                <a:gd name="T20" fmla="*/ 96 w 176"/>
                <a:gd name="T21" fmla="*/ 0 h 175"/>
                <a:gd name="T22" fmla="*/ 82 w 176"/>
                <a:gd name="T23" fmla="*/ 13 h 175"/>
                <a:gd name="T24" fmla="*/ 62 w 176"/>
                <a:gd name="T25" fmla="*/ 3 h 175"/>
                <a:gd name="T26" fmla="*/ 55 w 176"/>
                <a:gd name="T27" fmla="*/ 21 h 175"/>
                <a:gd name="T28" fmla="*/ 32 w 176"/>
                <a:gd name="T29" fmla="*/ 19 h 175"/>
                <a:gd name="T30" fmla="*/ 31 w 176"/>
                <a:gd name="T31" fmla="*/ 39 h 175"/>
                <a:gd name="T32" fmla="*/ 10 w 176"/>
                <a:gd name="T33" fmla="*/ 46 h 175"/>
                <a:gd name="T34" fmla="*/ 17 w 176"/>
                <a:gd name="T35" fmla="*/ 65 h 175"/>
                <a:gd name="T36" fmla="*/ 0 w 176"/>
                <a:gd name="T37" fmla="*/ 80 h 175"/>
                <a:gd name="T38" fmla="*/ 13 w 176"/>
                <a:gd name="T39" fmla="*/ 93 h 175"/>
                <a:gd name="T40" fmla="*/ 4 w 176"/>
                <a:gd name="T41" fmla="*/ 113 h 175"/>
                <a:gd name="T42" fmla="*/ 22 w 176"/>
                <a:gd name="T43" fmla="*/ 123 h 175"/>
                <a:gd name="T44" fmla="*/ 21 w 176"/>
                <a:gd name="T45" fmla="*/ 145 h 175"/>
                <a:gd name="T46" fmla="*/ 39 w 176"/>
                <a:gd name="T47" fmla="*/ 145 h 175"/>
                <a:gd name="T48" fmla="*/ 47 w 176"/>
                <a:gd name="T49" fmla="*/ 165 h 175"/>
                <a:gd name="T50" fmla="*/ 65 w 176"/>
                <a:gd name="T51" fmla="*/ 159 h 175"/>
                <a:gd name="T52" fmla="*/ 80 w 176"/>
                <a:gd name="T53" fmla="*/ 175 h 175"/>
                <a:gd name="T54" fmla="*/ 94 w 176"/>
                <a:gd name="T55" fmla="*/ 162 h 175"/>
                <a:gd name="T56" fmla="*/ 114 w 176"/>
                <a:gd name="T57" fmla="*/ 171 h 175"/>
                <a:gd name="T58" fmla="*/ 122 w 176"/>
                <a:gd name="T59" fmla="*/ 154 h 175"/>
                <a:gd name="T60" fmla="*/ 144 w 176"/>
                <a:gd name="T61" fmla="*/ 155 h 175"/>
                <a:gd name="T62" fmla="*/ 145 w 176"/>
                <a:gd name="T63" fmla="*/ 135 h 175"/>
                <a:gd name="T64" fmla="*/ 51 w 176"/>
                <a:gd name="T65" fmla="*/ 146 h 175"/>
                <a:gd name="T66" fmla="*/ 124 w 176"/>
                <a:gd name="T67" fmla="*/ 30 h 175"/>
                <a:gd name="T68" fmla="*/ 51 w 176"/>
                <a:gd name="T69" fmla="*/ 14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5">
                  <a:moveTo>
                    <a:pt x="158" y="140"/>
                  </a:moveTo>
                  <a:cubicBezTo>
                    <a:pt x="166" y="128"/>
                    <a:pt x="166" y="128"/>
                    <a:pt x="166" y="128"/>
                  </a:cubicBezTo>
                  <a:cubicBezTo>
                    <a:pt x="156" y="118"/>
                    <a:pt x="156" y="118"/>
                    <a:pt x="156" y="118"/>
                  </a:cubicBezTo>
                  <a:cubicBezTo>
                    <a:pt x="157" y="115"/>
                    <a:pt x="158" y="112"/>
                    <a:pt x="159" y="110"/>
                  </a:cubicBezTo>
                  <a:cubicBezTo>
                    <a:pt x="173" y="108"/>
                    <a:pt x="173" y="108"/>
                    <a:pt x="173" y="108"/>
                  </a:cubicBezTo>
                  <a:cubicBezTo>
                    <a:pt x="176" y="95"/>
                    <a:pt x="176" y="95"/>
                    <a:pt x="176" y="95"/>
                  </a:cubicBezTo>
                  <a:cubicBezTo>
                    <a:pt x="162" y="89"/>
                    <a:pt x="162" y="89"/>
                    <a:pt x="162" y="89"/>
                  </a:cubicBezTo>
                  <a:cubicBezTo>
                    <a:pt x="162" y="86"/>
                    <a:pt x="162" y="84"/>
                    <a:pt x="162" y="81"/>
                  </a:cubicBezTo>
                  <a:cubicBezTo>
                    <a:pt x="175" y="75"/>
                    <a:pt x="175" y="75"/>
                    <a:pt x="175" y="75"/>
                  </a:cubicBezTo>
                  <a:cubicBezTo>
                    <a:pt x="172" y="61"/>
                    <a:pt x="172" y="61"/>
                    <a:pt x="172" y="61"/>
                  </a:cubicBezTo>
                  <a:cubicBezTo>
                    <a:pt x="157" y="61"/>
                    <a:pt x="157" y="61"/>
                    <a:pt x="157" y="61"/>
                  </a:cubicBezTo>
                  <a:cubicBezTo>
                    <a:pt x="156" y="58"/>
                    <a:pt x="155" y="55"/>
                    <a:pt x="153" y="53"/>
                  </a:cubicBezTo>
                  <a:cubicBezTo>
                    <a:pt x="163" y="41"/>
                    <a:pt x="163" y="41"/>
                    <a:pt x="163" y="41"/>
                  </a:cubicBezTo>
                  <a:cubicBezTo>
                    <a:pt x="155" y="30"/>
                    <a:pt x="155" y="30"/>
                    <a:pt x="155" y="30"/>
                  </a:cubicBezTo>
                  <a:cubicBezTo>
                    <a:pt x="141" y="35"/>
                    <a:pt x="141" y="35"/>
                    <a:pt x="141" y="35"/>
                  </a:cubicBezTo>
                  <a:cubicBezTo>
                    <a:pt x="139" y="34"/>
                    <a:pt x="138" y="32"/>
                    <a:pt x="136" y="31"/>
                  </a:cubicBezTo>
                  <a:cubicBezTo>
                    <a:pt x="141" y="17"/>
                    <a:pt x="141" y="17"/>
                    <a:pt x="141" y="17"/>
                  </a:cubicBezTo>
                  <a:cubicBezTo>
                    <a:pt x="129" y="9"/>
                    <a:pt x="129" y="9"/>
                    <a:pt x="129" y="9"/>
                  </a:cubicBezTo>
                  <a:cubicBezTo>
                    <a:pt x="118" y="20"/>
                    <a:pt x="118" y="20"/>
                    <a:pt x="118" y="20"/>
                  </a:cubicBezTo>
                  <a:cubicBezTo>
                    <a:pt x="116" y="19"/>
                    <a:pt x="113" y="18"/>
                    <a:pt x="111" y="17"/>
                  </a:cubicBezTo>
                  <a:cubicBezTo>
                    <a:pt x="110" y="2"/>
                    <a:pt x="110" y="2"/>
                    <a:pt x="110" y="2"/>
                  </a:cubicBezTo>
                  <a:cubicBezTo>
                    <a:pt x="96" y="0"/>
                    <a:pt x="96" y="0"/>
                    <a:pt x="96" y="0"/>
                  </a:cubicBezTo>
                  <a:cubicBezTo>
                    <a:pt x="90" y="13"/>
                    <a:pt x="90" y="13"/>
                    <a:pt x="90" y="13"/>
                  </a:cubicBezTo>
                  <a:cubicBezTo>
                    <a:pt x="88" y="13"/>
                    <a:pt x="85" y="13"/>
                    <a:pt x="82" y="13"/>
                  </a:cubicBezTo>
                  <a:cubicBezTo>
                    <a:pt x="76" y="0"/>
                    <a:pt x="76" y="0"/>
                    <a:pt x="76" y="0"/>
                  </a:cubicBezTo>
                  <a:cubicBezTo>
                    <a:pt x="62" y="3"/>
                    <a:pt x="62" y="3"/>
                    <a:pt x="62" y="3"/>
                  </a:cubicBezTo>
                  <a:cubicBezTo>
                    <a:pt x="62" y="18"/>
                    <a:pt x="62" y="18"/>
                    <a:pt x="62" y="18"/>
                  </a:cubicBezTo>
                  <a:cubicBezTo>
                    <a:pt x="59" y="19"/>
                    <a:pt x="57" y="20"/>
                    <a:pt x="55" y="21"/>
                  </a:cubicBezTo>
                  <a:cubicBezTo>
                    <a:pt x="44" y="11"/>
                    <a:pt x="44" y="11"/>
                    <a:pt x="44" y="11"/>
                  </a:cubicBezTo>
                  <a:cubicBezTo>
                    <a:pt x="32" y="19"/>
                    <a:pt x="32" y="19"/>
                    <a:pt x="32" y="19"/>
                  </a:cubicBezTo>
                  <a:cubicBezTo>
                    <a:pt x="37" y="33"/>
                    <a:pt x="37" y="33"/>
                    <a:pt x="37" y="33"/>
                  </a:cubicBezTo>
                  <a:cubicBezTo>
                    <a:pt x="35" y="35"/>
                    <a:pt x="33" y="37"/>
                    <a:pt x="31" y="39"/>
                  </a:cubicBezTo>
                  <a:cubicBezTo>
                    <a:pt x="18" y="34"/>
                    <a:pt x="18" y="34"/>
                    <a:pt x="18" y="34"/>
                  </a:cubicBezTo>
                  <a:cubicBezTo>
                    <a:pt x="10" y="46"/>
                    <a:pt x="10" y="46"/>
                    <a:pt x="10" y="46"/>
                  </a:cubicBezTo>
                  <a:cubicBezTo>
                    <a:pt x="20" y="57"/>
                    <a:pt x="20" y="57"/>
                    <a:pt x="20" y="57"/>
                  </a:cubicBezTo>
                  <a:cubicBezTo>
                    <a:pt x="19" y="59"/>
                    <a:pt x="18" y="62"/>
                    <a:pt x="17" y="65"/>
                  </a:cubicBezTo>
                  <a:cubicBezTo>
                    <a:pt x="3" y="66"/>
                    <a:pt x="3" y="66"/>
                    <a:pt x="3" y="66"/>
                  </a:cubicBezTo>
                  <a:cubicBezTo>
                    <a:pt x="0" y="80"/>
                    <a:pt x="0" y="80"/>
                    <a:pt x="0" y="80"/>
                  </a:cubicBezTo>
                  <a:cubicBezTo>
                    <a:pt x="13" y="85"/>
                    <a:pt x="13" y="85"/>
                    <a:pt x="13" y="85"/>
                  </a:cubicBezTo>
                  <a:cubicBezTo>
                    <a:pt x="13" y="88"/>
                    <a:pt x="13" y="91"/>
                    <a:pt x="13" y="93"/>
                  </a:cubicBezTo>
                  <a:cubicBezTo>
                    <a:pt x="1" y="100"/>
                    <a:pt x="1" y="100"/>
                    <a:pt x="1" y="100"/>
                  </a:cubicBezTo>
                  <a:cubicBezTo>
                    <a:pt x="4" y="113"/>
                    <a:pt x="4" y="113"/>
                    <a:pt x="4" y="113"/>
                  </a:cubicBezTo>
                  <a:cubicBezTo>
                    <a:pt x="18" y="114"/>
                    <a:pt x="18" y="114"/>
                    <a:pt x="18" y="114"/>
                  </a:cubicBezTo>
                  <a:cubicBezTo>
                    <a:pt x="19" y="117"/>
                    <a:pt x="20" y="120"/>
                    <a:pt x="22" y="123"/>
                  </a:cubicBezTo>
                  <a:cubicBezTo>
                    <a:pt x="13" y="133"/>
                    <a:pt x="13" y="133"/>
                    <a:pt x="13" y="133"/>
                  </a:cubicBezTo>
                  <a:cubicBezTo>
                    <a:pt x="21" y="145"/>
                    <a:pt x="21" y="145"/>
                    <a:pt x="21" y="145"/>
                  </a:cubicBezTo>
                  <a:cubicBezTo>
                    <a:pt x="34" y="140"/>
                    <a:pt x="34" y="140"/>
                    <a:pt x="34" y="140"/>
                  </a:cubicBezTo>
                  <a:cubicBezTo>
                    <a:pt x="36" y="141"/>
                    <a:pt x="38" y="143"/>
                    <a:pt x="39" y="145"/>
                  </a:cubicBezTo>
                  <a:cubicBezTo>
                    <a:pt x="35" y="157"/>
                    <a:pt x="35" y="157"/>
                    <a:pt x="35" y="157"/>
                  </a:cubicBezTo>
                  <a:cubicBezTo>
                    <a:pt x="47" y="165"/>
                    <a:pt x="47" y="165"/>
                    <a:pt x="47" y="165"/>
                  </a:cubicBezTo>
                  <a:cubicBezTo>
                    <a:pt x="57" y="156"/>
                    <a:pt x="57" y="156"/>
                    <a:pt x="57" y="156"/>
                  </a:cubicBezTo>
                  <a:cubicBezTo>
                    <a:pt x="60" y="157"/>
                    <a:pt x="62" y="158"/>
                    <a:pt x="65" y="159"/>
                  </a:cubicBezTo>
                  <a:cubicBezTo>
                    <a:pt x="66" y="172"/>
                    <a:pt x="66" y="172"/>
                    <a:pt x="66" y="172"/>
                  </a:cubicBezTo>
                  <a:cubicBezTo>
                    <a:pt x="80" y="175"/>
                    <a:pt x="80" y="175"/>
                    <a:pt x="80" y="175"/>
                  </a:cubicBezTo>
                  <a:cubicBezTo>
                    <a:pt x="85" y="162"/>
                    <a:pt x="85" y="162"/>
                    <a:pt x="85" y="162"/>
                  </a:cubicBezTo>
                  <a:cubicBezTo>
                    <a:pt x="88" y="162"/>
                    <a:pt x="91" y="162"/>
                    <a:pt x="94" y="162"/>
                  </a:cubicBezTo>
                  <a:cubicBezTo>
                    <a:pt x="100" y="174"/>
                    <a:pt x="100" y="174"/>
                    <a:pt x="100" y="174"/>
                  </a:cubicBezTo>
                  <a:cubicBezTo>
                    <a:pt x="114" y="171"/>
                    <a:pt x="114" y="171"/>
                    <a:pt x="114" y="171"/>
                  </a:cubicBezTo>
                  <a:cubicBezTo>
                    <a:pt x="114" y="157"/>
                    <a:pt x="114" y="157"/>
                    <a:pt x="114" y="157"/>
                  </a:cubicBezTo>
                  <a:cubicBezTo>
                    <a:pt x="117" y="156"/>
                    <a:pt x="119" y="155"/>
                    <a:pt x="122" y="154"/>
                  </a:cubicBezTo>
                  <a:cubicBezTo>
                    <a:pt x="132" y="163"/>
                    <a:pt x="132" y="163"/>
                    <a:pt x="132" y="163"/>
                  </a:cubicBezTo>
                  <a:cubicBezTo>
                    <a:pt x="144" y="155"/>
                    <a:pt x="144" y="155"/>
                    <a:pt x="144" y="155"/>
                  </a:cubicBezTo>
                  <a:cubicBezTo>
                    <a:pt x="139" y="142"/>
                    <a:pt x="139" y="142"/>
                    <a:pt x="139" y="142"/>
                  </a:cubicBezTo>
                  <a:cubicBezTo>
                    <a:pt x="141" y="140"/>
                    <a:pt x="143" y="138"/>
                    <a:pt x="145" y="135"/>
                  </a:cubicBezTo>
                  <a:lnTo>
                    <a:pt x="158" y="140"/>
                  </a:lnTo>
                  <a:close/>
                  <a:moveTo>
                    <a:pt x="51" y="146"/>
                  </a:moveTo>
                  <a:cubicBezTo>
                    <a:pt x="19" y="126"/>
                    <a:pt x="9" y="83"/>
                    <a:pt x="30" y="51"/>
                  </a:cubicBezTo>
                  <a:cubicBezTo>
                    <a:pt x="50" y="19"/>
                    <a:pt x="92" y="10"/>
                    <a:pt x="124" y="30"/>
                  </a:cubicBezTo>
                  <a:cubicBezTo>
                    <a:pt x="156" y="50"/>
                    <a:pt x="166" y="92"/>
                    <a:pt x="146" y="124"/>
                  </a:cubicBezTo>
                  <a:cubicBezTo>
                    <a:pt x="125" y="156"/>
                    <a:pt x="83" y="166"/>
                    <a:pt x="51"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3" name="Freeform 13"/>
            <p:cNvSpPr>
              <a:spLocks noEditPoints="1"/>
            </p:cNvSpPr>
            <p:nvPr/>
          </p:nvSpPr>
          <p:spPr bwMode="auto">
            <a:xfrm>
              <a:off x="4151313" y="1654175"/>
              <a:ext cx="552450" cy="555625"/>
            </a:xfrm>
            <a:custGeom>
              <a:avLst/>
              <a:gdLst>
                <a:gd name="T0" fmla="*/ 108 w 147"/>
                <a:gd name="T1" fmla="*/ 19 h 148"/>
                <a:gd name="T2" fmla="*/ 19 w 147"/>
                <a:gd name="T3" fmla="*/ 39 h 148"/>
                <a:gd name="T4" fmla="*/ 39 w 147"/>
                <a:gd name="T5" fmla="*/ 129 h 148"/>
                <a:gd name="T6" fmla="*/ 128 w 147"/>
                <a:gd name="T7" fmla="*/ 108 h 148"/>
                <a:gd name="T8" fmla="*/ 108 w 147"/>
                <a:gd name="T9" fmla="*/ 19 h 148"/>
                <a:gd name="T10" fmla="*/ 33 w 147"/>
                <a:gd name="T11" fmla="*/ 34 h 148"/>
                <a:gd name="T12" fmla="*/ 94 w 147"/>
                <a:gd name="T13" fmla="*/ 20 h 148"/>
                <a:gd name="T14" fmla="*/ 96 w 147"/>
                <a:gd name="T15" fmla="*/ 28 h 148"/>
                <a:gd name="T16" fmla="*/ 79 w 147"/>
                <a:gd name="T17" fmla="*/ 56 h 148"/>
                <a:gd name="T18" fmla="*/ 61 w 147"/>
                <a:gd name="T19" fmla="*/ 60 h 148"/>
                <a:gd name="T20" fmla="*/ 34 w 147"/>
                <a:gd name="T21" fmla="*/ 43 h 148"/>
                <a:gd name="T22" fmla="*/ 33 w 147"/>
                <a:gd name="T23" fmla="*/ 34 h 148"/>
                <a:gd name="T24" fmla="*/ 42 w 147"/>
                <a:gd name="T25" fmla="*/ 113 h 148"/>
                <a:gd name="T26" fmla="*/ 33 w 147"/>
                <a:gd name="T27" fmla="*/ 114 h 148"/>
                <a:gd name="T28" fmla="*/ 20 w 147"/>
                <a:gd name="T29" fmla="*/ 53 h 148"/>
                <a:gd name="T30" fmla="*/ 28 w 147"/>
                <a:gd name="T31" fmla="*/ 51 h 148"/>
                <a:gd name="T32" fmla="*/ 56 w 147"/>
                <a:gd name="T33" fmla="*/ 68 h 148"/>
                <a:gd name="T34" fmla="*/ 60 w 147"/>
                <a:gd name="T35" fmla="*/ 86 h 148"/>
                <a:gd name="T36" fmla="*/ 42 w 147"/>
                <a:gd name="T37" fmla="*/ 113 h 148"/>
                <a:gd name="T38" fmla="*/ 64 w 147"/>
                <a:gd name="T39" fmla="*/ 68 h 148"/>
                <a:gd name="T40" fmla="*/ 80 w 147"/>
                <a:gd name="T41" fmla="*/ 64 h 148"/>
                <a:gd name="T42" fmla="*/ 83 w 147"/>
                <a:gd name="T43" fmla="*/ 80 h 148"/>
                <a:gd name="T44" fmla="*/ 67 w 147"/>
                <a:gd name="T45" fmla="*/ 84 h 148"/>
                <a:gd name="T46" fmla="*/ 64 w 147"/>
                <a:gd name="T47" fmla="*/ 68 h 148"/>
                <a:gd name="T48" fmla="*/ 115 w 147"/>
                <a:gd name="T49" fmla="*/ 114 h 148"/>
                <a:gd name="T50" fmla="*/ 55 w 147"/>
                <a:gd name="T51" fmla="*/ 128 h 148"/>
                <a:gd name="T52" fmla="*/ 51 w 147"/>
                <a:gd name="T53" fmla="*/ 118 h 148"/>
                <a:gd name="T54" fmla="*/ 68 w 147"/>
                <a:gd name="T55" fmla="*/ 92 h 148"/>
                <a:gd name="T56" fmla="*/ 86 w 147"/>
                <a:gd name="T57" fmla="*/ 88 h 148"/>
                <a:gd name="T58" fmla="*/ 112 w 147"/>
                <a:gd name="T59" fmla="*/ 104 h 148"/>
                <a:gd name="T60" fmla="*/ 115 w 147"/>
                <a:gd name="T61" fmla="*/ 114 h 148"/>
                <a:gd name="T62" fmla="*/ 118 w 147"/>
                <a:gd name="T63" fmla="*/ 96 h 148"/>
                <a:gd name="T64" fmla="*/ 92 w 147"/>
                <a:gd name="T65" fmla="*/ 79 h 148"/>
                <a:gd name="T66" fmla="*/ 87 w 147"/>
                <a:gd name="T67" fmla="*/ 61 h 148"/>
                <a:gd name="T68" fmla="*/ 105 w 147"/>
                <a:gd name="T69" fmla="*/ 33 h 148"/>
                <a:gd name="T70" fmla="*/ 113 w 147"/>
                <a:gd name="T71" fmla="*/ 32 h 148"/>
                <a:gd name="T72" fmla="*/ 127 w 147"/>
                <a:gd name="T73" fmla="*/ 93 h 148"/>
                <a:gd name="T74" fmla="*/ 118 w 147"/>
                <a:gd name="T75" fmla="*/ 9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7" h="148">
                  <a:moveTo>
                    <a:pt x="108" y="19"/>
                  </a:moveTo>
                  <a:cubicBezTo>
                    <a:pt x="78" y="0"/>
                    <a:pt x="38" y="9"/>
                    <a:pt x="19" y="39"/>
                  </a:cubicBezTo>
                  <a:cubicBezTo>
                    <a:pt x="0" y="69"/>
                    <a:pt x="9" y="109"/>
                    <a:pt x="39" y="129"/>
                  </a:cubicBezTo>
                  <a:cubicBezTo>
                    <a:pt x="69" y="148"/>
                    <a:pt x="109" y="139"/>
                    <a:pt x="128" y="108"/>
                  </a:cubicBezTo>
                  <a:cubicBezTo>
                    <a:pt x="147" y="78"/>
                    <a:pt x="138" y="38"/>
                    <a:pt x="108" y="19"/>
                  </a:cubicBezTo>
                  <a:close/>
                  <a:moveTo>
                    <a:pt x="33" y="34"/>
                  </a:moveTo>
                  <a:cubicBezTo>
                    <a:pt x="49" y="18"/>
                    <a:pt x="73" y="12"/>
                    <a:pt x="94" y="20"/>
                  </a:cubicBezTo>
                  <a:cubicBezTo>
                    <a:pt x="97" y="22"/>
                    <a:pt x="99" y="24"/>
                    <a:pt x="96" y="28"/>
                  </a:cubicBezTo>
                  <a:cubicBezTo>
                    <a:pt x="94" y="31"/>
                    <a:pt x="79" y="56"/>
                    <a:pt x="79" y="56"/>
                  </a:cubicBezTo>
                  <a:cubicBezTo>
                    <a:pt x="72" y="54"/>
                    <a:pt x="66" y="56"/>
                    <a:pt x="61" y="60"/>
                  </a:cubicBezTo>
                  <a:cubicBezTo>
                    <a:pt x="61" y="60"/>
                    <a:pt x="38" y="45"/>
                    <a:pt x="34" y="43"/>
                  </a:cubicBezTo>
                  <a:cubicBezTo>
                    <a:pt x="29" y="40"/>
                    <a:pt x="30" y="37"/>
                    <a:pt x="33" y="34"/>
                  </a:cubicBezTo>
                  <a:close/>
                  <a:moveTo>
                    <a:pt x="42" y="113"/>
                  </a:moveTo>
                  <a:cubicBezTo>
                    <a:pt x="40" y="117"/>
                    <a:pt x="35" y="117"/>
                    <a:pt x="33" y="114"/>
                  </a:cubicBezTo>
                  <a:cubicBezTo>
                    <a:pt x="17" y="98"/>
                    <a:pt x="12" y="74"/>
                    <a:pt x="20" y="53"/>
                  </a:cubicBezTo>
                  <a:cubicBezTo>
                    <a:pt x="21" y="50"/>
                    <a:pt x="25" y="49"/>
                    <a:pt x="28" y="51"/>
                  </a:cubicBezTo>
                  <a:cubicBezTo>
                    <a:pt x="32" y="54"/>
                    <a:pt x="56" y="68"/>
                    <a:pt x="56" y="68"/>
                  </a:cubicBezTo>
                  <a:cubicBezTo>
                    <a:pt x="54" y="75"/>
                    <a:pt x="55" y="81"/>
                    <a:pt x="60" y="86"/>
                  </a:cubicBezTo>
                  <a:cubicBezTo>
                    <a:pt x="60" y="86"/>
                    <a:pt x="45" y="109"/>
                    <a:pt x="42" y="113"/>
                  </a:cubicBezTo>
                  <a:close/>
                  <a:moveTo>
                    <a:pt x="64" y="68"/>
                  </a:moveTo>
                  <a:cubicBezTo>
                    <a:pt x="67" y="62"/>
                    <a:pt x="74" y="61"/>
                    <a:pt x="80" y="64"/>
                  </a:cubicBezTo>
                  <a:cubicBezTo>
                    <a:pt x="85" y="67"/>
                    <a:pt x="87" y="75"/>
                    <a:pt x="83" y="80"/>
                  </a:cubicBezTo>
                  <a:cubicBezTo>
                    <a:pt x="80" y="86"/>
                    <a:pt x="73" y="87"/>
                    <a:pt x="67" y="84"/>
                  </a:cubicBezTo>
                  <a:cubicBezTo>
                    <a:pt x="62" y="80"/>
                    <a:pt x="60" y="73"/>
                    <a:pt x="64" y="68"/>
                  </a:cubicBezTo>
                  <a:close/>
                  <a:moveTo>
                    <a:pt x="115" y="114"/>
                  </a:moveTo>
                  <a:cubicBezTo>
                    <a:pt x="99" y="130"/>
                    <a:pt x="76" y="135"/>
                    <a:pt x="55" y="128"/>
                  </a:cubicBezTo>
                  <a:cubicBezTo>
                    <a:pt x="50" y="126"/>
                    <a:pt x="49" y="122"/>
                    <a:pt x="51" y="118"/>
                  </a:cubicBezTo>
                  <a:cubicBezTo>
                    <a:pt x="54" y="114"/>
                    <a:pt x="68" y="92"/>
                    <a:pt x="68" y="92"/>
                  </a:cubicBezTo>
                  <a:cubicBezTo>
                    <a:pt x="74" y="94"/>
                    <a:pt x="81" y="92"/>
                    <a:pt x="86" y="88"/>
                  </a:cubicBezTo>
                  <a:cubicBezTo>
                    <a:pt x="86" y="88"/>
                    <a:pt x="106" y="100"/>
                    <a:pt x="112" y="104"/>
                  </a:cubicBezTo>
                  <a:cubicBezTo>
                    <a:pt x="118" y="108"/>
                    <a:pt x="117" y="111"/>
                    <a:pt x="115" y="114"/>
                  </a:cubicBezTo>
                  <a:close/>
                  <a:moveTo>
                    <a:pt x="118" y="96"/>
                  </a:moveTo>
                  <a:cubicBezTo>
                    <a:pt x="115" y="94"/>
                    <a:pt x="92" y="79"/>
                    <a:pt x="92" y="79"/>
                  </a:cubicBezTo>
                  <a:cubicBezTo>
                    <a:pt x="93" y="73"/>
                    <a:pt x="92" y="66"/>
                    <a:pt x="87" y="61"/>
                  </a:cubicBezTo>
                  <a:cubicBezTo>
                    <a:pt x="87" y="61"/>
                    <a:pt x="102" y="37"/>
                    <a:pt x="105" y="33"/>
                  </a:cubicBezTo>
                  <a:cubicBezTo>
                    <a:pt x="107" y="29"/>
                    <a:pt x="110" y="30"/>
                    <a:pt x="113" y="32"/>
                  </a:cubicBezTo>
                  <a:cubicBezTo>
                    <a:pt x="129" y="48"/>
                    <a:pt x="135" y="72"/>
                    <a:pt x="127" y="93"/>
                  </a:cubicBezTo>
                  <a:cubicBezTo>
                    <a:pt x="126" y="98"/>
                    <a:pt x="122" y="98"/>
                    <a:pt x="118"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4" name="Freeform 14"/>
            <p:cNvSpPr>
              <a:spLocks noEditPoints="1"/>
            </p:cNvSpPr>
            <p:nvPr/>
          </p:nvSpPr>
          <p:spPr bwMode="auto">
            <a:xfrm>
              <a:off x="1168400" y="2111375"/>
              <a:ext cx="1101725" cy="1101725"/>
            </a:xfrm>
            <a:custGeom>
              <a:avLst/>
              <a:gdLst>
                <a:gd name="T0" fmla="*/ 247 w 293"/>
                <a:gd name="T1" fmla="*/ 253 h 293"/>
                <a:gd name="T2" fmla="*/ 246 w 293"/>
                <a:gd name="T3" fmla="*/ 220 h 293"/>
                <a:gd name="T4" fmla="*/ 281 w 293"/>
                <a:gd name="T5" fmla="*/ 205 h 293"/>
                <a:gd name="T6" fmla="*/ 266 w 293"/>
                <a:gd name="T7" fmla="*/ 177 h 293"/>
                <a:gd name="T8" fmla="*/ 293 w 293"/>
                <a:gd name="T9" fmla="*/ 151 h 293"/>
                <a:gd name="T10" fmla="*/ 268 w 293"/>
                <a:gd name="T11" fmla="*/ 127 h 293"/>
                <a:gd name="T12" fmla="*/ 283 w 293"/>
                <a:gd name="T13" fmla="*/ 92 h 293"/>
                <a:gd name="T14" fmla="*/ 253 w 293"/>
                <a:gd name="T15" fmla="*/ 84 h 293"/>
                <a:gd name="T16" fmla="*/ 253 w 293"/>
                <a:gd name="T17" fmla="*/ 46 h 293"/>
                <a:gd name="T18" fmla="*/ 221 w 293"/>
                <a:gd name="T19" fmla="*/ 48 h 293"/>
                <a:gd name="T20" fmla="*/ 207 w 293"/>
                <a:gd name="T21" fmla="*/ 13 h 293"/>
                <a:gd name="T22" fmla="*/ 177 w 293"/>
                <a:gd name="T23" fmla="*/ 27 h 293"/>
                <a:gd name="T24" fmla="*/ 151 w 293"/>
                <a:gd name="T25" fmla="*/ 0 h 293"/>
                <a:gd name="T26" fmla="*/ 130 w 293"/>
                <a:gd name="T27" fmla="*/ 24 h 293"/>
                <a:gd name="T28" fmla="*/ 96 w 293"/>
                <a:gd name="T29" fmla="*/ 9 h 293"/>
                <a:gd name="T30" fmla="*/ 83 w 293"/>
                <a:gd name="T31" fmla="*/ 40 h 293"/>
                <a:gd name="T32" fmla="*/ 46 w 293"/>
                <a:gd name="T33" fmla="*/ 40 h 293"/>
                <a:gd name="T34" fmla="*/ 46 w 293"/>
                <a:gd name="T35" fmla="*/ 73 h 293"/>
                <a:gd name="T36" fmla="*/ 13 w 293"/>
                <a:gd name="T37" fmla="*/ 87 h 293"/>
                <a:gd name="T38" fmla="*/ 25 w 293"/>
                <a:gd name="T39" fmla="*/ 116 h 293"/>
                <a:gd name="T40" fmla="*/ 0 w 293"/>
                <a:gd name="T41" fmla="*/ 142 h 293"/>
                <a:gd name="T42" fmla="*/ 23 w 293"/>
                <a:gd name="T43" fmla="*/ 167 h 293"/>
                <a:gd name="T44" fmla="*/ 11 w 293"/>
                <a:gd name="T45" fmla="*/ 201 h 293"/>
                <a:gd name="T46" fmla="*/ 39 w 293"/>
                <a:gd name="T47" fmla="*/ 211 h 293"/>
                <a:gd name="T48" fmla="*/ 40 w 293"/>
                <a:gd name="T49" fmla="*/ 247 h 293"/>
                <a:gd name="T50" fmla="*/ 72 w 293"/>
                <a:gd name="T51" fmla="*/ 247 h 293"/>
                <a:gd name="T52" fmla="*/ 86 w 293"/>
                <a:gd name="T53" fmla="*/ 280 h 293"/>
                <a:gd name="T54" fmla="*/ 116 w 293"/>
                <a:gd name="T55" fmla="*/ 268 h 293"/>
                <a:gd name="T56" fmla="*/ 142 w 293"/>
                <a:gd name="T57" fmla="*/ 293 h 293"/>
                <a:gd name="T58" fmla="*/ 164 w 293"/>
                <a:gd name="T59" fmla="*/ 270 h 293"/>
                <a:gd name="T60" fmla="*/ 197 w 293"/>
                <a:gd name="T61" fmla="*/ 284 h 293"/>
                <a:gd name="T62" fmla="*/ 210 w 293"/>
                <a:gd name="T63" fmla="*/ 253 h 293"/>
                <a:gd name="T64" fmla="*/ 66 w 293"/>
                <a:gd name="T65" fmla="*/ 211 h 293"/>
                <a:gd name="T66" fmla="*/ 225 w 293"/>
                <a:gd name="T67" fmla="*/ 83 h 293"/>
                <a:gd name="T68" fmla="*/ 66 w 293"/>
                <a:gd name="T69" fmla="*/ 21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3" h="293">
                  <a:moveTo>
                    <a:pt x="229" y="268"/>
                  </a:moveTo>
                  <a:cubicBezTo>
                    <a:pt x="247" y="253"/>
                    <a:pt x="247" y="253"/>
                    <a:pt x="247" y="253"/>
                  </a:cubicBezTo>
                  <a:cubicBezTo>
                    <a:pt x="237" y="231"/>
                    <a:pt x="237" y="231"/>
                    <a:pt x="237" y="231"/>
                  </a:cubicBezTo>
                  <a:cubicBezTo>
                    <a:pt x="241" y="228"/>
                    <a:pt x="244" y="224"/>
                    <a:pt x="246" y="220"/>
                  </a:cubicBezTo>
                  <a:cubicBezTo>
                    <a:pt x="270" y="226"/>
                    <a:pt x="270" y="226"/>
                    <a:pt x="270" y="226"/>
                  </a:cubicBezTo>
                  <a:cubicBezTo>
                    <a:pt x="281" y="205"/>
                    <a:pt x="281" y="205"/>
                    <a:pt x="281" y="205"/>
                  </a:cubicBezTo>
                  <a:cubicBezTo>
                    <a:pt x="263" y="189"/>
                    <a:pt x="263" y="189"/>
                    <a:pt x="263" y="189"/>
                  </a:cubicBezTo>
                  <a:cubicBezTo>
                    <a:pt x="264" y="185"/>
                    <a:pt x="265" y="181"/>
                    <a:pt x="266" y="177"/>
                  </a:cubicBezTo>
                  <a:cubicBezTo>
                    <a:pt x="291" y="174"/>
                    <a:pt x="291" y="174"/>
                    <a:pt x="291" y="174"/>
                  </a:cubicBezTo>
                  <a:cubicBezTo>
                    <a:pt x="293" y="151"/>
                    <a:pt x="293" y="151"/>
                    <a:pt x="293" y="151"/>
                  </a:cubicBezTo>
                  <a:cubicBezTo>
                    <a:pt x="270" y="142"/>
                    <a:pt x="270" y="142"/>
                    <a:pt x="270" y="142"/>
                  </a:cubicBezTo>
                  <a:cubicBezTo>
                    <a:pt x="270" y="137"/>
                    <a:pt x="269" y="132"/>
                    <a:pt x="268" y="127"/>
                  </a:cubicBezTo>
                  <a:cubicBezTo>
                    <a:pt x="290" y="114"/>
                    <a:pt x="290" y="114"/>
                    <a:pt x="290" y="114"/>
                  </a:cubicBezTo>
                  <a:cubicBezTo>
                    <a:pt x="283" y="92"/>
                    <a:pt x="283" y="92"/>
                    <a:pt x="283" y="92"/>
                  </a:cubicBezTo>
                  <a:cubicBezTo>
                    <a:pt x="258" y="93"/>
                    <a:pt x="258" y="93"/>
                    <a:pt x="258" y="93"/>
                  </a:cubicBezTo>
                  <a:cubicBezTo>
                    <a:pt x="256" y="90"/>
                    <a:pt x="254" y="87"/>
                    <a:pt x="253" y="84"/>
                  </a:cubicBezTo>
                  <a:cubicBezTo>
                    <a:pt x="268" y="64"/>
                    <a:pt x="268" y="64"/>
                    <a:pt x="268" y="64"/>
                  </a:cubicBezTo>
                  <a:cubicBezTo>
                    <a:pt x="253" y="46"/>
                    <a:pt x="253" y="46"/>
                    <a:pt x="253" y="46"/>
                  </a:cubicBezTo>
                  <a:cubicBezTo>
                    <a:pt x="230" y="56"/>
                    <a:pt x="230" y="56"/>
                    <a:pt x="230" y="56"/>
                  </a:cubicBezTo>
                  <a:cubicBezTo>
                    <a:pt x="227" y="53"/>
                    <a:pt x="224" y="51"/>
                    <a:pt x="221" y="48"/>
                  </a:cubicBezTo>
                  <a:cubicBezTo>
                    <a:pt x="227" y="24"/>
                    <a:pt x="227" y="24"/>
                    <a:pt x="227" y="24"/>
                  </a:cubicBezTo>
                  <a:cubicBezTo>
                    <a:pt x="207" y="13"/>
                    <a:pt x="207" y="13"/>
                    <a:pt x="207" y="13"/>
                  </a:cubicBezTo>
                  <a:cubicBezTo>
                    <a:pt x="190" y="31"/>
                    <a:pt x="190" y="31"/>
                    <a:pt x="190" y="31"/>
                  </a:cubicBezTo>
                  <a:cubicBezTo>
                    <a:pt x="186" y="29"/>
                    <a:pt x="182" y="28"/>
                    <a:pt x="177" y="27"/>
                  </a:cubicBezTo>
                  <a:cubicBezTo>
                    <a:pt x="174" y="2"/>
                    <a:pt x="174" y="2"/>
                    <a:pt x="174" y="2"/>
                  </a:cubicBezTo>
                  <a:cubicBezTo>
                    <a:pt x="151" y="0"/>
                    <a:pt x="151" y="0"/>
                    <a:pt x="151" y="0"/>
                  </a:cubicBezTo>
                  <a:cubicBezTo>
                    <a:pt x="142" y="23"/>
                    <a:pt x="142" y="23"/>
                    <a:pt x="142" y="23"/>
                  </a:cubicBezTo>
                  <a:cubicBezTo>
                    <a:pt x="138" y="23"/>
                    <a:pt x="134" y="23"/>
                    <a:pt x="130" y="24"/>
                  </a:cubicBezTo>
                  <a:cubicBezTo>
                    <a:pt x="118" y="3"/>
                    <a:pt x="118" y="3"/>
                    <a:pt x="118" y="3"/>
                  </a:cubicBezTo>
                  <a:cubicBezTo>
                    <a:pt x="96" y="9"/>
                    <a:pt x="96" y="9"/>
                    <a:pt x="96" y="9"/>
                  </a:cubicBezTo>
                  <a:cubicBezTo>
                    <a:pt x="96" y="33"/>
                    <a:pt x="96" y="33"/>
                    <a:pt x="96" y="33"/>
                  </a:cubicBezTo>
                  <a:cubicBezTo>
                    <a:pt x="92" y="35"/>
                    <a:pt x="87" y="37"/>
                    <a:pt x="83" y="40"/>
                  </a:cubicBezTo>
                  <a:cubicBezTo>
                    <a:pt x="64" y="25"/>
                    <a:pt x="64" y="25"/>
                    <a:pt x="64" y="25"/>
                  </a:cubicBezTo>
                  <a:cubicBezTo>
                    <a:pt x="46" y="40"/>
                    <a:pt x="46" y="40"/>
                    <a:pt x="46" y="40"/>
                  </a:cubicBezTo>
                  <a:cubicBezTo>
                    <a:pt x="56" y="61"/>
                    <a:pt x="56" y="61"/>
                    <a:pt x="56" y="61"/>
                  </a:cubicBezTo>
                  <a:cubicBezTo>
                    <a:pt x="52" y="65"/>
                    <a:pt x="49" y="69"/>
                    <a:pt x="46" y="73"/>
                  </a:cubicBezTo>
                  <a:cubicBezTo>
                    <a:pt x="24" y="67"/>
                    <a:pt x="24" y="67"/>
                    <a:pt x="24" y="67"/>
                  </a:cubicBezTo>
                  <a:cubicBezTo>
                    <a:pt x="13" y="87"/>
                    <a:pt x="13" y="87"/>
                    <a:pt x="13" y="87"/>
                  </a:cubicBezTo>
                  <a:cubicBezTo>
                    <a:pt x="29" y="103"/>
                    <a:pt x="29" y="103"/>
                    <a:pt x="29" y="103"/>
                  </a:cubicBezTo>
                  <a:cubicBezTo>
                    <a:pt x="28" y="107"/>
                    <a:pt x="26" y="112"/>
                    <a:pt x="25" y="116"/>
                  </a:cubicBezTo>
                  <a:cubicBezTo>
                    <a:pt x="3" y="119"/>
                    <a:pt x="3" y="119"/>
                    <a:pt x="3" y="119"/>
                  </a:cubicBezTo>
                  <a:cubicBezTo>
                    <a:pt x="0" y="142"/>
                    <a:pt x="0" y="142"/>
                    <a:pt x="0" y="142"/>
                  </a:cubicBezTo>
                  <a:cubicBezTo>
                    <a:pt x="21" y="150"/>
                    <a:pt x="21" y="150"/>
                    <a:pt x="21" y="150"/>
                  </a:cubicBezTo>
                  <a:cubicBezTo>
                    <a:pt x="22" y="156"/>
                    <a:pt x="22" y="162"/>
                    <a:pt x="23" y="167"/>
                  </a:cubicBezTo>
                  <a:cubicBezTo>
                    <a:pt x="4" y="179"/>
                    <a:pt x="4" y="179"/>
                    <a:pt x="4" y="179"/>
                  </a:cubicBezTo>
                  <a:cubicBezTo>
                    <a:pt x="11" y="201"/>
                    <a:pt x="11" y="201"/>
                    <a:pt x="11" y="201"/>
                  </a:cubicBezTo>
                  <a:cubicBezTo>
                    <a:pt x="33" y="200"/>
                    <a:pt x="33" y="200"/>
                    <a:pt x="33" y="200"/>
                  </a:cubicBezTo>
                  <a:cubicBezTo>
                    <a:pt x="35" y="204"/>
                    <a:pt x="37" y="207"/>
                    <a:pt x="39" y="211"/>
                  </a:cubicBezTo>
                  <a:cubicBezTo>
                    <a:pt x="25" y="229"/>
                    <a:pt x="25" y="229"/>
                    <a:pt x="25" y="229"/>
                  </a:cubicBezTo>
                  <a:cubicBezTo>
                    <a:pt x="40" y="247"/>
                    <a:pt x="40" y="247"/>
                    <a:pt x="40" y="247"/>
                  </a:cubicBezTo>
                  <a:cubicBezTo>
                    <a:pt x="61" y="238"/>
                    <a:pt x="61" y="238"/>
                    <a:pt x="61" y="238"/>
                  </a:cubicBezTo>
                  <a:cubicBezTo>
                    <a:pt x="64" y="241"/>
                    <a:pt x="68" y="244"/>
                    <a:pt x="72" y="247"/>
                  </a:cubicBezTo>
                  <a:cubicBezTo>
                    <a:pt x="66" y="269"/>
                    <a:pt x="66" y="269"/>
                    <a:pt x="66" y="269"/>
                  </a:cubicBezTo>
                  <a:cubicBezTo>
                    <a:pt x="86" y="280"/>
                    <a:pt x="86" y="280"/>
                    <a:pt x="86" y="280"/>
                  </a:cubicBezTo>
                  <a:cubicBezTo>
                    <a:pt x="102" y="263"/>
                    <a:pt x="102" y="263"/>
                    <a:pt x="102" y="263"/>
                  </a:cubicBezTo>
                  <a:cubicBezTo>
                    <a:pt x="107" y="265"/>
                    <a:pt x="111" y="267"/>
                    <a:pt x="116" y="268"/>
                  </a:cubicBezTo>
                  <a:cubicBezTo>
                    <a:pt x="119" y="290"/>
                    <a:pt x="119" y="290"/>
                    <a:pt x="119" y="290"/>
                  </a:cubicBezTo>
                  <a:cubicBezTo>
                    <a:pt x="142" y="293"/>
                    <a:pt x="142" y="293"/>
                    <a:pt x="142" y="293"/>
                  </a:cubicBezTo>
                  <a:cubicBezTo>
                    <a:pt x="151" y="271"/>
                    <a:pt x="151" y="271"/>
                    <a:pt x="151" y="271"/>
                  </a:cubicBezTo>
                  <a:cubicBezTo>
                    <a:pt x="155" y="271"/>
                    <a:pt x="159" y="271"/>
                    <a:pt x="164" y="270"/>
                  </a:cubicBezTo>
                  <a:cubicBezTo>
                    <a:pt x="175" y="290"/>
                    <a:pt x="175" y="290"/>
                    <a:pt x="175" y="290"/>
                  </a:cubicBezTo>
                  <a:cubicBezTo>
                    <a:pt x="197" y="284"/>
                    <a:pt x="197" y="284"/>
                    <a:pt x="197" y="284"/>
                  </a:cubicBezTo>
                  <a:cubicBezTo>
                    <a:pt x="197" y="260"/>
                    <a:pt x="197" y="260"/>
                    <a:pt x="197" y="260"/>
                  </a:cubicBezTo>
                  <a:cubicBezTo>
                    <a:pt x="202" y="258"/>
                    <a:pt x="206" y="256"/>
                    <a:pt x="210" y="253"/>
                  </a:cubicBezTo>
                  <a:lnTo>
                    <a:pt x="229" y="268"/>
                  </a:lnTo>
                  <a:close/>
                  <a:moveTo>
                    <a:pt x="66" y="211"/>
                  </a:moveTo>
                  <a:cubicBezTo>
                    <a:pt x="31" y="167"/>
                    <a:pt x="38" y="103"/>
                    <a:pt x="82" y="68"/>
                  </a:cubicBezTo>
                  <a:cubicBezTo>
                    <a:pt x="126" y="32"/>
                    <a:pt x="190" y="39"/>
                    <a:pt x="225" y="83"/>
                  </a:cubicBezTo>
                  <a:cubicBezTo>
                    <a:pt x="260" y="127"/>
                    <a:pt x="254" y="191"/>
                    <a:pt x="210" y="227"/>
                  </a:cubicBezTo>
                  <a:cubicBezTo>
                    <a:pt x="166" y="262"/>
                    <a:pt x="102" y="255"/>
                    <a:pt x="66"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5" name="Freeform 15"/>
            <p:cNvSpPr/>
            <p:nvPr/>
          </p:nvSpPr>
          <p:spPr bwMode="auto">
            <a:xfrm>
              <a:off x="1476375" y="2292350"/>
              <a:ext cx="425450" cy="252412"/>
            </a:xfrm>
            <a:custGeom>
              <a:avLst/>
              <a:gdLst>
                <a:gd name="T0" fmla="*/ 39 w 113"/>
                <a:gd name="T1" fmla="*/ 67 h 67"/>
                <a:gd name="T2" fmla="*/ 85 w 113"/>
                <a:gd name="T3" fmla="*/ 64 h 67"/>
                <a:gd name="T4" fmla="*/ 113 w 113"/>
                <a:gd name="T5" fmla="*/ 20 h 67"/>
                <a:gd name="T6" fmla="*/ 7 w 113"/>
                <a:gd name="T7" fmla="*/ 27 h 67"/>
                <a:gd name="T8" fmla="*/ 0 w 113"/>
                <a:gd name="T9" fmla="*/ 33 h 67"/>
                <a:gd name="T10" fmla="*/ 39 w 113"/>
                <a:gd name="T11" fmla="*/ 67 h 67"/>
                <a:gd name="T12" fmla="*/ 39 w 113"/>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113" h="67">
                  <a:moveTo>
                    <a:pt x="39" y="67"/>
                  </a:moveTo>
                  <a:cubicBezTo>
                    <a:pt x="53" y="56"/>
                    <a:pt x="71" y="55"/>
                    <a:pt x="85" y="64"/>
                  </a:cubicBezTo>
                  <a:cubicBezTo>
                    <a:pt x="113" y="20"/>
                    <a:pt x="113" y="20"/>
                    <a:pt x="113" y="20"/>
                  </a:cubicBezTo>
                  <a:cubicBezTo>
                    <a:pt x="81" y="0"/>
                    <a:pt x="38" y="1"/>
                    <a:pt x="7" y="27"/>
                  </a:cubicBezTo>
                  <a:cubicBezTo>
                    <a:pt x="5" y="29"/>
                    <a:pt x="2" y="31"/>
                    <a:pt x="0" y="33"/>
                  </a:cubicBezTo>
                  <a:cubicBezTo>
                    <a:pt x="39" y="67"/>
                    <a:pt x="39" y="67"/>
                    <a:pt x="39" y="67"/>
                  </a:cubicBezTo>
                  <a:cubicBezTo>
                    <a:pt x="39" y="67"/>
                    <a:pt x="39" y="67"/>
                    <a:pt x="3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6" name="Freeform 16"/>
            <p:cNvSpPr>
              <a:spLocks noEditPoints="1"/>
            </p:cNvSpPr>
            <p:nvPr/>
          </p:nvSpPr>
          <p:spPr bwMode="auto">
            <a:xfrm>
              <a:off x="1589088" y="2533650"/>
              <a:ext cx="260350" cy="258762"/>
            </a:xfrm>
            <a:custGeom>
              <a:avLst/>
              <a:gdLst>
                <a:gd name="T0" fmla="*/ 59 w 69"/>
                <a:gd name="T1" fmla="*/ 15 h 69"/>
                <a:gd name="T2" fmla="*/ 16 w 69"/>
                <a:gd name="T3" fmla="*/ 10 h 69"/>
                <a:gd name="T4" fmla="*/ 10 w 69"/>
                <a:gd name="T5" fmla="*/ 53 h 69"/>
                <a:gd name="T6" fmla="*/ 54 w 69"/>
                <a:gd name="T7" fmla="*/ 59 h 69"/>
                <a:gd name="T8" fmla="*/ 59 w 69"/>
                <a:gd name="T9" fmla="*/ 15 h 69"/>
                <a:gd name="T10" fmla="*/ 20 w 69"/>
                <a:gd name="T11" fmla="*/ 46 h 69"/>
                <a:gd name="T12" fmla="*/ 23 w 69"/>
                <a:gd name="T13" fmla="*/ 20 h 69"/>
                <a:gd name="T14" fmla="*/ 49 w 69"/>
                <a:gd name="T15" fmla="*/ 23 h 69"/>
                <a:gd name="T16" fmla="*/ 46 w 69"/>
                <a:gd name="T17" fmla="*/ 49 h 69"/>
                <a:gd name="T18" fmla="*/ 20 w 69"/>
                <a:gd name="T19" fmla="*/ 4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59" y="15"/>
                  </a:moveTo>
                  <a:cubicBezTo>
                    <a:pt x="49" y="2"/>
                    <a:pt x="29" y="0"/>
                    <a:pt x="16" y="10"/>
                  </a:cubicBezTo>
                  <a:cubicBezTo>
                    <a:pt x="2" y="20"/>
                    <a:pt x="0" y="40"/>
                    <a:pt x="10" y="53"/>
                  </a:cubicBezTo>
                  <a:cubicBezTo>
                    <a:pt x="21" y="67"/>
                    <a:pt x="40" y="69"/>
                    <a:pt x="54" y="59"/>
                  </a:cubicBezTo>
                  <a:cubicBezTo>
                    <a:pt x="67" y="48"/>
                    <a:pt x="69" y="29"/>
                    <a:pt x="59" y="15"/>
                  </a:cubicBezTo>
                  <a:close/>
                  <a:moveTo>
                    <a:pt x="20" y="46"/>
                  </a:moveTo>
                  <a:cubicBezTo>
                    <a:pt x="14" y="38"/>
                    <a:pt x="15" y="26"/>
                    <a:pt x="23" y="20"/>
                  </a:cubicBezTo>
                  <a:cubicBezTo>
                    <a:pt x="31" y="13"/>
                    <a:pt x="43" y="15"/>
                    <a:pt x="49" y="23"/>
                  </a:cubicBezTo>
                  <a:cubicBezTo>
                    <a:pt x="56" y="31"/>
                    <a:pt x="54" y="42"/>
                    <a:pt x="46" y="49"/>
                  </a:cubicBezTo>
                  <a:cubicBezTo>
                    <a:pt x="38" y="55"/>
                    <a:pt x="27" y="54"/>
                    <a:pt x="2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17"/>
            <p:cNvSpPr/>
            <p:nvPr/>
          </p:nvSpPr>
          <p:spPr bwMode="auto">
            <a:xfrm>
              <a:off x="1800225" y="2555875"/>
              <a:ext cx="292100" cy="415925"/>
            </a:xfrm>
            <a:custGeom>
              <a:avLst/>
              <a:gdLst>
                <a:gd name="T0" fmla="*/ 66 w 78"/>
                <a:gd name="T1" fmla="*/ 0 h 111"/>
                <a:gd name="T2" fmla="*/ 18 w 78"/>
                <a:gd name="T3" fmla="*/ 19 h 111"/>
                <a:gd name="T4" fmla="*/ 4 w 78"/>
                <a:gd name="T5" fmla="*/ 60 h 111"/>
                <a:gd name="T6" fmla="*/ 0 w 78"/>
                <a:gd name="T7" fmla="*/ 63 h 111"/>
                <a:gd name="T8" fmla="*/ 19 w 78"/>
                <a:gd name="T9" fmla="*/ 111 h 111"/>
                <a:gd name="T10" fmla="*/ 36 w 78"/>
                <a:gd name="T11" fmla="*/ 100 h 111"/>
                <a:gd name="T12" fmla="*/ 66 w 78"/>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78" h="111">
                  <a:moveTo>
                    <a:pt x="66" y="0"/>
                  </a:moveTo>
                  <a:cubicBezTo>
                    <a:pt x="18" y="19"/>
                    <a:pt x="18" y="19"/>
                    <a:pt x="18" y="19"/>
                  </a:cubicBezTo>
                  <a:cubicBezTo>
                    <a:pt x="21" y="33"/>
                    <a:pt x="17" y="50"/>
                    <a:pt x="4" y="60"/>
                  </a:cubicBezTo>
                  <a:cubicBezTo>
                    <a:pt x="3" y="61"/>
                    <a:pt x="1" y="62"/>
                    <a:pt x="0" y="63"/>
                  </a:cubicBezTo>
                  <a:cubicBezTo>
                    <a:pt x="19" y="111"/>
                    <a:pt x="19" y="111"/>
                    <a:pt x="19" y="111"/>
                  </a:cubicBezTo>
                  <a:cubicBezTo>
                    <a:pt x="25" y="108"/>
                    <a:pt x="31" y="104"/>
                    <a:pt x="36" y="100"/>
                  </a:cubicBezTo>
                  <a:cubicBezTo>
                    <a:pt x="67" y="76"/>
                    <a:pt x="78" y="36"/>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8" name="Freeform 18"/>
            <p:cNvSpPr/>
            <p:nvPr/>
          </p:nvSpPr>
          <p:spPr bwMode="auto">
            <a:xfrm>
              <a:off x="1363663" y="2600325"/>
              <a:ext cx="319088" cy="398462"/>
            </a:xfrm>
            <a:custGeom>
              <a:avLst/>
              <a:gdLst>
                <a:gd name="T0" fmla="*/ 85 w 85"/>
                <a:gd name="T1" fmla="*/ 55 h 106"/>
                <a:gd name="T2" fmla="*/ 63 w 85"/>
                <a:gd name="T3" fmla="*/ 42 h 106"/>
                <a:gd name="T4" fmla="*/ 55 w 85"/>
                <a:gd name="T5" fmla="*/ 11 h 106"/>
                <a:gd name="T6" fmla="*/ 4 w 85"/>
                <a:gd name="T7" fmla="*/ 0 h 106"/>
                <a:gd name="T8" fmla="*/ 23 w 85"/>
                <a:gd name="T9" fmla="*/ 74 h 106"/>
                <a:gd name="T10" fmla="*/ 75 w 85"/>
                <a:gd name="T11" fmla="*/ 106 h 106"/>
                <a:gd name="T12" fmla="*/ 85 w 85"/>
                <a:gd name="T13" fmla="*/ 55 h 106"/>
              </a:gdLst>
              <a:ahLst/>
              <a:cxnLst>
                <a:cxn ang="0">
                  <a:pos x="T0" y="T1"/>
                </a:cxn>
                <a:cxn ang="0">
                  <a:pos x="T2" y="T3"/>
                </a:cxn>
                <a:cxn ang="0">
                  <a:pos x="T4" y="T5"/>
                </a:cxn>
                <a:cxn ang="0">
                  <a:pos x="T6" y="T7"/>
                </a:cxn>
                <a:cxn ang="0">
                  <a:pos x="T8" y="T9"/>
                </a:cxn>
                <a:cxn ang="0">
                  <a:pos x="T10" y="T11"/>
                </a:cxn>
                <a:cxn ang="0">
                  <a:pos x="T12" y="T13"/>
                </a:cxn>
              </a:cxnLst>
              <a:rect l="0" t="0" r="r" b="b"/>
              <a:pathLst>
                <a:path w="85" h="106">
                  <a:moveTo>
                    <a:pt x="85" y="55"/>
                  </a:moveTo>
                  <a:cubicBezTo>
                    <a:pt x="76" y="53"/>
                    <a:pt x="69" y="49"/>
                    <a:pt x="63" y="42"/>
                  </a:cubicBezTo>
                  <a:cubicBezTo>
                    <a:pt x="56" y="33"/>
                    <a:pt x="53" y="22"/>
                    <a:pt x="55" y="11"/>
                  </a:cubicBezTo>
                  <a:cubicBezTo>
                    <a:pt x="4" y="0"/>
                    <a:pt x="4" y="0"/>
                    <a:pt x="4" y="0"/>
                  </a:cubicBezTo>
                  <a:cubicBezTo>
                    <a:pt x="0" y="26"/>
                    <a:pt x="6" y="53"/>
                    <a:pt x="23" y="74"/>
                  </a:cubicBezTo>
                  <a:cubicBezTo>
                    <a:pt x="37" y="91"/>
                    <a:pt x="55" y="102"/>
                    <a:pt x="75" y="106"/>
                  </a:cubicBezTo>
                  <a:lnTo>
                    <a:pt x="85"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9" name="Freeform 19"/>
            <p:cNvSpPr>
              <a:spLocks noEditPoints="1"/>
            </p:cNvSpPr>
            <p:nvPr/>
          </p:nvSpPr>
          <p:spPr bwMode="auto">
            <a:xfrm>
              <a:off x="2152650" y="3856038"/>
              <a:ext cx="1150938" cy="1149350"/>
            </a:xfrm>
            <a:custGeom>
              <a:avLst/>
              <a:gdLst>
                <a:gd name="T0" fmla="*/ 258 w 306"/>
                <a:gd name="T1" fmla="*/ 264 h 306"/>
                <a:gd name="T2" fmla="*/ 257 w 306"/>
                <a:gd name="T3" fmla="*/ 229 h 306"/>
                <a:gd name="T4" fmla="*/ 293 w 306"/>
                <a:gd name="T5" fmla="*/ 214 h 306"/>
                <a:gd name="T6" fmla="*/ 278 w 306"/>
                <a:gd name="T7" fmla="*/ 185 h 306"/>
                <a:gd name="T8" fmla="*/ 306 w 306"/>
                <a:gd name="T9" fmla="*/ 157 h 306"/>
                <a:gd name="T10" fmla="*/ 280 w 306"/>
                <a:gd name="T11" fmla="*/ 132 h 306"/>
                <a:gd name="T12" fmla="*/ 295 w 306"/>
                <a:gd name="T13" fmla="*/ 96 h 306"/>
                <a:gd name="T14" fmla="*/ 263 w 306"/>
                <a:gd name="T15" fmla="*/ 87 h 306"/>
                <a:gd name="T16" fmla="*/ 264 w 306"/>
                <a:gd name="T17" fmla="*/ 48 h 306"/>
                <a:gd name="T18" fmla="*/ 230 w 306"/>
                <a:gd name="T19" fmla="*/ 50 h 306"/>
                <a:gd name="T20" fmla="*/ 216 w 306"/>
                <a:gd name="T21" fmla="*/ 13 h 306"/>
                <a:gd name="T22" fmla="*/ 185 w 306"/>
                <a:gd name="T23" fmla="*/ 28 h 306"/>
                <a:gd name="T24" fmla="*/ 157 w 306"/>
                <a:gd name="T25" fmla="*/ 0 h 306"/>
                <a:gd name="T26" fmla="*/ 135 w 306"/>
                <a:gd name="T27" fmla="*/ 25 h 306"/>
                <a:gd name="T28" fmla="*/ 99 w 306"/>
                <a:gd name="T29" fmla="*/ 9 h 306"/>
                <a:gd name="T30" fmla="*/ 86 w 306"/>
                <a:gd name="T31" fmla="*/ 41 h 306"/>
                <a:gd name="T32" fmla="*/ 48 w 306"/>
                <a:gd name="T33" fmla="*/ 41 h 306"/>
                <a:gd name="T34" fmla="*/ 48 w 306"/>
                <a:gd name="T35" fmla="*/ 76 h 306"/>
                <a:gd name="T36" fmla="*/ 13 w 306"/>
                <a:gd name="T37" fmla="*/ 91 h 306"/>
                <a:gd name="T38" fmla="*/ 26 w 306"/>
                <a:gd name="T39" fmla="*/ 121 h 306"/>
                <a:gd name="T40" fmla="*/ 0 w 306"/>
                <a:gd name="T41" fmla="*/ 148 h 306"/>
                <a:gd name="T42" fmla="*/ 23 w 306"/>
                <a:gd name="T43" fmla="*/ 174 h 306"/>
                <a:gd name="T44" fmla="*/ 11 w 306"/>
                <a:gd name="T45" fmla="*/ 210 h 306"/>
                <a:gd name="T46" fmla="*/ 40 w 306"/>
                <a:gd name="T47" fmla="*/ 220 h 306"/>
                <a:gd name="T48" fmla="*/ 41 w 306"/>
                <a:gd name="T49" fmla="*/ 258 h 306"/>
                <a:gd name="T50" fmla="*/ 74 w 306"/>
                <a:gd name="T51" fmla="*/ 258 h 306"/>
                <a:gd name="T52" fmla="*/ 89 w 306"/>
                <a:gd name="T53" fmla="*/ 292 h 306"/>
                <a:gd name="T54" fmla="*/ 121 w 306"/>
                <a:gd name="T55" fmla="*/ 280 h 306"/>
                <a:gd name="T56" fmla="*/ 148 w 306"/>
                <a:gd name="T57" fmla="*/ 306 h 306"/>
                <a:gd name="T58" fmla="*/ 171 w 306"/>
                <a:gd name="T59" fmla="*/ 282 h 306"/>
                <a:gd name="T60" fmla="*/ 206 w 306"/>
                <a:gd name="T61" fmla="*/ 296 h 306"/>
                <a:gd name="T62" fmla="*/ 219 w 306"/>
                <a:gd name="T63" fmla="*/ 264 h 306"/>
                <a:gd name="T64" fmla="*/ 69 w 306"/>
                <a:gd name="T65" fmla="*/ 220 h 306"/>
                <a:gd name="T66" fmla="*/ 235 w 306"/>
                <a:gd name="T67" fmla="*/ 86 h 306"/>
                <a:gd name="T68" fmla="*/ 69 w 306"/>
                <a:gd name="T69" fmla="*/ 22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 h="306">
                  <a:moveTo>
                    <a:pt x="239" y="279"/>
                  </a:moveTo>
                  <a:cubicBezTo>
                    <a:pt x="258" y="264"/>
                    <a:pt x="258" y="264"/>
                    <a:pt x="258" y="264"/>
                  </a:cubicBezTo>
                  <a:cubicBezTo>
                    <a:pt x="247" y="241"/>
                    <a:pt x="247" y="241"/>
                    <a:pt x="247" y="241"/>
                  </a:cubicBezTo>
                  <a:cubicBezTo>
                    <a:pt x="251" y="237"/>
                    <a:pt x="254" y="233"/>
                    <a:pt x="257" y="229"/>
                  </a:cubicBezTo>
                  <a:cubicBezTo>
                    <a:pt x="281" y="236"/>
                    <a:pt x="281" y="236"/>
                    <a:pt x="281" y="236"/>
                  </a:cubicBezTo>
                  <a:cubicBezTo>
                    <a:pt x="293" y="214"/>
                    <a:pt x="293" y="214"/>
                    <a:pt x="293" y="214"/>
                  </a:cubicBezTo>
                  <a:cubicBezTo>
                    <a:pt x="274" y="197"/>
                    <a:pt x="274" y="197"/>
                    <a:pt x="274" y="197"/>
                  </a:cubicBezTo>
                  <a:cubicBezTo>
                    <a:pt x="275" y="193"/>
                    <a:pt x="277" y="189"/>
                    <a:pt x="278" y="185"/>
                  </a:cubicBezTo>
                  <a:cubicBezTo>
                    <a:pt x="303" y="181"/>
                    <a:pt x="303" y="181"/>
                    <a:pt x="303" y="181"/>
                  </a:cubicBezTo>
                  <a:cubicBezTo>
                    <a:pt x="306" y="157"/>
                    <a:pt x="306" y="157"/>
                    <a:pt x="306" y="157"/>
                  </a:cubicBezTo>
                  <a:cubicBezTo>
                    <a:pt x="281" y="148"/>
                    <a:pt x="281" y="148"/>
                    <a:pt x="281" y="148"/>
                  </a:cubicBezTo>
                  <a:cubicBezTo>
                    <a:pt x="281" y="143"/>
                    <a:pt x="280" y="137"/>
                    <a:pt x="280" y="132"/>
                  </a:cubicBezTo>
                  <a:cubicBezTo>
                    <a:pt x="302" y="119"/>
                    <a:pt x="302" y="119"/>
                    <a:pt x="302" y="119"/>
                  </a:cubicBezTo>
                  <a:cubicBezTo>
                    <a:pt x="295" y="96"/>
                    <a:pt x="295" y="96"/>
                    <a:pt x="295" y="96"/>
                  </a:cubicBezTo>
                  <a:cubicBezTo>
                    <a:pt x="268" y="97"/>
                    <a:pt x="268" y="97"/>
                    <a:pt x="268" y="97"/>
                  </a:cubicBezTo>
                  <a:cubicBezTo>
                    <a:pt x="267" y="94"/>
                    <a:pt x="265" y="90"/>
                    <a:pt x="263" y="87"/>
                  </a:cubicBezTo>
                  <a:cubicBezTo>
                    <a:pt x="279" y="66"/>
                    <a:pt x="279" y="66"/>
                    <a:pt x="279" y="66"/>
                  </a:cubicBezTo>
                  <a:cubicBezTo>
                    <a:pt x="264" y="48"/>
                    <a:pt x="264" y="48"/>
                    <a:pt x="264" y="48"/>
                  </a:cubicBezTo>
                  <a:cubicBezTo>
                    <a:pt x="240" y="58"/>
                    <a:pt x="240" y="58"/>
                    <a:pt x="240" y="58"/>
                  </a:cubicBezTo>
                  <a:cubicBezTo>
                    <a:pt x="237" y="55"/>
                    <a:pt x="234" y="53"/>
                    <a:pt x="230" y="50"/>
                  </a:cubicBezTo>
                  <a:cubicBezTo>
                    <a:pt x="237" y="25"/>
                    <a:pt x="237" y="25"/>
                    <a:pt x="237" y="25"/>
                  </a:cubicBezTo>
                  <a:cubicBezTo>
                    <a:pt x="216" y="13"/>
                    <a:pt x="216" y="13"/>
                    <a:pt x="216" y="13"/>
                  </a:cubicBezTo>
                  <a:cubicBezTo>
                    <a:pt x="198" y="32"/>
                    <a:pt x="198" y="32"/>
                    <a:pt x="198" y="32"/>
                  </a:cubicBezTo>
                  <a:cubicBezTo>
                    <a:pt x="193" y="30"/>
                    <a:pt x="189" y="29"/>
                    <a:pt x="185" y="28"/>
                  </a:cubicBezTo>
                  <a:cubicBezTo>
                    <a:pt x="181" y="2"/>
                    <a:pt x="181" y="2"/>
                    <a:pt x="181" y="2"/>
                  </a:cubicBezTo>
                  <a:cubicBezTo>
                    <a:pt x="157" y="0"/>
                    <a:pt x="157" y="0"/>
                    <a:pt x="157" y="0"/>
                  </a:cubicBezTo>
                  <a:cubicBezTo>
                    <a:pt x="148" y="24"/>
                    <a:pt x="148" y="24"/>
                    <a:pt x="148" y="24"/>
                  </a:cubicBezTo>
                  <a:cubicBezTo>
                    <a:pt x="144" y="24"/>
                    <a:pt x="140" y="24"/>
                    <a:pt x="135" y="25"/>
                  </a:cubicBezTo>
                  <a:cubicBezTo>
                    <a:pt x="123" y="2"/>
                    <a:pt x="123" y="2"/>
                    <a:pt x="123" y="2"/>
                  </a:cubicBezTo>
                  <a:cubicBezTo>
                    <a:pt x="99" y="9"/>
                    <a:pt x="99" y="9"/>
                    <a:pt x="99" y="9"/>
                  </a:cubicBezTo>
                  <a:cubicBezTo>
                    <a:pt x="100" y="34"/>
                    <a:pt x="100" y="34"/>
                    <a:pt x="100" y="34"/>
                  </a:cubicBezTo>
                  <a:cubicBezTo>
                    <a:pt x="95" y="36"/>
                    <a:pt x="91" y="39"/>
                    <a:pt x="86" y="41"/>
                  </a:cubicBezTo>
                  <a:cubicBezTo>
                    <a:pt x="66" y="26"/>
                    <a:pt x="66" y="26"/>
                    <a:pt x="66" y="26"/>
                  </a:cubicBezTo>
                  <a:cubicBezTo>
                    <a:pt x="48" y="41"/>
                    <a:pt x="48" y="41"/>
                    <a:pt x="48" y="41"/>
                  </a:cubicBezTo>
                  <a:cubicBezTo>
                    <a:pt x="58" y="64"/>
                    <a:pt x="58" y="64"/>
                    <a:pt x="58" y="64"/>
                  </a:cubicBezTo>
                  <a:cubicBezTo>
                    <a:pt x="54" y="68"/>
                    <a:pt x="51" y="71"/>
                    <a:pt x="48" y="76"/>
                  </a:cubicBezTo>
                  <a:cubicBezTo>
                    <a:pt x="24" y="69"/>
                    <a:pt x="24" y="69"/>
                    <a:pt x="24" y="69"/>
                  </a:cubicBezTo>
                  <a:cubicBezTo>
                    <a:pt x="13" y="91"/>
                    <a:pt x="13" y="91"/>
                    <a:pt x="13" y="91"/>
                  </a:cubicBezTo>
                  <a:cubicBezTo>
                    <a:pt x="30" y="107"/>
                    <a:pt x="30" y="107"/>
                    <a:pt x="30" y="107"/>
                  </a:cubicBezTo>
                  <a:cubicBezTo>
                    <a:pt x="29" y="112"/>
                    <a:pt x="27" y="116"/>
                    <a:pt x="26" y="121"/>
                  </a:cubicBezTo>
                  <a:cubicBezTo>
                    <a:pt x="2" y="124"/>
                    <a:pt x="2" y="124"/>
                    <a:pt x="2" y="124"/>
                  </a:cubicBezTo>
                  <a:cubicBezTo>
                    <a:pt x="0" y="148"/>
                    <a:pt x="0" y="148"/>
                    <a:pt x="0" y="148"/>
                  </a:cubicBezTo>
                  <a:cubicBezTo>
                    <a:pt x="22" y="157"/>
                    <a:pt x="22" y="157"/>
                    <a:pt x="22" y="157"/>
                  </a:cubicBezTo>
                  <a:cubicBezTo>
                    <a:pt x="22" y="162"/>
                    <a:pt x="22" y="168"/>
                    <a:pt x="23" y="174"/>
                  </a:cubicBezTo>
                  <a:cubicBezTo>
                    <a:pt x="3" y="186"/>
                    <a:pt x="3" y="186"/>
                    <a:pt x="3" y="186"/>
                  </a:cubicBezTo>
                  <a:cubicBezTo>
                    <a:pt x="11" y="210"/>
                    <a:pt x="11" y="210"/>
                    <a:pt x="11" y="210"/>
                  </a:cubicBezTo>
                  <a:cubicBezTo>
                    <a:pt x="34" y="208"/>
                    <a:pt x="34" y="208"/>
                    <a:pt x="34" y="208"/>
                  </a:cubicBezTo>
                  <a:cubicBezTo>
                    <a:pt x="36" y="212"/>
                    <a:pt x="38" y="216"/>
                    <a:pt x="40" y="220"/>
                  </a:cubicBezTo>
                  <a:cubicBezTo>
                    <a:pt x="26" y="239"/>
                    <a:pt x="26" y="239"/>
                    <a:pt x="26" y="239"/>
                  </a:cubicBezTo>
                  <a:cubicBezTo>
                    <a:pt x="41" y="258"/>
                    <a:pt x="41" y="258"/>
                    <a:pt x="41" y="258"/>
                  </a:cubicBezTo>
                  <a:cubicBezTo>
                    <a:pt x="63" y="248"/>
                    <a:pt x="63" y="248"/>
                    <a:pt x="63" y="248"/>
                  </a:cubicBezTo>
                  <a:cubicBezTo>
                    <a:pt x="66" y="251"/>
                    <a:pt x="70" y="255"/>
                    <a:pt x="74" y="258"/>
                  </a:cubicBezTo>
                  <a:cubicBezTo>
                    <a:pt x="68" y="280"/>
                    <a:pt x="68" y="280"/>
                    <a:pt x="68" y="280"/>
                  </a:cubicBezTo>
                  <a:cubicBezTo>
                    <a:pt x="89" y="292"/>
                    <a:pt x="89" y="292"/>
                    <a:pt x="89" y="292"/>
                  </a:cubicBezTo>
                  <a:cubicBezTo>
                    <a:pt x="106" y="275"/>
                    <a:pt x="106" y="275"/>
                    <a:pt x="106" y="275"/>
                  </a:cubicBezTo>
                  <a:cubicBezTo>
                    <a:pt x="111" y="277"/>
                    <a:pt x="116" y="278"/>
                    <a:pt x="121" y="280"/>
                  </a:cubicBezTo>
                  <a:cubicBezTo>
                    <a:pt x="124" y="303"/>
                    <a:pt x="124" y="303"/>
                    <a:pt x="124" y="303"/>
                  </a:cubicBezTo>
                  <a:cubicBezTo>
                    <a:pt x="148" y="306"/>
                    <a:pt x="148" y="306"/>
                    <a:pt x="148" y="306"/>
                  </a:cubicBezTo>
                  <a:cubicBezTo>
                    <a:pt x="157" y="283"/>
                    <a:pt x="157" y="283"/>
                    <a:pt x="157" y="283"/>
                  </a:cubicBezTo>
                  <a:cubicBezTo>
                    <a:pt x="161" y="283"/>
                    <a:pt x="166" y="282"/>
                    <a:pt x="171" y="282"/>
                  </a:cubicBezTo>
                  <a:cubicBezTo>
                    <a:pt x="182" y="303"/>
                    <a:pt x="182" y="303"/>
                    <a:pt x="182" y="303"/>
                  </a:cubicBezTo>
                  <a:cubicBezTo>
                    <a:pt x="206" y="296"/>
                    <a:pt x="206" y="296"/>
                    <a:pt x="206" y="296"/>
                  </a:cubicBezTo>
                  <a:cubicBezTo>
                    <a:pt x="205" y="272"/>
                    <a:pt x="205" y="272"/>
                    <a:pt x="205" y="272"/>
                  </a:cubicBezTo>
                  <a:cubicBezTo>
                    <a:pt x="210" y="269"/>
                    <a:pt x="215" y="267"/>
                    <a:pt x="219" y="264"/>
                  </a:cubicBezTo>
                  <a:lnTo>
                    <a:pt x="239" y="279"/>
                  </a:lnTo>
                  <a:close/>
                  <a:moveTo>
                    <a:pt x="69" y="220"/>
                  </a:moveTo>
                  <a:cubicBezTo>
                    <a:pt x="32" y="174"/>
                    <a:pt x="39" y="107"/>
                    <a:pt x="85" y="70"/>
                  </a:cubicBezTo>
                  <a:cubicBezTo>
                    <a:pt x="130" y="33"/>
                    <a:pt x="198" y="41"/>
                    <a:pt x="235" y="86"/>
                  </a:cubicBezTo>
                  <a:cubicBezTo>
                    <a:pt x="272" y="132"/>
                    <a:pt x="264" y="199"/>
                    <a:pt x="218" y="236"/>
                  </a:cubicBezTo>
                  <a:cubicBezTo>
                    <a:pt x="173" y="273"/>
                    <a:pt x="106" y="266"/>
                    <a:pt x="69"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0" name="Freeform 20"/>
            <p:cNvSpPr/>
            <p:nvPr/>
          </p:nvSpPr>
          <p:spPr bwMode="auto">
            <a:xfrm>
              <a:off x="2471738" y="4043363"/>
              <a:ext cx="444500" cy="263525"/>
            </a:xfrm>
            <a:custGeom>
              <a:avLst/>
              <a:gdLst>
                <a:gd name="T0" fmla="*/ 41 w 118"/>
                <a:gd name="T1" fmla="*/ 70 h 70"/>
                <a:gd name="T2" fmla="*/ 89 w 118"/>
                <a:gd name="T3" fmla="*/ 66 h 70"/>
                <a:gd name="T4" fmla="*/ 118 w 118"/>
                <a:gd name="T5" fmla="*/ 21 h 70"/>
                <a:gd name="T6" fmla="*/ 7 w 118"/>
                <a:gd name="T7" fmla="*/ 28 h 70"/>
                <a:gd name="T8" fmla="*/ 0 w 118"/>
                <a:gd name="T9" fmla="*/ 34 h 70"/>
                <a:gd name="T10" fmla="*/ 41 w 118"/>
                <a:gd name="T11" fmla="*/ 70 h 70"/>
                <a:gd name="T12" fmla="*/ 41 w 118"/>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18" h="70">
                  <a:moveTo>
                    <a:pt x="41" y="70"/>
                  </a:moveTo>
                  <a:cubicBezTo>
                    <a:pt x="55" y="58"/>
                    <a:pt x="74" y="58"/>
                    <a:pt x="89" y="66"/>
                  </a:cubicBezTo>
                  <a:cubicBezTo>
                    <a:pt x="118" y="21"/>
                    <a:pt x="118" y="21"/>
                    <a:pt x="118" y="21"/>
                  </a:cubicBezTo>
                  <a:cubicBezTo>
                    <a:pt x="85" y="0"/>
                    <a:pt x="40" y="1"/>
                    <a:pt x="7" y="28"/>
                  </a:cubicBezTo>
                  <a:cubicBezTo>
                    <a:pt x="5" y="30"/>
                    <a:pt x="2" y="32"/>
                    <a:pt x="0" y="34"/>
                  </a:cubicBezTo>
                  <a:cubicBezTo>
                    <a:pt x="41" y="70"/>
                    <a:pt x="41" y="70"/>
                    <a:pt x="41" y="70"/>
                  </a:cubicBezTo>
                  <a:cubicBezTo>
                    <a:pt x="41" y="70"/>
                    <a:pt x="41" y="70"/>
                    <a:pt x="41"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1" name="Freeform 21"/>
            <p:cNvSpPr>
              <a:spLocks noEditPoints="1"/>
            </p:cNvSpPr>
            <p:nvPr/>
          </p:nvSpPr>
          <p:spPr bwMode="auto">
            <a:xfrm>
              <a:off x="2589213" y="4291013"/>
              <a:ext cx="274638" cy="274637"/>
            </a:xfrm>
            <a:custGeom>
              <a:avLst/>
              <a:gdLst>
                <a:gd name="T0" fmla="*/ 62 w 73"/>
                <a:gd name="T1" fmla="*/ 17 h 73"/>
                <a:gd name="T2" fmla="*/ 17 w 73"/>
                <a:gd name="T3" fmla="*/ 11 h 73"/>
                <a:gd name="T4" fmla="*/ 11 w 73"/>
                <a:gd name="T5" fmla="*/ 56 h 73"/>
                <a:gd name="T6" fmla="*/ 56 w 73"/>
                <a:gd name="T7" fmla="*/ 62 h 73"/>
                <a:gd name="T8" fmla="*/ 62 w 73"/>
                <a:gd name="T9" fmla="*/ 17 h 73"/>
                <a:gd name="T10" fmla="*/ 21 w 73"/>
                <a:gd name="T11" fmla="*/ 49 h 73"/>
                <a:gd name="T12" fmla="*/ 24 w 73"/>
                <a:gd name="T13" fmla="*/ 21 h 73"/>
                <a:gd name="T14" fmla="*/ 52 w 73"/>
                <a:gd name="T15" fmla="*/ 24 h 73"/>
                <a:gd name="T16" fmla="*/ 49 w 73"/>
                <a:gd name="T17" fmla="*/ 52 h 73"/>
                <a:gd name="T18" fmla="*/ 21 w 73"/>
                <a:gd name="T19"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62" y="17"/>
                  </a:moveTo>
                  <a:cubicBezTo>
                    <a:pt x="51" y="3"/>
                    <a:pt x="31" y="0"/>
                    <a:pt x="17" y="11"/>
                  </a:cubicBezTo>
                  <a:cubicBezTo>
                    <a:pt x="3" y="22"/>
                    <a:pt x="0" y="42"/>
                    <a:pt x="11" y="56"/>
                  </a:cubicBezTo>
                  <a:cubicBezTo>
                    <a:pt x="22" y="70"/>
                    <a:pt x="42" y="73"/>
                    <a:pt x="56" y="62"/>
                  </a:cubicBezTo>
                  <a:cubicBezTo>
                    <a:pt x="70" y="51"/>
                    <a:pt x="73" y="31"/>
                    <a:pt x="62" y="17"/>
                  </a:cubicBezTo>
                  <a:close/>
                  <a:moveTo>
                    <a:pt x="21" y="49"/>
                  </a:moveTo>
                  <a:cubicBezTo>
                    <a:pt x="15" y="40"/>
                    <a:pt x="16" y="28"/>
                    <a:pt x="24" y="21"/>
                  </a:cubicBezTo>
                  <a:cubicBezTo>
                    <a:pt x="33" y="15"/>
                    <a:pt x="45" y="16"/>
                    <a:pt x="52" y="24"/>
                  </a:cubicBezTo>
                  <a:cubicBezTo>
                    <a:pt x="58" y="33"/>
                    <a:pt x="57" y="45"/>
                    <a:pt x="49" y="52"/>
                  </a:cubicBezTo>
                  <a:cubicBezTo>
                    <a:pt x="40" y="58"/>
                    <a:pt x="28" y="57"/>
                    <a:pt x="2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2" name="Freeform 22"/>
            <p:cNvSpPr/>
            <p:nvPr/>
          </p:nvSpPr>
          <p:spPr bwMode="auto">
            <a:xfrm>
              <a:off x="2806700" y="4318000"/>
              <a:ext cx="307975" cy="434975"/>
            </a:xfrm>
            <a:custGeom>
              <a:avLst/>
              <a:gdLst>
                <a:gd name="T0" fmla="*/ 70 w 82"/>
                <a:gd name="T1" fmla="*/ 0 h 116"/>
                <a:gd name="T2" fmla="*/ 19 w 82"/>
                <a:gd name="T3" fmla="*/ 19 h 116"/>
                <a:gd name="T4" fmla="*/ 5 w 82"/>
                <a:gd name="T5" fmla="*/ 62 h 116"/>
                <a:gd name="T6" fmla="*/ 0 w 82"/>
                <a:gd name="T7" fmla="*/ 66 h 116"/>
                <a:gd name="T8" fmla="*/ 21 w 82"/>
                <a:gd name="T9" fmla="*/ 116 h 116"/>
                <a:gd name="T10" fmla="*/ 39 w 82"/>
                <a:gd name="T11" fmla="*/ 104 h 116"/>
                <a:gd name="T12" fmla="*/ 70 w 82"/>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82" h="116">
                  <a:moveTo>
                    <a:pt x="70" y="0"/>
                  </a:moveTo>
                  <a:cubicBezTo>
                    <a:pt x="19" y="19"/>
                    <a:pt x="19" y="19"/>
                    <a:pt x="19" y="19"/>
                  </a:cubicBezTo>
                  <a:cubicBezTo>
                    <a:pt x="23" y="35"/>
                    <a:pt x="18" y="52"/>
                    <a:pt x="5" y="62"/>
                  </a:cubicBezTo>
                  <a:cubicBezTo>
                    <a:pt x="4" y="64"/>
                    <a:pt x="2" y="65"/>
                    <a:pt x="0" y="66"/>
                  </a:cubicBezTo>
                  <a:cubicBezTo>
                    <a:pt x="21" y="116"/>
                    <a:pt x="21" y="116"/>
                    <a:pt x="21" y="116"/>
                  </a:cubicBezTo>
                  <a:cubicBezTo>
                    <a:pt x="27" y="113"/>
                    <a:pt x="33" y="109"/>
                    <a:pt x="39" y="104"/>
                  </a:cubicBezTo>
                  <a:cubicBezTo>
                    <a:pt x="71" y="79"/>
                    <a:pt x="82" y="37"/>
                    <a:pt x="7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3" name="Freeform 23"/>
            <p:cNvSpPr/>
            <p:nvPr/>
          </p:nvSpPr>
          <p:spPr bwMode="auto">
            <a:xfrm>
              <a:off x="2352675" y="4367213"/>
              <a:ext cx="333375" cy="412750"/>
            </a:xfrm>
            <a:custGeom>
              <a:avLst/>
              <a:gdLst>
                <a:gd name="T0" fmla="*/ 89 w 89"/>
                <a:gd name="T1" fmla="*/ 57 h 110"/>
                <a:gd name="T2" fmla="*/ 67 w 89"/>
                <a:gd name="T3" fmla="*/ 43 h 110"/>
                <a:gd name="T4" fmla="*/ 58 w 89"/>
                <a:gd name="T5" fmla="*/ 11 h 110"/>
                <a:gd name="T6" fmla="*/ 5 w 89"/>
                <a:gd name="T7" fmla="*/ 0 h 110"/>
                <a:gd name="T8" fmla="*/ 25 w 89"/>
                <a:gd name="T9" fmla="*/ 77 h 110"/>
                <a:gd name="T10" fmla="*/ 79 w 89"/>
                <a:gd name="T11" fmla="*/ 110 h 110"/>
                <a:gd name="T12" fmla="*/ 89 w 89"/>
                <a:gd name="T13" fmla="*/ 57 h 110"/>
              </a:gdLst>
              <a:ahLst/>
              <a:cxnLst>
                <a:cxn ang="0">
                  <a:pos x="T0" y="T1"/>
                </a:cxn>
                <a:cxn ang="0">
                  <a:pos x="T2" y="T3"/>
                </a:cxn>
                <a:cxn ang="0">
                  <a:pos x="T4" y="T5"/>
                </a:cxn>
                <a:cxn ang="0">
                  <a:pos x="T6" y="T7"/>
                </a:cxn>
                <a:cxn ang="0">
                  <a:pos x="T8" y="T9"/>
                </a:cxn>
                <a:cxn ang="0">
                  <a:pos x="T10" y="T11"/>
                </a:cxn>
                <a:cxn ang="0">
                  <a:pos x="T12" y="T13"/>
                </a:cxn>
              </a:cxnLst>
              <a:rect l="0" t="0" r="r" b="b"/>
              <a:pathLst>
                <a:path w="89" h="110">
                  <a:moveTo>
                    <a:pt x="89" y="57"/>
                  </a:moveTo>
                  <a:cubicBezTo>
                    <a:pt x="81" y="55"/>
                    <a:pt x="73" y="50"/>
                    <a:pt x="67" y="43"/>
                  </a:cubicBezTo>
                  <a:cubicBezTo>
                    <a:pt x="59" y="34"/>
                    <a:pt x="56" y="22"/>
                    <a:pt x="58" y="11"/>
                  </a:cubicBezTo>
                  <a:cubicBezTo>
                    <a:pt x="5" y="0"/>
                    <a:pt x="5" y="0"/>
                    <a:pt x="5" y="0"/>
                  </a:cubicBezTo>
                  <a:cubicBezTo>
                    <a:pt x="0" y="26"/>
                    <a:pt x="6" y="54"/>
                    <a:pt x="25" y="77"/>
                  </a:cubicBezTo>
                  <a:cubicBezTo>
                    <a:pt x="39" y="95"/>
                    <a:pt x="58" y="106"/>
                    <a:pt x="79" y="110"/>
                  </a:cubicBezTo>
                  <a:lnTo>
                    <a:pt x="89"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Freeform 24"/>
            <p:cNvSpPr>
              <a:spLocks noEditPoints="1"/>
            </p:cNvSpPr>
            <p:nvPr/>
          </p:nvSpPr>
          <p:spPr bwMode="auto">
            <a:xfrm>
              <a:off x="2259013" y="1679575"/>
              <a:ext cx="2171700" cy="2176462"/>
            </a:xfrm>
            <a:custGeom>
              <a:avLst/>
              <a:gdLst>
                <a:gd name="T0" fmla="*/ 525 w 578"/>
                <a:gd name="T1" fmla="*/ 364 h 579"/>
                <a:gd name="T2" fmla="*/ 525 w 578"/>
                <a:gd name="T3" fmla="*/ 364 h 579"/>
                <a:gd name="T4" fmla="*/ 537 w 578"/>
                <a:gd name="T5" fmla="*/ 297 h 579"/>
                <a:gd name="T6" fmla="*/ 537 w 578"/>
                <a:gd name="T7" fmla="*/ 297 h 579"/>
                <a:gd name="T8" fmla="*/ 578 w 578"/>
                <a:gd name="T9" fmla="*/ 269 h 579"/>
                <a:gd name="T10" fmla="*/ 559 w 578"/>
                <a:gd name="T11" fmla="*/ 184 h 579"/>
                <a:gd name="T12" fmla="*/ 509 w 578"/>
                <a:gd name="T13" fmla="*/ 175 h 579"/>
                <a:gd name="T14" fmla="*/ 509 w 578"/>
                <a:gd name="T15" fmla="*/ 175 h 579"/>
                <a:gd name="T16" fmla="*/ 470 w 578"/>
                <a:gd name="T17" fmla="*/ 120 h 579"/>
                <a:gd name="T18" fmla="*/ 470 w 578"/>
                <a:gd name="T19" fmla="*/ 120 h 579"/>
                <a:gd name="T20" fmla="*/ 479 w 578"/>
                <a:gd name="T21" fmla="*/ 70 h 579"/>
                <a:gd name="T22" fmla="*/ 406 w 578"/>
                <a:gd name="T23" fmla="*/ 24 h 579"/>
                <a:gd name="T24" fmla="*/ 364 w 578"/>
                <a:gd name="T25" fmla="*/ 53 h 579"/>
                <a:gd name="T26" fmla="*/ 364 w 578"/>
                <a:gd name="T27" fmla="*/ 53 h 579"/>
                <a:gd name="T28" fmla="*/ 297 w 578"/>
                <a:gd name="T29" fmla="*/ 41 h 579"/>
                <a:gd name="T30" fmla="*/ 297 w 578"/>
                <a:gd name="T31" fmla="*/ 41 h 579"/>
                <a:gd name="T32" fmla="*/ 269 w 578"/>
                <a:gd name="T33" fmla="*/ 0 h 579"/>
                <a:gd name="T34" fmla="*/ 184 w 578"/>
                <a:gd name="T35" fmla="*/ 19 h 579"/>
                <a:gd name="T36" fmla="*/ 175 w 578"/>
                <a:gd name="T37" fmla="*/ 69 h 579"/>
                <a:gd name="T38" fmla="*/ 175 w 578"/>
                <a:gd name="T39" fmla="*/ 69 h 579"/>
                <a:gd name="T40" fmla="*/ 120 w 578"/>
                <a:gd name="T41" fmla="*/ 108 h 579"/>
                <a:gd name="T42" fmla="*/ 120 w 578"/>
                <a:gd name="T43" fmla="*/ 108 h 579"/>
                <a:gd name="T44" fmla="*/ 71 w 578"/>
                <a:gd name="T45" fmla="*/ 98 h 579"/>
                <a:gd name="T46" fmla="*/ 23 w 578"/>
                <a:gd name="T47" fmla="*/ 173 h 579"/>
                <a:gd name="T48" fmla="*/ 53 w 578"/>
                <a:gd name="T49" fmla="*/ 214 h 579"/>
                <a:gd name="T50" fmla="*/ 53 w 578"/>
                <a:gd name="T51" fmla="*/ 214 h 579"/>
                <a:gd name="T52" fmla="*/ 41 w 578"/>
                <a:gd name="T53" fmla="*/ 281 h 579"/>
                <a:gd name="T54" fmla="*/ 41 w 578"/>
                <a:gd name="T55" fmla="*/ 281 h 579"/>
                <a:gd name="T56" fmla="*/ 0 w 578"/>
                <a:gd name="T57" fmla="*/ 308 h 579"/>
                <a:gd name="T58" fmla="*/ 19 w 578"/>
                <a:gd name="T59" fmla="*/ 395 h 579"/>
                <a:gd name="T60" fmla="*/ 69 w 578"/>
                <a:gd name="T61" fmla="*/ 403 h 579"/>
                <a:gd name="T62" fmla="*/ 69 w 578"/>
                <a:gd name="T63" fmla="*/ 403 h 579"/>
                <a:gd name="T64" fmla="*/ 108 w 578"/>
                <a:gd name="T65" fmla="*/ 459 h 579"/>
                <a:gd name="T66" fmla="*/ 108 w 578"/>
                <a:gd name="T67" fmla="*/ 459 h 579"/>
                <a:gd name="T68" fmla="*/ 98 w 578"/>
                <a:gd name="T69" fmla="*/ 507 h 579"/>
                <a:gd name="T70" fmla="*/ 173 w 578"/>
                <a:gd name="T71" fmla="*/ 555 h 579"/>
                <a:gd name="T72" fmla="*/ 214 w 578"/>
                <a:gd name="T73" fmla="*/ 526 h 579"/>
                <a:gd name="T74" fmla="*/ 214 w 578"/>
                <a:gd name="T75" fmla="*/ 525 h 579"/>
                <a:gd name="T76" fmla="*/ 281 w 578"/>
                <a:gd name="T77" fmla="*/ 537 h 579"/>
                <a:gd name="T78" fmla="*/ 281 w 578"/>
                <a:gd name="T79" fmla="*/ 537 h 579"/>
                <a:gd name="T80" fmla="*/ 308 w 578"/>
                <a:gd name="T81" fmla="*/ 579 h 579"/>
                <a:gd name="T82" fmla="*/ 395 w 578"/>
                <a:gd name="T83" fmla="*/ 559 h 579"/>
                <a:gd name="T84" fmla="*/ 403 w 578"/>
                <a:gd name="T85" fmla="*/ 509 h 579"/>
                <a:gd name="T86" fmla="*/ 403 w 578"/>
                <a:gd name="T87" fmla="*/ 509 h 579"/>
                <a:gd name="T88" fmla="*/ 458 w 578"/>
                <a:gd name="T89" fmla="*/ 470 h 579"/>
                <a:gd name="T90" fmla="*/ 458 w 578"/>
                <a:gd name="T91" fmla="*/ 470 h 579"/>
                <a:gd name="T92" fmla="*/ 508 w 578"/>
                <a:gd name="T93" fmla="*/ 479 h 579"/>
                <a:gd name="T94" fmla="*/ 554 w 578"/>
                <a:gd name="T95" fmla="*/ 406 h 579"/>
                <a:gd name="T96" fmla="*/ 525 w 578"/>
                <a:gd name="T97" fmla="*/ 364 h 579"/>
                <a:gd name="T98" fmla="*/ 222 w 578"/>
                <a:gd name="T99" fmla="*/ 396 h 579"/>
                <a:gd name="T100" fmla="*/ 182 w 578"/>
                <a:gd name="T101" fmla="*/ 222 h 579"/>
                <a:gd name="T102" fmla="*/ 356 w 578"/>
                <a:gd name="T103" fmla="*/ 182 h 579"/>
                <a:gd name="T104" fmla="*/ 396 w 578"/>
                <a:gd name="T105" fmla="*/ 357 h 579"/>
                <a:gd name="T106" fmla="*/ 222 w 578"/>
                <a:gd name="T107" fmla="*/ 396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8" h="579">
                  <a:moveTo>
                    <a:pt x="525" y="364"/>
                  </a:moveTo>
                  <a:cubicBezTo>
                    <a:pt x="525" y="364"/>
                    <a:pt x="525" y="364"/>
                    <a:pt x="525" y="364"/>
                  </a:cubicBezTo>
                  <a:cubicBezTo>
                    <a:pt x="532" y="342"/>
                    <a:pt x="536" y="320"/>
                    <a:pt x="537" y="297"/>
                  </a:cubicBezTo>
                  <a:cubicBezTo>
                    <a:pt x="537" y="297"/>
                    <a:pt x="537" y="297"/>
                    <a:pt x="537" y="297"/>
                  </a:cubicBezTo>
                  <a:cubicBezTo>
                    <a:pt x="578" y="269"/>
                    <a:pt x="578" y="269"/>
                    <a:pt x="578" y="269"/>
                  </a:cubicBezTo>
                  <a:cubicBezTo>
                    <a:pt x="559" y="184"/>
                    <a:pt x="559" y="184"/>
                    <a:pt x="559" y="184"/>
                  </a:cubicBezTo>
                  <a:cubicBezTo>
                    <a:pt x="509" y="175"/>
                    <a:pt x="509" y="175"/>
                    <a:pt x="509" y="175"/>
                  </a:cubicBezTo>
                  <a:cubicBezTo>
                    <a:pt x="509" y="175"/>
                    <a:pt x="509" y="175"/>
                    <a:pt x="509" y="175"/>
                  </a:cubicBezTo>
                  <a:cubicBezTo>
                    <a:pt x="499" y="155"/>
                    <a:pt x="486" y="137"/>
                    <a:pt x="470" y="120"/>
                  </a:cubicBezTo>
                  <a:cubicBezTo>
                    <a:pt x="470" y="120"/>
                    <a:pt x="470" y="120"/>
                    <a:pt x="470" y="120"/>
                  </a:cubicBezTo>
                  <a:cubicBezTo>
                    <a:pt x="479" y="70"/>
                    <a:pt x="479" y="70"/>
                    <a:pt x="479" y="70"/>
                  </a:cubicBezTo>
                  <a:cubicBezTo>
                    <a:pt x="406" y="24"/>
                    <a:pt x="406" y="24"/>
                    <a:pt x="406" y="24"/>
                  </a:cubicBezTo>
                  <a:cubicBezTo>
                    <a:pt x="364" y="53"/>
                    <a:pt x="364" y="53"/>
                    <a:pt x="364" y="53"/>
                  </a:cubicBezTo>
                  <a:cubicBezTo>
                    <a:pt x="364" y="53"/>
                    <a:pt x="364" y="53"/>
                    <a:pt x="364" y="53"/>
                  </a:cubicBezTo>
                  <a:cubicBezTo>
                    <a:pt x="342" y="46"/>
                    <a:pt x="320" y="42"/>
                    <a:pt x="297" y="41"/>
                  </a:cubicBezTo>
                  <a:cubicBezTo>
                    <a:pt x="297" y="41"/>
                    <a:pt x="297" y="41"/>
                    <a:pt x="297" y="41"/>
                  </a:cubicBezTo>
                  <a:cubicBezTo>
                    <a:pt x="269" y="0"/>
                    <a:pt x="269" y="0"/>
                    <a:pt x="269" y="0"/>
                  </a:cubicBezTo>
                  <a:cubicBezTo>
                    <a:pt x="184" y="19"/>
                    <a:pt x="184" y="19"/>
                    <a:pt x="184" y="19"/>
                  </a:cubicBezTo>
                  <a:cubicBezTo>
                    <a:pt x="175" y="69"/>
                    <a:pt x="175" y="69"/>
                    <a:pt x="175" y="69"/>
                  </a:cubicBezTo>
                  <a:cubicBezTo>
                    <a:pt x="175" y="69"/>
                    <a:pt x="175" y="69"/>
                    <a:pt x="175" y="69"/>
                  </a:cubicBezTo>
                  <a:cubicBezTo>
                    <a:pt x="155" y="79"/>
                    <a:pt x="136" y="92"/>
                    <a:pt x="120" y="108"/>
                  </a:cubicBezTo>
                  <a:cubicBezTo>
                    <a:pt x="120" y="108"/>
                    <a:pt x="120" y="108"/>
                    <a:pt x="120" y="108"/>
                  </a:cubicBezTo>
                  <a:cubicBezTo>
                    <a:pt x="71" y="98"/>
                    <a:pt x="71" y="98"/>
                    <a:pt x="71" y="98"/>
                  </a:cubicBezTo>
                  <a:cubicBezTo>
                    <a:pt x="23" y="173"/>
                    <a:pt x="23" y="173"/>
                    <a:pt x="23" y="173"/>
                  </a:cubicBezTo>
                  <a:cubicBezTo>
                    <a:pt x="53" y="214"/>
                    <a:pt x="53" y="214"/>
                    <a:pt x="53" y="214"/>
                  </a:cubicBezTo>
                  <a:cubicBezTo>
                    <a:pt x="53" y="214"/>
                    <a:pt x="53" y="214"/>
                    <a:pt x="53" y="214"/>
                  </a:cubicBezTo>
                  <a:cubicBezTo>
                    <a:pt x="46" y="236"/>
                    <a:pt x="42" y="259"/>
                    <a:pt x="41" y="281"/>
                  </a:cubicBezTo>
                  <a:cubicBezTo>
                    <a:pt x="41" y="281"/>
                    <a:pt x="41" y="281"/>
                    <a:pt x="41" y="281"/>
                  </a:cubicBezTo>
                  <a:cubicBezTo>
                    <a:pt x="0" y="308"/>
                    <a:pt x="0" y="308"/>
                    <a:pt x="0" y="308"/>
                  </a:cubicBezTo>
                  <a:cubicBezTo>
                    <a:pt x="19" y="395"/>
                    <a:pt x="19" y="395"/>
                    <a:pt x="19" y="395"/>
                  </a:cubicBezTo>
                  <a:cubicBezTo>
                    <a:pt x="69" y="403"/>
                    <a:pt x="69" y="403"/>
                    <a:pt x="69" y="403"/>
                  </a:cubicBezTo>
                  <a:cubicBezTo>
                    <a:pt x="69" y="403"/>
                    <a:pt x="69" y="403"/>
                    <a:pt x="69" y="403"/>
                  </a:cubicBezTo>
                  <a:cubicBezTo>
                    <a:pt x="79" y="423"/>
                    <a:pt x="92" y="442"/>
                    <a:pt x="108" y="459"/>
                  </a:cubicBezTo>
                  <a:cubicBezTo>
                    <a:pt x="108" y="459"/>
                    <a:pt x="108" y="459"/>
                    <a:pt x="108" y="459"/>
                  </a:cubicBezTo>
                  <a:cubicBezTo>
                    <a:pt x="98" y="507"/>
                    <a:pt x="98" y="507"/>
                    <a:pt x="98" y="507"/>
                  </a:cubicBezTo>
                  <a:cubicBezTo>
                    <a:pt x="173" y="555"/>
                    <a:pt x="173" y="555"/>
                    <a:pt x="173" y="555"/>
                  </a:cubicBezTo>
                  <a:cubicBezTo>
                    <a:pt x="214" y="526"/>
                    <a:pt x="214" y="526"/>
                    <a:pt x="214" y="526"/>
                  </a:cubicBezTo>
                  <a:cubicBezTo>
                    <a:pt x="214" y="525"/>
                    <a:pt x="214" y="525"/>
                    <a:pt x="214" y="525"/>
                  </a:cubicBezTo>
                  <a:cubicBezTo>
                    <a:pt x="236" y="533"/>
                    <a:pt x="258" y="536"/>
                    <a:pt x="281" y="537"/>
                  </a:cubicBezTo>
                  <a:cubicBezTo>
                    <a:pt x="281" y="537"/>
                    <a:pt x="281" y="537"/>
                    <a:pt x="281" y="537"/>
                  </a:cubicBezTo>
                  <a:cubicBezTo>
                    <a:pt x="308" y="579"/>
                    <a:pt x="308" y="579"/>
                    <a:pt x="308" y="579"/>
                  </a:cubicBezTo>
                  <a:cubicBezTo>
                    <a:pt x="395" y="559"/>
                    <a:pt x="395" y="559"/>
                    <a:pt x="395" y="559"/>
                  </a:cubicBezTo>
                  <a:cubicBezTo>
                    <a:pt x="403" y="509"/>
                    <a:pt x="403" y="509"/>
                    <a:pt x="403" y="509"/>
                  </a:cubicBezTo>
                  <a:cubicBezTo>
                    <a:pt x="403" y="509"/>
                    <a:pt x="403" y="509"/>
                    <a:pt x="403" y="509"/>
                  </a:cubicBezTo>
                  <a:cubicBezTo>
                    <a:pt x="423" y="499"/>
                    <a:pt x="442" y="486"/>
                    <a:pt x="458" y="470"/>
                  </a:cubicBezTo>
                  <a:cubicBezTo>
                    <a:pt x="458" y="470"/>
                    <a:pt x="458" y="470"/>
                    <a:pt x="458" y="470"/>
                  </a:cubicBezTo>
                  <a:cubicBezTo>
                    <a:pt x="508" y="479"/>
                    <a:pt x="508" y="479"/>
                    <a:pt x="508" y="479"/>
                  </a:cubicBezTo>
                  <a:cubicBezTo>
                    <a:pt x="554" y="406"/>
                    <a:pt x="554" y="406"/>
                    <a:pt x="554" y="406"/>
                  </a:cubicBezTo>
                  <a:lnTo>
                    <a:pt x="525" y="364"/>
                  </a:lnTo>
                  <a:close/>
                  <a:moveTo>
                    <a:pt x="222" y="396"/>
                  </a:moveTo>
                  <a:cubicBezTo>
                    <a:pt x="163" y="359"/>
                    <a:pt x="145" y="281"/>
                    <a:pt x="182" y="222"/>
                  </a:cubicBezTo>
                  <a:cubicBezTo>
                    <a:pt x="219" y="163"/>
                    <a:pt x="297" y="145"/>
                    <a:pt x="356" y="182"/>
                  </a:cubicBezTo>
                  <a:cubicBezTo>
                    <a:pt x="415" y="220"/>
                    <a:pt x="433" y="298"/>
                    <a:pt x="396" y="357"/>
                  </a:cubicBezTo>
                  <a:cubicBezTo>
                    <a:pt x="359" y="416"/>
                    <a:pt x="281" y="433"/>
                    <a:pt x="222" y="3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5" name="Freeform 25"/>
            <p:cNvSpPr>
              <a:spLocks noEditPoints="1"/>
            </p:cNvSpPr>
            <p:nvPr/>
          </p:nvSpPr>
          <p:spPr bwMode="auto">
            <a:xfrm>
              <a:off x="0" y="3905250"/>
              <a:ext cx="2097088" cy="2949575"/>
            </a:xfrm>
            <a:custGeom>
              <a:avLst/>
              <a:gdLst>
                <a:gd name="T0" fmla="*/ 61 w 558"/>
                <a:gd name="T1" fmla="*/ 575 h 785"/>
                <a:gd name="T2" fmla="*/ 4 w 558"/>
                <a:gd name="T3" fmla="*/ 584 h 785"/>
                <a:gd name="T4" fmla="*/ 0 w 558"/>
                <a:gd name="T5" fmla="*/ 580 h 785"/>
                <a:gd name="T6" fmla="*/ 0 w 558"/>
                <a:gd name="T7" fmla="*/ 785 h 785"/>
                <a:gd name="T8" fmla="*/ 27 w 558"/>
                <a:gd name="T9" fmla="*/ 785 h 785"/>
                <a:gd name="T10" fmla="*/ 29 w 558"/>
                <a:gd name="T11" fmla="*/ 685 h 785"/>
                <a:gd name="T12" fmla="*/ 338 w 558"/>
                <a:gd name="T13" fmla="*/ 354 h 785"/>
                <a:gd name="T14" fmla="*/ 502 w 558"/>
                <a:gd name="T15" fmla="*/ 302 h 785"/>
                <a:gd name="T16" fmla="*/ 542 w 558"/>
                <a:gd name="T17" fmla="*/ 135 h 785"/>
                <a:gd name="T18" fmla="*/ 440 w 558"/>
                <a:gd name="T19" fmla="*/ 244 h 785"/>
                <a:gd name="T20" fmla="*/ 308 w 558"/>
                <a:gd name="T21" fmla="*/ 121 h 785"/>
                <a:gd name="T22" fmla="*/ 410 w 558"/>
                <a:gd name="T23" fmla="*/ 12 h 785"/>
                <a:gd name="T24" fmla="*/ 246 w 558"/>
                <a:gd name="T25" fmla="*/ 64 h 785"/>
                <a:gd name="T26" fmla="*/ 206 w 558"/>
                <a:gd name="T27" fmla="*/ 230 h 785"/>
                <a:gd name="T28" fmla="*/ 0 w 558"/>
                <a:gd name="T29" fmla="*/ 451 h 785"/>
                <a:gd name="T30" fmla="*/ 0 w 558"/>
                <a:gd name="T31" fmla="*/ 536 h 785"/>
                <a:gd name="T32" fmla="*/ 8 w 558"/>
                <a:gd name="T33" fmla="*/ 526 h 785"/>
                <a:gd name="T34" fmla="*/ 176 w 558"/>
                <a:gd name="T35" fmla="*/ 346 h 785"/>
                <a:gd name="T36" fmla="*/ 233 w 558"/>
                <a:gd name="T37" fmla="*/ 338 h 785"/>
                <a:gd name="T38" fmla="*/ 229 w 558"/>
                <a:gd name="T39" fmla="*/ 396 h 785"/>
                <a:gd name="T40" fmla="*/ 61 w 558"/>
                <a:gd name="T41" fmla="*/ 575 h 785"/>
                <a:gd name="T42" fmla="*/ 284 w 558"/>
                <a:gd name="T43" fmla="*/ 269 h 785"/>
                <a:gd name="T44" fmla="*/ 303 w 558"/>
                <a:gd name="T45" fmla="*/ 293 h 785"/>
                <a:gd name="T46" fmla="*/ 283 w 558"/>
                <a:gd name="T47" fmla="*/ 315 h 785"/>
                <a:gd name="T48" fmla="*/ 284 w 558"/>
                <a:gd name="T49" fmla="*/ 269 h 785"/>
                <a:gd name="T50" fmla="*/ 276 w 558"/>
                <a:gd name="T51" fmla="*/ 269 h 785"/>
                <a:gd name="T52" fmla="*/ 274 w 558"/>
                <a:gd name="T53" fmla="*/ 315 h 785"/>
                <a:gd name="T54" fmla="*/ 256 w 558"/>
                <a:gd name="T55" fmla="*/ 291 h 785"/>
                <a:gd name="T56" fmla="*/ 276 w 558"/>
                <a:gd name="T57" fmla="*/ 26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8" h="785">
                  <a:moveTo>
                    <a:pt x="61" y="575"/>
                  </a:moveTo>
                  <a:cubicBezTo>
                    <a:pt x="44" y="594"/>
                    <a:pt x="18" y="598"/>
                    <a:pt x="4" y="584"/>
                  </a:cubicBezTo>
                  <a:cubicBezTo>
                    <a:pt x="2" y="583"/>
                    <a:pt x="1" y="581"/>
                    <a:pt x="0" y="580"/>
                  </a:cubicBezTo>
                  <a:cubicBezTo>
                    <a:pt x="0" y="785"/>
                    <a:pt x="0" y="785"/>
                    <a:pt x="0" y="785"/>
                  </a:cubicBezTo>
                  <a:cubicBezTo>
                    <a:pt x="27" y="785"/>
                    <a:pt x="27" y="785"/>
                    <a:pt x="27" y="785"/>
                  </a:cubicBezTo>
                  <a:cubicBezTo>
                    <a:pt x="38" y="752"/>
                    <a:pt x="38" y="718"/>
                    <a:pt x="29" y="685"/>
                  </a:cubicBezTo>
                  <a:cubicBezTo>
                    <a:pt x="338" y="354"/>
                    <a:pt x="338" y="354"/>
                    <a:pt x="338" y="354"/>
                  </a:cubicBezTo>
                  <a:cubicBezTo>
                    <a:pt x="396" y="366"/>
                    <a:pt x="458" y="348"/>
                    <a:pt x="502" y="302"/>
                  </a:cubicBezTo>
                  <a:cubicBezTo>
                    <a:pt x="545" y="255"/>
                    <a:pt x="558" y="192"/>
                    <a:pt x="542" y="135"/>
                  </a:cubicBezTo>
                  <a:cubicBezTo>
                    <a:pt x="440" y="244"/>
                    <a:pt x="440" y="244"/>
                    <a:pt x="440" y="244"/>
                  </a:cubicBezTo>
                  <a:cubicBezTo>
                    <a:pt x="308" y="121"/>
                    <a:pt x="308" y="121"/>
                    <a:pt x="308" y="121"/>
                  </a:cubicBezTo>
                  <a:cubicBezTo>
                    <a:pt x="410" y="12"/>
                    <a:pt x="410" y="12"/>
                    <a:pt x="410" y="12"/>
                  </a:cubicBezTo>
                  <a:cubicBezTo>
                    <a:pt x="352" y="0"/>
                    <a:pt x="289" y="17"/>
                    <a:pt x="246" y="64"/>
                  </a:cubicBezTo>
                  <a:cubicBezTo>
                    <a:pt x="203" y="110"/>
                    <a:pt x="190" y="173"/>
                    <a:pt x="206" y="230"/>
                  </a:cubicBezTo>
                  <a:cubicBezTo>
                    <a:pt x="0" y="451"/>
                    <a:pt x="0" y="451"/>
                    <a:pt x="0" y="451"/>
                  </a:cubicBezTo>
                  <a:cubicBezTo>
                    <a:pt x="0" y="536"/>
                    <a:pt x="0" y="536"/>
                    <a:pt x="0" y="536"/>
                  </a:cubicBezTo>
                  <a:cubicBezTo>
                    <a:pt x="2" y="533"/>
                    <a:pt x="5" y="529"/>
                    <a:pt x="8" y="526"/>
                  </a:cubicBezTo>
                  <a:cubicBezTo>
                    <a:pt x="176" y="346"/>
                    <a:pt x="176" y="346"/>
                    <a:pt x="176" y="346"/>
                  </a:cubicBezTo>
                  <a:cubicBezTo>
                    <a:pt x="193" y="328"/>
                    <a:pt x="219" y="324"/>
                    <a:pt x="233" y="338"/>
                  </a:cubicBezTo>
                  <a:cubicBezTo>
                    <a:pt x="248" y="351"/>
                    <a:pt x="246" y="377"/>
                    <a:pt x="229" y="396"/>
                  </a:cubicBezTo>
                  <a:lnTo>
                    <a:pt x="61" y="575"/>
                  </a:lnTo>
                  <a:close/>
                  <a:moveTo>
                    <a:pt x="284" y="269"/>
                  </a:moveTo>
                  <a:cubicBezTo>
                    <a:pt x="295" y="271"/>
                    <a:pt x="303" y="281"/>
                    <a:pt x="303" y="293"/>
                  </a:cubicBezTo>
                  <a:cubicBezTo>
                    <a:pt x="302" y="304"/>
                    <a:pt x="294" y="313"/>
                    <a:pt x="283" y="315"/>
                  </a:cubicBezTo>
                  <a:lnTo>
                    <a:pt x="284" y="269"/>
                  </a:lnTo>
                  <a:close/>
                  <a:moveTo>
                    <a:pt x="276" y="269"/>
                  </a:moveTo>
                  <a:cubicBezTo>
                    <a:pt x="274" y="315"/>
                    <a:pt x="274" y="315"/>
                    <a:pt x="274" y="315"/>
                  </a:cubicBezTo>
                  <a:cubicBezTo>
                    <a:pt x="263" y="312"/>
                    <a:pt x="255" y="303"/>
                    <a:pt x="256" y="291"/>
                  </a:cubicBezTo>
                  <a:cubicBezTo>
                    <a:pt x="256" y="280"/>
                    <a:pt x="265" y="270"/>
                    <a:pt x="276"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6" name="矩形 25"/>
          <p:cNvSpPr/>
          <p:nvPr/>
        </p:nvSpPr>
        <p:spPr>
          <a:xfrm>
            <a:off x="6216015" y="2226945"/>
            <a:ext cx="4299585" cy="830580"/>
          </a:xfrm>
          <a:prstGeom prst="rect">
            <a:avLst/>
          </a:prstGeom>
          <a:noFill/>
        </p:spPr>
        <p:txBody>
          <a:bodyPr wrap="square" lIns="0" tIns="0" rIns="0" bIns="0" rtlCol="0">
            <a:spAutoFit/>
          </a:bodyPr>
          <a:lstStyle/>
          <a:p>
            <a:r>
              <a:rPr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Before the rise of the Internet, landlines were almost the only means of interactive communication</a:t>
            </a:r>
            <a:endParaRPr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p:cNvSpPr txBox="1"/>
          <p:nvPr/>
        </p:nvSpPr>
        <p:spPr>
          <a:xfrm>
            <a:off x="6203422" y="1839701"/>
            <a:ext cx="2461895" cy="307340"/>
          </a:xfrm>
          <a:prstGeom prst="rect">
            <a:avLst/>
          </a:prstGeom>
          <a:noFill/>
        </p:spPr>
        <p:txBody>
          <a:bodyPr wrap="none" lIns="0" tIns="0" rIns="0" bIns="0" rtlCol="0">
            <a:spAutoFit/>
          </a:bodyPr>
          <a:lstStyle>
            <a:defPPr>
              <a:defRPr lang="zh-CN"/>
            </a:defPPr>
            <a:lvl1pPr>
              <a:defRPr sz="2500" b="1">
                <a:solidFill>
                  <a:srgbClr val="404040"/>
                </a:solidFill>
              </a:defRPr>
            </a:lvl1pPr>
          </a:lstStyle>
          <a:p>
            <a:pPr algn="l"/>
            <a:r>
              <a:rPr lang="zh-CN" altLang="en-US" sz="2000" dirty="0">
                <a:latin typeface="微软雅黑" panose="020B0503020204020204" pitchFamily="34" charset="-122"/>
                <a:ea typeface="微软雅黑" panose="020B0503020204020204" pitchFamily="34" charset="-122"/>
              </a:rPr>
              <a:t>Rise of the Internet</a:t>
            </a:r>
            <a:endParaRPr lang="zh-CN" altLang="en-US" sz="2000" dirty="0">
              <a:latin typeface="微软雅黑" panose="020B0503020204020204" pitchFamily="34" charset="-122"/>
              <a:ea typeface="微软雅黑" panose="020B0503020204020204" pitchFamily="34" charset="-122"/>
            </a:endParaRPr>
          </a:p>
        </p:txBody>
      </p:sp>
      <p:sp>
        <p:nvSpPr>
          <p:cNvPr id="28" name="矩形 27"/>
          <p:cNvSpPr/>
          <p:nvPr/>
        </p:nvSpPr>
        <p:spPr>
          <a:xfrm>
            <a:off x="6203422" y="3844680"/>
            <a:ext cx="4274945" cy="553720"/>
          </a:xfrm>
          <a:prstGeom prst="rect">
            <a:avLst/>
          </a:prstGeom>
          <a:noFill/>
        </p:spPr>
        <p:txBody>
          <a:bodyPr wrap="square" lIns="0" tIns="0" rIns="0" bIns="0" rtlCol="0">
            <a:spAutoFit/>
          </a:bodyPr>
          <a:lstStyle/>
          <a:p>
            <a:r>
              <a:rPr lang="en-US"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Cisco and Nuance have divided AT&amp;T's market share.</a:t>
            </a:r>
            <a:endParaRPr lang="en-US"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8"/>
          <p:cNvSpPr txBox="1"/>
          <p:nvPr/>
        </p:nvSpPr>
        <p:spPr>
          <a:xfrm>
            <a:off x="6216122" y="3464857"/>
            <a:ext cx="3619500" cy="307340"/>
          </a:xfrm>
          <a:prstGeom prst="rect">
            <a:avLst/>
          </a:prstGeom>
          <a:noFill/>
        </p:spPr>
        <p:txBody>
          <a:bodyPr wrap="none" lIns="0" tIns="0" rIns="0" bIns="0" rtlCol="0">
            <a:spAutoFit/>
          </a:bodyPr>
          <a:lstStyle>
            <a:defPPr>
              <a:defRPr lang="zh-CN"/>
            </a:defPPr>
            <a:lvl1pPr>
              <a:defRPr sz="2500" b="1">
                <a:solidFill>
                  <a:srgbClr val="404040"/>
                </a:solidFill>
              </a:defRPr>
            </a:lvl1pPr>
          </a:lstStyle>
          <a:p>
            <a:pPr algn="l"/>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ise of emerging companies</a:t>
            </a:r>
            <a:endParaRPr lang="zh-CN" altLang="en-US" sz="2000" dirty="0">
              <a:latin typeface="微软雅黑" panose="020B0503020204020204" pitchFamily="34" charset="-122"/>
              <a:ea typeface="微软雅黑" panose="020B0503020204020204" pitchFamily="34" charset="-122"/>
            </a:endParaRPr>
          </a:p>
        </p:txBody>
      </p:sp>
      <p:sp>
        <p:nvSpPr>
          <p:cNvPr id="30" name="矩形 29"/>
          <p:cNvSpPr/>
          <p:nvPr/>
        </p:nvSpPr>
        <p:spPr>
          <a:xfrm>
            <a:off x="6241522" y="5220512"/>
            <a:ext cx="4274945" cy="553720"/>
          </a:xfrm>
          <a:prstGeom prst="rect">
            <a:avLst/>
          </a:prstGeom>
          <a:noFill/>
        </p:spPr>
        <p:txBody>
          <a:bodyPr wrap="square" lIns="0" tIns="0" rIns="0" bIns="0" rtlCol="0">
            <a:spAutoFit/>
          </a:bodyPr>
          <a:lstStyle/>
          <a:p>
            <a:r>
              <a:rPr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The intrusion of capital has led to many poor decisions at AT&amp;T.</a:t>
            </a:r>
            <a:endParaRPr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文本框 30"/>
          <p:cNvSpPr txBox="1"/>
          <p:nvPr/>
        </p:nvSpPr>
        <p:spPr>
          <a:xfrm>
            <a:off x="6216122" y="4900035"/>
            <a:ext cx="2960370" cy="307340"/>
          </a:xfrm>
          <a:prstGeom prst="rect">
            <a:avLst/>
          </a:prstGeom>
          <a:noFill/>
        </p:spPr>
        <p:txBody>
          <a:bodyPr wrap="none" lIns="0" tIns="0" rIns="0" bIns="0" rtlCol="0">
            <a:spAutoFit/>
          </a:bodyPr>
          <a:lstStyle>
            <a:defPPr>
              <a:defRPr lang="zh-CN"/>
            </a:defPPr>
            <a:lvl1pPr>
              <a:defRPr sz="2500" b="1">
                <a:solidFill>
                  <a:srgbClr val="404040"/>
                </a:solidFill>
              </a:defRPr>
            </a:lvl1pPr>
          </a:lstStyle>
          <a:p>
            <a:pPr algn="l"/>
            <a:r>
              <a:rPr lang="zh-CN" altLang="en-US" sz="2000" dirty="0">
                <a:latin typeface="微软雅黑" panose="020B0503020204020204" pitchFamily="34" charset="-122"/>
                <a:ea typeface="微软雅黑" panose="020B0503020204020204" pitchFamily="34" charset="-122"/>
              </a:rPr>
              <a:t>The intrusion of capital</a:t>
            </a:r>
            <a:endParaRPr lang="zh-CN" altLang="en-US" sz="2000" dirty="0">
              <a:latin typeface="微软雅黑" panose="020B0503020204020204" pitchFamily="34" charset="-122"/>
              <a:ea typeface="微软雅黑" panose="020B0503020204020204" pitchFamily="34" charset="-122"/>
            </a:endParaRPr>
          </a:p>
        </p:txBody>
      </p:sp>
      <p:sp>
        <p:nvSpPr>
          <p:cNvPr id="32" name="椭圆 31"/>
          <p:cNvSpPr/>
          <p:nvPr/>
        </p:nvSpPr>
        <p:spPr>
          <a:xfrm>
            <a:off x="5929102" y="1895787"/>
            <a:ext cx="182311" cy="182311"/>
          </a:xfrm>
          <a:prstGeom prst="ellipse">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椭圆 32"/>
          <p:cNvSpPr/>
          <p:nvPr/>
        </p:nvSpPr>
        <p:spPr>
          <a:xfrm>
            <a:off x="5929102" y="3527589"/>
            <a:ext cx="182311" cy="182311"/>
          </a:xfrm>
          <a:prstGeom prst="ellipse">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椭圆 33"/>
          <p:cNvSpPr/>
          <p:nvPr/>
        </p:nvSpPr>
        <p:spPr>
          <a:xfrm>
            <a:off x="5929102" y="4962767"/>
            <a:ext cx="182311" cy="182311"/>
          </a:xfrm>
          <a:prstGeom prst="ellipse">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t="14190"/>
          <a:stretch>
            <a:fillRect/>
          </a:stretch>
        </p:blipFill>
        <p:spPr>
          <a:xfrm>
            <a:off x="0" y="0"/>
            <a:ext cx="12192000" cy="6858000"/>
          </a:xfrm>
          <a:prstGeom prst="rect">
            <a:avLst/>
          </a:prstGeom>
        </p:spPr>
      </p:pic>
      <p:grpSp>
        <p:nvGrpSpPr>
          <p:cNvPr id="58" name="组合 2出自【趣你的PPT】(微信:qunideppt)：最优质的PPT资源库"/>
          <p:cNvGrpSpPr/>
          <p:nvPr/>
        </p:nvGrpSpPr>
        <p:grpSpPr bwMode="auto">
          <a:xfrm>
            <a:off x="3395345" y="1035050"/>
            <a:ext cx="5137150" cy="5137150"/>
            <a:chOff x="4307600" y="2183524"/>
            <a:chExt cx="2143125" cy="2143125"/>
          </a:xfrm>
        </p:grpSpPr>
        <p:sp>
          <p:nvSpPr>
            <p:cNvPr id="59" name="出自【趣你的PPT】(微信:qunideppt)：最优质的PPT资源库"/>
            <p:cNvSpPr/>
            <p:nvPr/>
          </p:nvSpPr>
          <p:spPr>
            <a:xfrm>
              <a:off x="4307600" y="2331212"/>
              <a:ext cx="2143125" cy="184775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0" name="出自【趣你的PPT】(微信:qunideppt)：最优质的PPT资源库"/>
            <p:cNvSpPr/>
            <p:nvPr/>
          </p:nvSpPr>
          <p:spPr>
            <a:xfrm rot="5400000">
              <a:off x="4307600" y="2331211"/>
              <a:ext cx="2143125" cy="184775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61" name="出自【趣你的PPT】(微信:qunideppt)：最优质的PPT资源库"/>
          <p:cNvSpPr txBox="1"/>
          <p:nvPr/>
        </p:nvSpPr>
        <p:spPr bwMode="auto">
          <a:xfrm>
            <a:off x="2769870" y="3805555"/>
            <a:ext cx="6388100" cy="706755"/>
          </a:xfrm>
          <a:prstGeom prst="rect">
            <a:avLst/>
          </a:prstGeom>
          <a:noFill/>
        </p:spPr>
        <p:txBody>
          <a:bodyPr wrap="square">
            <a:spAutoFit/>
          </a:bodyPr>
          <a:lstStyle/>
          <a:p>
            <a:pPr lvl="0" algn="ctr" defTabSz="1216025">
              <a:defRPr/>
            </a:pPr>
            <a:r>
              <a:rPr lang="en-US" altLang="zh-CN" sz="4000" b="1" kern="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C</a:t>
            </a:r>
            <a:r>
              <a:rPr lang="zh-CN" altLang="en-US" sz="4000" b="1" kern="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omprehension</a:t>
            </a:r>
            <a:endParaRPr lang="zh-CN" altLang="en-US" sz="4000" b="1" kern="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2" name="出自【趣你的PPT】(微信:qunideppt)：最优质的PPT资源库"/>
          <p:cNvSpPr txBox="1"/>
          <p:nvPr/>
        </p:nvSpPr>
        <p:spPr bwMode="auto">
          <a:xfrm>
            <a:off x="5030788" y="1858963"/>
            <a:ext cx="2130425" cy="1570037"/>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Khmer UI" panose="020B0502040204020203" pitchFamily="34" charset="0"/>
                <a:ea typeface="微软雅黑" panose="020B0503020204020204" pitchFamily="34" charset="-122"/>
                <a:cs typeface="Khmer UI" panose="020B0502040204020203" pitchFamily="34" charset="0"/>
              </a:rPr>
              <a:t>03</a:t>
            </a:r>
            <a:endParaRPr kumimoji="0" lang="zh-CN" altLang="en-US" sz="4000" b="1" i="0" u="none" strike="noStrike" kern="0" cap="none" spc="0" normalizeH="0" baseline="0" noProof="0" dirty="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Khmer UI" panose="020B0502040204020203" pitchFamily="34" charset="0"/>
              <a:ea typeface="微软雅黑" panose="020B0503020204020204" pitchFamily="34" charset="-122"/>
              <a:cs typeface="Khmer UI" panose="020B0502040204020203" pitchFamily="34" charset="0"/>
            </a:endParaRPr>
          </a:p>
        </p:txBody>
      </p:sp>
      <p:cxnSp>
        <p:nvCxnSpPr>
          <p:cNvPr id="63" name="出自【趣你的PPT】(微信:qunideppt)：最优质的PPT资源库"/>
          <p:cNvCxnSpPr/>
          <p:nvPr/>
        </p:nvCxnSpPr>
        <p:spPr>
          <a:xfrm>
            <a:off x="4154488" y="3429000"/>
            <a:ext cx="38830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6975" y="1809750"/>
            <a:ext cx="7158037" cy="1076325"/>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2364740" y="1767840"/>
            <a:ext cx="1159510" cy="1159510"/>
          </a:xfrm>
          <a:prstGeom prst="ellipse">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3761066" y="2194601"/>
            <a:ext cx="5344834" cy="245745"/>
          </a:xfrm>
          <a:prstGeom prst="rect">
            <a:avLst/>
          </a:prstGeom>
          <a:noFill/>
        </p:spPr>
        <p:txBody>
          <a:bodyPr wrap="square" lIns="0" tIns="0" rIns="0" bIns="0" rtlCol="0" anchor="t" anchorCtr="0">
            <a:spAutoFit/>
          </a:bodyPr>
          <a:lstStyle/>
          <a:p>
            <a:pPr defTabSz="1216660">
              <a:spcBef>
                <a:spcPct val="20000"/>
              </a:spcBef>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rPr>
              <a:t>Adaptation to the trends of the times</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圆角矩形 9"/>
          <p:cNvSpPr/>
          <p:nvPr/>
        </p:nvSpPr>
        <p:spPr>
          <a:xfrm>
            <a:off x="2466975" y="3196117"/>
            <a:ext cx="7158037" cy="1076325"/>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3761105" y="3616325"/>
            <a:ext cx="2162810" cy="276860"/>
          </a:xfrm>
          <a:prstGeom prst="rect">
            <a:avLst/>
          </a:prstGeom>
          <a:noFill/>
        </p:spPr>
        <p:txBody>
          <a:bodyPr wrap="square" lIns="0" tIns="0" rIns="0" bIns="0" rtlCol="0" anchor="t" anchorCtr="0">
            <a:spAutoFit/>
          </a:bodyPr>
          <a:lstStyle/>
          <a:p>
            <a:pPr defTabSz="1216660">
              <a:spcBef>
                <a:spcPct val="20000"/>
              </a:spcBef>
            </a:pPr>
            <a:r>
              <a:rPr lang="zh-CN" altLang="en-US"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rPr>
              <a:t>Long-term vision</a:t>
            </a:r>
            <a:endParaRPr lang="zh-CN" altLang="en-US"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圆角矩形 11"/>
          <p:cNvSpPr/>
          <p:nvPr/>
        </p:nvSpPr>
        <p:spPr>
          <a:xfrm>
            <a:off x="2466975" y="4607408"/>
            <a:ext cx="7158037" cy="1076325"/>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3761066" y="5023374"/>
            <a:ext cx="5344834" cy="245745"/>
          </a:xfrm>
          <a:prstGeom prst="rect">
            <a:avLst/>
          </a:prstGeom>
          <a:noFill/>
        </p:spPr>
        <p:txBody>
          <a:bodyPr wrap="square" lIns="0" tIns="0" rIns="0" bIns="0" rtlCol="0" anchor="t" anchorCtr="0">
            <a:spAutoFit/>
          </a:bodyPr>
          <a:lstStyle/>
          <a:p>
            <a:pPr defTabSz="1216660">
              <a:spcBef>
                <a:spcPct val="20000"/>
              </a:spcBef>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rPr>
              <a:t>Seizing every opportunity</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p:nvPr/>
        </p:nvGrpSpPr>
        <p:grpSpPr>
          <a:xfrm>
            <a:off x="2466260" y="3139602"/>
            <a:ext cx="1159669" cy="1159669"/>
            <a:chOff x="8516540" y="3158017"/>
            <a:chExt cx="1159669" cy="1159669"/>
          </a:xfrm>
        </p:grpSpPr>
        <p:sp>
          <p:nvSpPr>
            <p:cNvPr id="15" name="椭圆 14"/>
            <p:cNvSpPr/>
            <p:nvPr/>
          </p:nvSpPr>
          <p:spPr>
            <a:xfrm>
              <a:off x="8516540" y="3158017"/>
              <a:ext cx="1159669" cy="1159669"/>
            </a:xfrm>
            <a:prstGeom prst="ellipse">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Freeform 94"/>
            <p:cNvSpPr>
              <a:spLocks noEditPoints="1"/>
            </p:cNvSpPr>
            <p:nvPr/>
          </p:nvSpPr>
          <p:spPr bwMode="auto">
            <a:xfrm>
              <a:off x="8926488" y="3593499"/>
              <a:ext cx="341043" cy="318027"/>
            </a:xfrm>
            <a:custGeom>
              <a:avLst/>
              <a:gdLst>
                <a:gd name="T0" fmla="*/ 215 w 288"/>
                <a:gd name="T1" fmla="*/ 0 h 269"/>
                <a:gd name="T2" fmla="*/ 213 w 288"/>
                <a:gd name="T3" fmla="*/ 0 h 269"/>
                <a:gd name="T4" fmla="*/ 212 w 288"/>
                <a:gd name="T5" fmla="*/ 0 h 269"/>
                <a:gd name="T6" fmla="*/ 139 w 288"/>
                <a:gd name="T7" fmla="*/ 73 h 269"/>
                <a:gd name="T8" fmla="*/ 139 w 288"/>
                <a:gd name="T9" fmla="*/ 117 h 269"/>
                <a:gd name="T10" fmla="*/ 0 w 288"/>
                <a:gd name="T11" fmla="*/ 117 h 269"/>
                <a:gd name="T12" fmla="*/ 0 w 288"/>
                <a:gd name="T13" fmla="*/ 269 h 269"/>
                <a:gd name="T14" fmla="*/ 202 w 288"/>
                <a:gd name="T15" fmla="*/ 269 h 269"/>
                <a:gd name="T16" fmla="*/ 202 w 288"/>
                <a:gd name="T17" fmla="*/ 117 h 269"/>
                <a:gd name="T18" fmla="*/ 175 w 288"/>
                <a:gd name="T19" fmla="*/ 117 h 269"/>
                <a:gd name="T20" fmla="*/ 175 w 288"/>
                <a:gd name="T21" fmla="*/ 73 h 269"/>
                <a:gd name="T22" fmla="*/ 212 w 288"/>
                <a:gd name="T23" fmla="*/ 36 h 269"/>
                <a:gd name="T24" fmla="*/ 214 w 288"/>
                <a:gd name="T25" fmla="*/ 36 h 269"/>
                <a:gd name="T26" fmla="*/ 215 w 288"/>
                <a:gd name="T27" fmla="*/ 36 h 269"/>
                <a:gd name="T28" fmla="*/ 251 w 288"/>
                <a:gd name="T29" fmla="*/ 73 h 269"/>
                <a:gd name="T30" fmla="*/ 251 w 288"/>
                <a:gd name="T31" fmla="*/ 91 h 269"/>
                <a:gd name="T32" fmla="*/ 264 w 288"/>
                <a:gd name="T33" fmla="*/ 91 h 269"/>
                <a:gd name="T34" fmla="*/ 264 w 288"/>
                <a:gd name="T35" fmla="*/ 95 h 269"/>
                <a:gd name="T36" fmla="*/ 251 w 288"/>
                <a:gd name="T37" fmla="*/ 107 h 269"/>
                <a:gd name="T38" fmla="*/ 251 w 288"/>
                <a:gd name="T39" fmla="*/ 117 h 269"/>
                <a:gd name="T40" fmla="*/ 288 w 288"/>
                <a:gd name="T41" fmla="*/ 117 h 269"/>
                <a:gd name="T42" fmla="*/ 288 w 288"/>
                <a:gd name="T43" fmla="*/ 73 h 269"/>
                <a:gd name="T44" fmla="*/ 215 w 288"/>
                <a:gd name="T45" fmla="*/ 0 h 269"/>
                <a:gd name="T46" fmla="*/ 124 w 288"/>
                <a:gd name="T47" fmla="*/ 241 h 269"/>
                <a:gd name="T48" fmla="*/ 78 w 288"/>
                <a:gd name="T49" fmla="*/ 241 h 269"/>
                <a:gd name="T50" fmla="*/ 89 w 288"/>
                <a:gd name="T51" fmla="*/ 192 h 269"/>
                <a:gd name="T52" fmla="*/ 78 w 288"/>
                <a:gd name="T53" fmla="*/ 172 h 269"/>
                <a:gd name="T54" fmla="*/ 101 w 288"/>
                <a:gd name="T55" fmla="*/ 149 h 269"/>
                <a:gd name="T56" fmla="*/ 124 w 288"/>
                <a:gd name="T57" fmla="*/ 172 h 269"/>
                <a:gd name="T58" fmla="*/ 112 w 288"/>
                <a:gd name="T59" fmla="*/ 192 h 269"/>
                <a:gd name="T60" fmla="*/ 124 w 288"/>
                <a:gd name="T61" fmla="*/ 24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269">
                  <a:moveTo>
                    <a:pt x="215" y="0"/>
                  </a:moveTo>
                  <a:cubicBezTo>
                    <a:pt x="214" y="0"/>
                    <a:pt x="214" y="0"/>
                    <a:pt x="213" y="0"/>
                  </a:cubicBezTo>
                  <a:cubicBezTo>
                    <a:pt x="213" y="0"/>
                    <a:pt x="212" y="0"/>
                    <a:pt x="212" y="0"/>
                  </a:cubicBezTo>
                  <a:cubicBezTo>
                    <a:pt x="172" y="0"/>
                    <a:pt x="139" y="33"/>
                    <a:pt x="139" y="73"/>
                  </a:cubicBezTo>
                  <a:cubicBezTo>
                    <a:pt x="139" y="73"/>
                    <a:pt x="139" y="99"/>
                    <a:pt x="139" y="117"/>
                  </a:cubicBezTo>
                  <a:cubicBezTo>
                    <a:pt x="0" y="117"/>
                    <a:pt x="0" y="117"/>
                    <a:pt x="0" y="117"/>
                  </a:cubicBezTo>
                  <a:cubicBezTo>
                    <a:pt x="0" y="269"/>
                    <a:pt x="0" y="269"/>
                    <a:pt x="0" y="269"/>
                  </a:cubicBezTo>
                  <a:cubicBezTo>
                    <a:pt x="202" y="269"/>
                    <a:pt x="202" y="269"/>
                    <a:pt x="202" y="269"/>
                  </a:cubicBezTo>
                  <a:cubicBezTo>
                    <a:pt x="202" y="117"/>
                    <a:pt x="202" y="117"/>
                    <a:pt x="202" y="117"/>
                  </a:cubicBezTo>
                  <a:cubicBezTo>
                    <a:pt x="175" y="117"/>
                    <a:pt x="175" y="117"/>
                    <a:pt x="175" y="117"/>
                  </a:cubicBezTo>
                  <a:cubicBezTo>
                    <a:pt x="175" y="99"/>
                    <a:pt x="175" y="73"/>
                    <a:pt x="175" y="73"/>
                  </a:cubicBezTo>
                  <a:cubicBezTo>
                    <a:pt x="175" y="53"/>
                    <a:pt x="192" y="36"/>
                    <a:pt x="212" y="36"/>
                  </a:cubicBezTo>
                  <a:cubicBezTo>
                    <a:pt x="213" y="36"/>
                    <a:pt x="214" y="36"/>
                    <a:pt x="214" y="36"/>
                  </a:cubicBezTo>
                  <a:cubicBezTo>
                    <a:pt x="214" y="36"/>
                    <a:pt x="214" y="36"/>
                    <a:pt x="215" y="36"/>
                  </a:cubicBezTo>
                  <a:cubicBezTo>
                    <a:pt x="235" y="36"/>
                    <a:pt x="251" y="53"/>
                    <a:pt x="251" y="73"/>
                  </a:cubicBezTo>
                  <a:cubicBezTo>
                    <a:pt x="251" y="73"/>
                    <a:pt x="251" y="81"/>
                    <a:pt x="251" y="91"/>
                  </a:cubicBezTo>
                  <a:cubicBezTo>
                    <a:pt x="264" y="91"/>
                    <a:pt x="264" y="91"/>
                    <a:pt x="264" y="91"/>
                  </a:cubicBezTo>
                  <a:cubicBezTo>
                    <a:pt x="264" y="95"/>
                    <a:pt x="264" y="95"/>
                    <a:pt x="264" y="95"/>
                  </a:cubicBezTo>
                  <a:cubicBezTo>
                    <a:pt x="251" y="107"/>
                    <a:pt x="251" y="107"/>
                    <a:pt x="251" y="107"/>
                  </a:cubicBezTo>
                  <a:cubicBezTo>
                    <a:pt x="251" y="111"/>
                    <a:pt x="251" y="114"/>
                    <a:pt x="251" y="117"/>
                  </a:cubicBezTo>
                  <a:cubicBezTo>
                    <a:pt x="288" y="117"/>
                    <a:pt x="288" y="117"/>
                    <a:pt x="288" y="117"/>
                  </a:cubicBezTo>
                  <a:cubicBezTo>
                    <a:pt x="288" y="99"/>
                    <a:pt x="288" y="73"/>
                    <a:pt x="288" y="73"/>
                  </a:cubicBezTo>
                  <a:cubicBezTo>
                    <a:pt x="288" y="33"/>
                    <a:pt x="255" y="0"/>
                    <a:pt x="215" y="0"/>
                  </a:cubicBezTo>
                  <a:close/>
                  <a:moveTo>
                    <a:pt x="124" y="241"/>
                  </a:moveTo>
                  <a:cubicBezTo>
                    <a:pt x="78" y="241"/>
                    <a:pt x="78" y="241"/>
                    <a:pt x="78" y="241"/>
                  </a:cubicBezTo>
                  <a:cubicBezTo>
                    <a:pt x="89" y="192"/>
                    <a:pt x="89" y="192"/>
                    <a:pt x="89" y="192"/>
                  </a:cubicBezTo>
                  <a:cubicBezTo>
                    <a:pt x="82" y="188"/>
                    <a:pt x="78" y="181"/>
                    <a:pt x="78" y="172"/>
                  </a:cubicBezTo>
                  <a:cubicBezTo>
                    <a:pt x="78" y="160"/>
                    <a:pt x="88" y="149"/>
                    <a:pt x="101" y="149"/>
                  </a:cubicBezTo>
                  <a:cubicBezTo>
                    <a:pt x="113" y="149"/>
                    <a:pt x="124" y="160"/>
                    <a:pt x="124" y="172"/>
                  </a:cubicBezTo>
                  <a:cubicBezTo>
                    <a:pt x="124" y="181"/>
                    <a:pt x="119" y="188"/>
                    <a:pt x="112" y="192"/>
                  </a:cubicBezTo>
                  <a:lnTo>
                    <a:pt x="124" y="24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18" name="组合 17"/>
          <p:cNvGrpSpPr/>
          <p:nvPr/>
        </p:nvGrpSpPr>
        <p:grpSpPr>
          <a:xfrm>
            <a:off x="2364580" y="4547955"/>
            <a:ext cx="1159669" cy="1159669"/>
            <a:chOff x="2364580" y="4547955"/>
            <a:chExt cx="1159669" cy="1159669"/>
          </a:xfrm>
        </p:grpSpPr>
        <p:sp>
          <p:nvSpPr>
            <p:cNvPr id="19" name="椭圆 18"/>
            <p:cNvSpPr/>
            <p:nvPr/>
          </p:nvSpPr>
          <p:spPr>
            <a:xfrm>
              <a:off x="2364580" y="4547955"/>
              <a:ext cx="1159669" cy="1159669"/>
            </a:xfrm>
            <a:prstGeom prst="ellipse">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Freeform 112"/>
            <p:cNvSpPr>
              <a:spLocks noEditPoints="1"/>
            </p:cNvSpPr>
            <p:nvPr/>
          </p:nvSpPr>
          <p:spPr bwMode="auto">
            <a:xfrm>
              <a:off x="2773892" y="4974800"/>
              <a:ext cx="341043" cy="343135"/>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2" name="Freeform 112"/>
          <p:cNvSpPr>
            <a:spLocks noEditPoints="1"/>
          </p:cNvSpPr>
          <p:nvPr/>
        </p:nvSpPr>
        <p:spPr bwMode="auto">
          <a:xfrm>
            <a:off x="2774527" y="2194770"/>
            <a:ext cx="341043" cy="343135"/>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t="14190"/>
          <a:stretch>
            <a:fillRect/>
          </a:stretch>
        </p:blipFill>
        <p:spPr>
          <a:xfrm>
            <a:off x="0" y="0"/>
            <a:ext cx="12192000" cy="6858000"/>
          </a:xfrm>
          <a:prstGeom prst="rect">
            <a:avLst/>
          </a:prstGeom>
        </p:spPr>
      </p:pic>
      <p:grpSp>
        <p:nvGrpSpPr>
          <p:cNvPr id="58" name="组合 2出自【趣你的PPT】(微信:qunideppt)：最优质的PPT资源库"/>
          <p:cNvGrpSpPr/>
          <p:nvPr/>
        </p:nvGrpSpPr>
        <p:grpSpPr bwMode="auto">
          <a:xfrm>
            <a:off x="3395345" y="1035050"/>
            <a:ext cx="5137150" cy="5137150"/>
            <a:chOff x="4307600" y="2183524"/>
            <a:chExt cx="2143125" cy="2143125"/>
          </a:xfrm>
        </p:grpSpPr>
        <p:sp>
          <p:nvSpPr>
            <p:cNvPr id="59" name="出自【趣你的PPT】(微信:qunideppt)：最优质的PPT资源库"/>
            <p:cNvSpPr/>
            <p:nvPr/>
          </p:nvSpPr>
          <p:spPr>
            <a:xfrm>
              <a:off x="4307600" y="2331212"/>
              <a:ext cx="2143125" cy="184775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0" name="出自【趣你的PPT】(微信:qunideppt)：最优质的PPT资源库"/>
            <p:cNvSpPr/>
            <p:nvPr/>
          </p:nvSpPr>
          <p:spPr>
            <a:xfrm rot="5400000">
              <a:off x="4307600" y="2331211"/>
              <a:ext cx="2143125" cy="184775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61" name="出自【趣你的PPT】(微信:qunideppt)：最优质的PPT资源库"/>
          <p:cNvSpPr txBox="1"/>
          <p:nvPr/>
        </p:nvSpPr>
        <p:spPr bwMode="auto">
          <a:xfrm>
            <a:off x="4279900" y="3603625"/>
            <a:ext cx="3632200" cy="1014730"/>
          </a:xfrm>
          <a:prstGeom prst="rect">
            <a:avLst/>
          </a:prstGeom>
          <a:noFill/>
        </p:spPr>
        <p:txBody>
          <a:bodyPr>
            <a:spAutoFit/>
          </a:bodyPr>
          <a:lstStyle/>
          <a:p>
            <a:pPr lvl="0" algn="ctr" defTabSz="1216025">
              <a:defRPr/>
            </a:pPr>
            <a:r>
              <a:rPr lang="en-US" altLang="zh-CN" sz="6000" b="1" kern="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Q&amp;A</a:t>
            </a:r>
            <a:endParaRPr lang="en-US" altLang="zh-CN" sz="2000" b="1" kern="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2" name="出自【趣你的PPT】(微信:qunideppt)：最优质的PPT资源库"/>
          <p:cNvSpPr txBox="1"/>
          <p:nvPr/>
        </p:nvSpPr>
        <p:spPr bwMode="auto">
          <a:xfrm>
            <a:off x="5030788" y="1858963"/>
            <a:ext cx="2130425" cy="1570037"/>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Khmer UI" panose="020B0502040204020203" pitchFamily="34" charset="0"/>
                <a:ea typeface="微软雅黑" panose="020B0503020204020204" pitchFamily="34" charset="-122"/>
                <a:cs typeface="Khmer UI" panose="020B0502040204020203" pitchFamily="34" charset="0"/>
              </a:rPr>
              <a:t>04</a:t>
            </a:r>
            <a:endParaRPr kumimoji="0" lang="zh-CN" altLang="en-US" sz="4000" b="1" i="0" u="none" strike="noStrike" kern="0" cap="none" spc="0" normalizeH="0" baseline="0" noProof="0" dirty="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Khmer UI" panose="020B0502040204020203" pitchFamily="34" charset="0"/>
              <a:ea typeface="微软雅黑" panose="020B0503020204020204" pitchFamily="34" charset="-122"/>
              <a:cs typeface="Khmer UI" panose="020B0502040204020203" pitchFamily="34" charset="0"/>
            </a:endParaRPr>
          </a:p>
        </p:txBody>
      </p:sp>
      <p:cxnSp>
        <p:nvCxnSpPr>
          <p:cNvPr id="63" name="出自【趣你的PPT】(微信:qunideppt)：最优质的PPT资源库"/>
          <p:cNvCxnSpPr/>
          <p:nvPr/>
        </p:nvCxnSpPr>
        <p:spPr>
          <a:xfrm>
            <a:off x="4154488" y="3429000"/>
            <a:ext cx="38830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t="14190"/>
          <a:stretch>
            <a:fillRect/>
          </a:stretch>
        </p:blipFill>
        <p:spPr>
          <a:xfrm>
            <a:off x="0" y="0"/>
            <a:ext cx="12192000" cy="6858000"/>
          </a:xfrm>
          <a:prstGeom prst="rect">
            <a:avLst/>
          </a:prstGeom>
        </p:spPr>
      </p:pic>
      <p:sp>
        <p:nvSpPr>
          <p:cNvPr id="7" name="矩形 6"/>
          <p:cNvSpPr/>
          <p:nvPr/>
        </p:nvSpPr>
        <p:spPr>
          <a:xfrm>
            <a:off x="1674" y="2854625"/>
            <a:ext cx="301752" cy="256233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8"/>
          <p:cNvSpPr txBox="1"/>
          <p:nvPr/>
        </p:nvSpPr>
        <p:spPr>
          <a:xfrm>
            <a:off x="608315" y="3429000"/>
            <a:ext cx="4766325" cy="923330"/>
          </a:xfrm>
          <a:prstGeom prst="rect">
            <a:avLst/>
          </a:prstGeom>
          <a:noFill/>
        </p:spPr>
        <p:txBody>
          <a:bodyPr wrap="square" rtlCol="0">
            <a:spAutoFit/>
          </a:bodyPr>
          <a:lstStyle/>
          <a:p>
            <a:pPr algn="ctr"/>
            <a:r>
              <a:rPr lang="en-US" altLang="zh-CN" sz="5400" b="1"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atin typeface="微软雅黑" panose="020B0503020204020204" pitchFamily="34" charset="-122"/>
                <a:ea typeface="微软雅黑" panose="020B0503020204020204" pitchFamily="34" charset="-122"/>
              </a:rPr>
              <a:t>THANK YOU</a:t>
            </a:r>
            <a:endParaRPr lang="zh-CN" altLang="en-US" sz="5400" b="1"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t="14190"/>
          <a:stretch>
            <a:fillRect/>
          </a:stretch>
        </p:blipFill>
        <p:spPr>
          <a:xfrm>
            <a:off x="0" y="0"/>
            <a:ext cx="12192000" cy="6858000"/>
          </a:xfrm>
          <a:prstGeom prst="rect">
            <a:avLst/>
          </a:prstGeom>
        </p:spPr>
      </p:pic>
      <p:grpSp>
        <p:nvGrpSpPr>
          <p:cNvPr id="109" name="组合 4出自【趣你的PPT】(微信:qunideppt)：最优质的PPT资源库"/>
          <p:cNvGrpSpPr/>
          <p:nvPr/>
        </p:nvGrpSpPr>
        <p:grpSpPr bwMode="auto">
          <a:xfrm>
            <a:off x="614680" y="2560955"/>
            <a:ext cx="1992313" cy="1990725"/>
            <a:chOff x="4307600" y="2183524"/>
            <a:chExt cx="2143125" cy="2143125"/>
          </a:xfrm>
        </p:grpSpPr>
        <p:sp>
          <p:nvSpPr>
            <p:cNvPr id="110" name="出自【趣你的PPT】(微信:qunideppt)：最优质的PPT资源库"/>
            <p:cNvSpPr/>
            <p:nvPr/>
          </p:nvSpPr>
          <p:spPr>
            <a:xfrm>
              <a:off x="4307600" y="2330501"/>
              <a:ext cx="2143125" cy="1849172"/>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11" name="出自【趣你的PPT】(微信:qunideppt)：最优质的PPT资源库"/>
            <p:cNvSpPr/>
            <p:nvPr/>
          </p:nvSpPr>
          <p:spPr>
            <a:xfrm rot="5400000">
              <a:off x="4307600" y="2332092"/>
              <a:ext cx="2143125" cy="184599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12" name="组合 7出自【趣你的PPT】(微信:qunideppt)：最优质的PPT资源库"/>
          <p:cNvGrpSpPr/>
          <p:nvPr/>
        </p:nvGrpSpPr>
        <p:grpSpPr bwMode="auto">
          <a:xfrm>
            <a:off x="3447098" y="2541905"/>
            <a:ext cx="1992312" cy="1990725"/>
            <a:chOff x="4307600" y="2183524"/>
            <a:chExt cx="2143125" cy="2143125"/>
          </a:xfrm>
        </p:grpSpPr>
        <p:sp>
          <p:nvSpPr>
            <p:cNvPr id="113" name="出自【趣你的PPT】(微信:qunideppt)：最优质的PPT资源库"/>
            <p:cNvSpPr/>
            <p:nvPr/>
          </p:nvSpPr>
          <p:spPr>
            <a:xfrm>
              <a:off x="4307600" y="2330501"/>
              <a:ext cx="2143125" cy="1849172"/>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14" name="出自【趣你的PPT】(微信:qunideppt)：最优质的PPT资源库"/>
            <p:cNvSpPr/>
            <p:nvPr/>
          </p:nvSpPr>
          <p:spPr>
            <a:xfrm rot="5400000">
              <a:off x="4307599" y="2332091"/>
              <a:ext cx="2143125" cy="1845992"/>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15" name="组合 10出自【趣你的PPT】(微信:qunideppt)：最优质的PPT资源库"/>
          <p:cNvGrpSpPr/>
          <p:nvPr/>
        </p:nvGrpSpPr>
        <p:grpSpPr bwMode="auto">
          <a:xfrm>
            <a:off x="6346825" y="2560955"/>
            <a:ext cx="1992313" cy="1990725"/>
            <a:chOff x="4307600" y="2183524"/>
            <a:chExt cx="2143125" cy="2143125"/>
          </a:xfrm>
        </p:grpSpPr>
        <p:sp>
          <p:nvSpPr>
            <p:cNvPr id="116" name="出自【趣你的PPT】(微信:qunideppt)：最优质的PPT资源库"/>
            <p:cNvSpPr/>
            <p:nvPr/>
          </p:nvSpPr>
          <p:spPr>
            <a:xfrm>
              <a:off x="4307600" y="2330501"/>
              <a:ext cx="2143125" cy="1849172"/>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17" name="出自【趣你的PPT】(微信:qunideppt)：最优质的PPT资源库"/>
            <p:cNvSpPr/>
            <p:nvPr/>
          </p:nvSpPr>
          <p:spPr>
            <a:xfrm rot="5400000">
              <a:off x="4307600" y="2332092"/>
              <a:ext cx="2143125" cy="184599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18" name="组合 13出自【趣你的PPT】(微信:qunideppt)：最优质的PPT资源库"/>
          <p:cNvGrpSpPr/>
          <p:nvPr/>
        </p:nvGrpSpPr>
        <p:grpSpPr bwMode="auto">
          <a:xfrm>
            <a:off x="9160193" y="2554605"/>
            <a:ext cx="1992312" cy="1990725"/>
            <a:chOff x="4307600" y="2183524"/>
            <a:chExt cx="2143125" cy="2143125"/>
          </a:xfrm>
        </p:grpSpPr>
        <p:sp>
          <p:nvSpPr>
            <p:cNvPr id="119" name="出自【趣你的PPT】(微信:qunideppt)：最优质的PPT资源库"/>
            <p:cNvSpPr/>
            <p:nvPr/>
          </p:nvSpPr>
          <p:spPr>
            <a:xfrm>
              <a:off x="4307600" y="2330501"/>
              <a:ext cx="2143125" cy="1849172"/>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20" name="出自【趣你的PPT】(微信:qunideppt)：最优质的PPT资源库"/>
            <p:cNvSpPr/>
            <p:nvPr/>
          </p:nvSpPr>
          <p:spPr>
            <a:xfrm rot="5400000">
              <a:off x="4307599" y="2332091"/>
              <a:ext cx="2143125" cy="1845992"/>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21" name="出自【趣你的PPT】(微信:qunideppt)：最优质的PPT资源库"/>
          <p:cNvSpPr>
            <a:spLocks noEditPoints="1"/>
          </p:cNvSpPr>
          <p:nvPr/>
        </p:nvSpPr>
        <p:spPr bwMode="auto">
          <a:xfrm>
            <a:off x="4128453" y="3109913"/>
            <a:ext cx="630237" cy="8572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580" b="0" i="0" u="none" strike="noStrike" kern="0" cap="none" spc="0" normalizeH="0" baseline="0" noProof="0">
              <a:ln>
                <a:noFill/>
              </a:ln>
              <a:solidFill>
                <a:schemeClr val="bg1"/>
              </a:solidFill>
              <a:effectLst/>
              <a:uLnTx/>
              <a:uFillTx/>
              <a:latin typeface="+mn-lt"/>
              <a:ea typeface="+mn-ea"/>
            </a:endParaRPr>
          </a:p>
        </p:txBody>
      </p:sp>
      <p:sp>
        <p:nvSpPr>
          <p:cNvPr id="122" name="出自【趣你的PPT】(微信:qunideppt)：最优质的PPT资源库"/>
          <p:cNvSpPr>
            <a:spLocks noEditPoints="1"/>
          </p:cNvSpPr>
          <p:nvPr/>
        </p:nvSpPr>
        <p:spPr bwMode="auto">
          <a:xfrm>
            <a:off x="1066165" y="3131185"/>
            <a:ext cx="1138238" cy="850900"/>
          </a:xfrm>
          <a:custGeom>
            <a:avLst/>
            <a:gdLst>
              <a:gd name="T0" fmla="*/ 2147483646 w 1408"/>
              <a:gd name="T1" fmla="*/ 2147483646 h 1053"/>
              <a:gd name="T2" fmla="*/ 2147483646 w 1408"/>
              <a:gd name="T3" fmla="*/ 2147483646 h 1053"/>
              <a:gd name="T4" fmla="*/ 0 w 1408"/>
              <a:gd name="T5" fmla="*/ 2147483646 h 1053"/>
              <a:gd name="T6" fmla="*/ 2147483646 w 1408"/>
              <a:gd name="T7" fmla="*/ 2147483646 h 1053"/>
              <a:gd name="T8" fmla="*/ 2147483646 w 1408"/>
              <a:gd name="T9" fmla="*/ 2147483646 h 1053"/>
              <a:gd name="T10" fmla="*/ 2147483646 w 1408"/>
              <a:gd name="T11" fmla="*/ 2147483646 h 1053"/>
              <a:gd name="T12" fmla="*/ 2147483646 w 1408"/>
              <a:gd name="T13" fmla="*/ 2147483646 h 1053"/>
              <a:gd name="T14" fmla="*/ 2147483646 w 1408"/>
              <a:gd name="T15" fmla="*/ 2147483646 h 1053"/>
              <a:gd name="T16" fmla="*/ 2147483646 w 1408"/>
              <a:gd name="T17" fmla="*/ 2147483646 h 1053"/>
              <a:gd name="T18" fmla="*/ 2147483646 w 1408"/>
              <a:gd name="T19" fmla="*/ 2147483646 h 1053"/>
              <a:gd name="T20" fmla="*/ 2147483646 w 1408"/>
              <a:gd name="T21" fmla="*/ 2147483646 h 1053"/>
              <a:gd name="T22" fmla="*/ 2147483646 w 1408"/>
              <a:gd name="T23" fmla="*/ 2147483646 h 1053"/>
              <a:gd name="T24" fmla="*/ 2147483646 w 1408"/>
              <a:gd name="T25" fmla="*/ 2147483646 h 1053"/>
              <a:gd name="T26" fmla="*/ 2147483646 w 1408"/>
              <a:gd name="T27" fmla="*/ 2147483646 h 1053"/>
              <a:gd name="T28" fmla="*/ 2147483646 w 1408"/>
              <a:gd name="T29" fmla="*/ 2147483646 h 1053"/>
              <a:gd name="T30" fmla="*/ 2147483646 w 1408"/>
              <a:gd name="T31" fmla="*/ 2147483646 h 1053"/>
              <a:gd name="T32" fmla="*/ 2147483646 w 1408"/>
              <a:gd name="T33" fmla="*/ 2147483646 h 1053"/>
              <a:gd name="T34" fmla="*/ 2147483646 w 1408"/>
              <a:gd name="T35" fmla="*/ 2147483646 h 1053"/>
              <a:gd name="T36" fmla="*/ 2147483646 w 1408"/>
              <a:gd name="T37" fmla="*/ 2147483646 h 1053"/>
              <a:gd name="T38" fmla="*/ 2147483646 w 1408"/>
              <a:gd name="T39" fmla="*/ 2147483646 h 1053"/>
              <a:gd name="T40" fmla="*/ 2147483646 w 1408"/>
              <a:gd name="T41" fmla="*/ 2147483646 h 1053"/>
              <a:gd name="T42" fmla="*/ 2147483646 w 1408"/>
              <a:gd name="T43" fmla="*/ 2147483646 h 1053"/>
              <a:gd name="T44" fmla="*/ 2147483646 w 1408"/>
              <a:gd name="T45" fmla="*/ 2147483646 h 1053"/>
              <a:gd name="T46" fmla="*/ 2147483646 w 1408"/>
              <a:gd name="T47" fmla="*/ 2147483646 h 1053"/>
              <a:gd name="T48" fmla="*/ 2147483646 w 1408"/>
              <a:gd name="T49" fmla="*/ 2147483646 h 1053"/>
              <a:gd name="T50" fmla="*/ 2147483646 w 1408"/>
              <a:gd name="T51" fmla="*/ 2147483646 h 1053"/>
              <a:gd name="T52" fmla="*/ 2147483646 w 1408"/>
              <a:gd name="T53" fmla="*/ 2147483646 h 1053"/>
              <a:gd name="T54" fmla="*/ 2147483646 w 1408"/>
              <a:gd name="T55" fmla="*/ 2147483646 h 1053"/>
              <a:gd name="T56" fmla="*/ 2147483646 w 1408"/>
              <a:gd name="T57" fmla="*/ 2147483646 h 1053"/>
              <a:gd name="T58" fmla="*/ 2147483646 w 1408"/>
              <a:gd name="T59" fmla="*/ 2147483646 h 1053"/>
              <a:gd name="T60" fmla="*/ 2147483646 w 1408"/>
              <a:gd name="T61" fmla="*/ 2147483646 h 1053"/>
              <a:gd name="T62" fmla="*/ 2147483646 w 1408"/>
              <a:gd name="T63" fmla="*/ 2147483646 h 1053"/>
              <a:gd name="T64" fmla="*/ 2147483646 w 1408"/>
              <a:gd name="T65" fmla="*/ 2147483646 h 1053"/>
              <a:gd name="T66" fmla="*/ 2147483646 w 1408"/>
              <a:gd name="T67" fmla="*/ 2147483646 h 1053"/>
              <a:gd name="T68" fmla="*/ 2147483646 w 1408"/>
              <a:gd name="T69" fmla="*/ 2147483646 h 1053"/>
              <a:gd name="T70" fmla="*/ 2147483646 w 1408"/>
              <a:gd name="T71" fmla="*/ 2147483646 h 1053"/>
              <a:gd name="T72" fmla="*/ 2147483646 w 1408"/>
              <a:gd name="T73" fmla="*/ 2147483646 h 1053"/>
              <a:gd name="T74" fmla="*/ 2147483646 w 1408"/>
              <a:gd name="T75" fmla="*/ 2147483646 h 1053"/>
              <a:gd name="T76" fmla="*/ 2147483646 w 1408"/>
              <a:gd name="T77" fmla="*/ 2147483646 h 1053"/>
              <a:gd name="T78" fmla="*/ 2147483646 w 1408"/>
              <a:gd name="T79" fmla="*/ 2147483646 h 1053"/>
              <a:gd name="T80" fmla="*/ 2147483646 w 1408"/>
              <a:gd name="T81" fmla="*/ 2147483646 h 1053"/>
              <a:gd name="T82" fmla="*/ 2147483646 w 1408"/>
              <a:gd name="T83" fmla="*/ 2147483646 h 1053"/>
              <a:gd name="T84" fmla="*/ 2147483646 w 1408"/>
              <a:gd name="T85" fmla="*/ 2147483646 h 1053"/>
              <a:gd name="T86" fmla="*/ 2147483646 w 1408"/>
              <a:gd name="T87" fmla="*/ 2147483646 h 1053"/>
              <a:gd name="T88" fmla="*/ 2147483646 w 1408"/>
              <a:gd name="T89" fmla="*/ 0 h 1053"/>
              <a:gd name="T90" fmla="*/ 2147483646 w 1408"/>
              <a:gd name="T91" fmla="*/ 2147483646 h 1053"/>
              <a:gd name="T92" fmla="*/ 2147483646 w 1408"/>
              <a:gd name="T93" fmla="*/ 2147483646 h 1053"/>
              <a:gd name="T94" fmla="*/ 2147483646 w 1408"/>
              <a:gd name="T95" fmla="*/ 2147483646 h 10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408" h="1053">
                <a:moveTo>
                  <a:pt x="295" y="644"/>
                </a:moveTo>
                <a:lnTo>
                  <a:pt x="256" y="644"/>
                </a:lnTo>
                <a:lnTo>
                  <a:pt x="234" y="783"/>
                </a:lnTo>
                <a:lnTo>
                  <a:pt x="162" y="556"/>
                </a:lnTo>
                <a:cubicBezTo>
                  <a:pt x="67" y="593"/>
                  <a:pt x="0" y="673"/>
                  <a:pt x="0" y="756"/>
                </a:cubicBezTo>
                <a:cubicBezTo>
                  <a:pt x="0" y="757"/>
                  <a:pt x="0" y="758"/>
                  <a:pt x="0" y="759"/>
                </a:cubicBezTo>
                <a:cubicBezTo>
                  <a:pt x="0" y="759"/>
                  <a:pt x="0" y="760"/>
                  <a:pt x="0" y="760"/>
                </a:cubicBezTo>
                <a:cubicBezTo>
                  <a:pt x="0" y="812"/>
                  <a:pt x="50" y="811"/>
                  <a:pt x="233" y="811"/>
                </a:cubicBezTo>
                <a:cubicBezTo>
                  <a:pt x="251" y="774"/>
                  <a:pt x="275" y="739"/>
                  <a:pt x="305" y="707"/>
                </a:cubicBezTo>
                <a:lnTo>
                  <a:pt x="295" y="644"/>
                </a:lnTo>
                <a:close/>
                <a:moveTo>
                  <a:pt x="357" y="659"/>
                </a:moveTo>
                <a:cubicBezTo>
                  <a:pt x="388" y="635"/>
                  <a:pt x="422" y="613"/>
                  <a:pt x="460" y="595"/>
                </a:cubicBezTo>
                <a:cubicBezTo>
                  <a:pt x="439" y="580"/>
                  <a:pt x="415" y="566"/>
                  <a:pt x="389" y="556"/>
                </a:cubicBezTo>
                <a:lnTo>
                  <a:pt x="357" y="659"/>
                </a:lnTo>
                <a:close/>
                <a:moveTo>
                  <a:pt x="290" y="574"/>
                </a:moveTo>
                <a:lnTo>
                  <a:pt x="261" y="574"/>
                </a:lnTo>
                <a:cubicBezTo>
                  <a:pt x="258" y="574"/>
                  <a:pt x="255" y="575"/>
                  <a:pt x="253" y="577"/>
                </a:cubicBezTo>
                <a:lnTo>
                  <a:pt x="242" y="589"/>
                </a:lnTo>
                <a:cubicBezTo>
                  <a:pt x="239" y="592"/>
                  <a:pt x="238" y="597"/>
                  <a:pt x="241" y="602"/>
                </a:cubicBezTo>
                <a:lnTo>
                  <a:pt x="255" y="625"/>
                </a:lnTo>
                <a:cubicBezTo>
                  <a:pt x="256" y="628"/>
                  <a:pt x="260" y="630"/>
                  <a:pt x="264" y="630"/>
                </a:cubicBezTo>
                <a:lnTo>
                  <a:pt x="287" y="630"/>
                </a:lnTo>
                <a:cubicBezTo>
                  <a:pt x="291" y="630"/>
                  <a:pt x="295" y="628"/>
                  <a:pt x="297" y="625"/>
                </a:cubicBezTo>
                <a:lnTo>
                  <a:pt x="311" y="602"/>
                </a:lnTo>
                <a:cubicBezTo>
                  <a:pt x="313" y="597"/>
                  <a:pt x="312" y="592"/>
                  <a:pt x="309" y="589"/>
                </a:cubicBezTo>
                <a:lnTo>
                  <a:pt x="298" y="577"/>
                </a:lnTo>
                <a:cubicBezTo>
                  <a:pt x="296" y="575"/>
                  <a:pt x="293" y="574"/>
                  <a:pt x="290" y="574"/>
                </a:cubicBezTo>
                <a:close/>
                <a:moveTo>
                  <a:pt x="1408" y="756"/>
                </a:moveTo>
                <a:cubicBezTo>
                  <a:pt x="1408" y="673"/>
                  <a:pt x="1341" y="593"/>
                  <a:pt x="1245" y="556"/>
                </a:cubicBezTo>
                <a:lnTo>
                  <a:pt x="1174" y="783"/>
                </a:lnTo>
                <a:lnTo>
                  <a:pt x="1151" y="644"/>
                </a:lnTo>
                <a:lnTo>
                  <a:pt x="1113" y="644"/>
                </a:lnTo>
                <a:lnTo>
                  <a:pt x="1103" y="707"/>
                </a:lnTo>
                <a:cubicBezTo>
                  <a:pt x="1132" y="739"/>
                  <a:pt x="1157" y="774"/>
                  <a:pt x="1174" y="811"/>
                </a:cubicBezTo>
                <a:cubicBezTo>
                  <a:pt x="1369" y="811"/>
                  <a:pt x="1408" y="812"/>
                  <a:pt x="1408" y="760"/>
                </a:cubicBezTo>
                <a:cubicBezTo>
                  <a:pt x="1408" y="760"/>
                  <a:pt x="1407" y="759"/>
                  <a:pt x="1407" y="759"/>
                </a:cubicBezTo>
                <a:cubicBezTo>
                  <a:pt x="1407" y="758"/>
                  <a:pt x="1408" y="757"/>
                  <a:pt x="1408" y="756"/>
                </a:cubicBezTo>
                <a:close/>
                <a:moveTo>
                  <a:pt x="891" y="624"/>
                </a:moveTo>
                <a:lnTo>
                  <a:pt x="773" y="999"/>
                </a:lnTo>
                <a:lnTo>
                  <a:pt x="736" y="768"/>
                </a:lnTo>
                <a:lnTo>
                  <a:pt x="672" y="768"/>
                </a:lnTo>
                <a:lnTo>
                  <a:pt x="635" y="999"/>
                </a:lnTo>
                <a:lnTo>
                  <a:pt x="516" y="624"/>
                </a:lnTo>
                <a:cubicBezTo>
                  <a:pt x="358" y="684"/>
                  <a:pt x="248" y="816"/>
                  <a:pt x="248" y="954"/>
                </a:cubicBezTo>
                <a:cubicBezTo>
                  <a:pt x="248" y="956"/>
                  <a:pt x="248" y="957"/>
                  <a:pt x="248" y="959"/>
                </a:cubicBezTo>
                <a:cubicBezTo>
                  <a:pt x="248" y="959"/>
                  <a:pt x="248" y="960"/>
                  <a:pt x="248" y="961"/>
                </a:cubicBezTo>
                <a:cubicBezTo>
                  <a:pt x="248" y="1053"/>
                  <a:pt x="344" y="1045"/>
                  <a:pt x="704" y="1045"/>
                </a:cubicBezTo>
                <a:cubicBezTo>
                  <a:pt x="1087" y="1045"/>
                  <a:pt x="1160" y="1053"/>
                  <a:pt x="1160" y="961"/>
                </a:cubicBezTo>
                <a:cubicBezTo>
                  <a:pt x="1160" y="960"/>
                  <a:pt x="1159" y="959"/>
                  <a:pt x="1159" y="959"/>
                </a:cubicBezTo>
                <a:cubicBezTo>
                  <a:pt x="1159" y="957"/>
                  <a:pt x="1160" y="956"/>
                  <a:pt x="1160" y="954"/>
                </a:cubicBezTo>
                <a:cubicBezTo>
                  <a:pt x="1160" y="816"/>
                  <a:pt x="1049" y="684"/>
                  <a:pt x="891" y="624"/>
                </a:cubicBezTo>
                <a:close/>
                <a:moveTo>
                  <a:pt x="728" y="653"/>
                </a:moveTo>
                <a:lnTo>
                  <a:pt x="680" y="653"/>
                </a:lnTo>
                <a:cubicBezTo>
                  <a:pt x="675" y="653"/>
                  <a:pt x="670" y="655"/>
                  <a:pt x="667" y="658"/>
                </a:cubicBezTo>
                <a:lnTo>
                  <a:pt x="649" y="677"/>
                </a:lnTo>
                <a:cubicBezTo>
                  <a:pt x="643" y="683"/>
                  <a:pt x="642" y="692"/>
                  <a:pt x="646" y="699"/>
                </a:cubicBezTo>
                <a:lnTo>
                  <a:pt x="669" y="737"/>
                </a:lnTo>
                <a:cubicBezTo>
                  <a:pt x="672" y="743"/>
                  <a:pt x="678" y="746"/>
                  <a:pt x="684" y="746"/>
                </a:cubicBezTo>
                <a:lnTo>
                  <a:pt x="723" y="746"/>
                </a:lnTo>
                <a:cubicBezTo>
                  <a:pt x="730" y="746"/>
                  <a:pt x="735" y="743"/>
                  <a:pt x="739" y="737"/>
                </a:cubicBezTo>
                <a:lnTo>
                  <a:pt x="762" y="699"/>
                </a:lnTo>
                <a:cubicBezTo>
                  <a:pt x="766" y="692"/>
                  <a:pt x="765" y="683"/>
                  <a:pt x="759" y="677"/>
                </a:cubicBezTo>
                <a:lnTo>
                  <a:pt x="740" y="658"/>
                </a:lnTo>
                <a:cubicBezTo>
                  <a:pt x="737" y="655"/>
                  <a:pt x="733" y="653"/>
                  <a:pt x="728" y="653"/>
                </a:cubicBezTo>
                <a:close/>
                <a:moveTo>
                  <a:pt x="1132" y="519"/>
                </a:moveTo>
                <a:cubicBezTo>
                  <a:pt x="1200" y="519"/>
                  <a:pt x="1255" y="425"/>
                  <a:pt x="1255" y="338"/>
                </a:cubicBezTo>
                <a:cubicBezTo>
                  <a:pt x="1255" y="250"/>
                  <a:pt x="1200" y="179"/>
                  <a:pt x="1132" y="179"/>
                </a:cubicBezTo>
                <a:cubicBezTo>
                  <a:pt x="1064" y="179"/>
                  <a:pt x="1009" y="250"/>
                  <a:pt x="1009" y="338"/>
                </a:cubicBezTo>
                <a:cubicBezTo>
                  <a:pt x="1009" y="425"/>
                  <a:pt x="1064" y="519"/>
                  <a:pt x="1132" y="519"/>
                </a:cubicBezTo>
                <a:close/>
                <a:moveTo>
                  <a:pt x="1146" y="574"/>
                </a:moveTo>
                <a:lnTo>
                  <a:pt x="1117" y="574"/>
                </a:lnTo>
                <a:cubicBezTo>
                  <a:pt x="1115" y="574"/>
                  <a:pt x="1112" y="575"/>
                  <a:pt x="1110" y="577"/>
                </a:cubicBezTo>
                <a:lnTo>
                  <a:pt x="1099" y="589"/>
                </a:lnTo>
                <a:cubicBezTo>
                  <a:pt x="1095" y="592"/>
                  <a:pt x="1094" y="597"/>
                  <a:pt x="1097" y="602"/>
                </a:cubicBezTo>
                <a:lnTo>
                  <a:pt x="1111" y="625"/>
                </a:lnTo>
                <a:cubicBezTo>
                  <a:pt x="1113" y="628"/>
                  <a:pt x="1116" y="630"/>
                  <a:pt x="1120" y="630"/>
                </a:cubicBezTo>
                <a:lnTo>
                  <a:pt x="1144" y="630"/>
                </a:lnTo>
                <a:cubicBezTo>
                  <a:pt x="1148" y="630"/>
                  <a:pt x="1151" y="628"/>
                  <a:pt x="1153" y="625"/>
                </a:cubicBezTo>
                <a:lnTo>
                  <a:pt x="1167" y="602"/>
                </a:lnTo>
                <a:cubicBezTo>
                  <a:pt x="1169" y="597"/>
                  <a:pt x="1169" y="592"/>
                  <a:pt x="1165" y="589"/>
                </a:cubicBezTo>
                <a:lnTo>
                  <a:pt x="1154" y="577"/>
                </a:lnTo>
                <a:cubicBezTo>
                  <a:pt x="1152" y="575"/>
                  <a:pt x="1149" y="574"/>
                  <a:pt x="1146" y="574"/>
                </a:cubicBezTo>
                <a:close/>
                <a:moveTo>
                  <a:pt x="276" y="519"/>
                </a:moveTo>
                <a:cubicBezTo>
                  <a:pt x="343" y="519"/>
                  <a:pt x="398" y="425"/>
                  <a:pt x="398" y="338"/>
                </a:cubicBezTo>
                <a:cubicBezTo>
                  <a:pt x="398" y="250"/>
                  <a:pt x="343" y="179"/>
                  <a:pt x="276" y="179"/>
                </a:cubicBezTo>
                <a:cubicBezTo>
                  <a:pt x="208" y="179"/>
                  <a:pt x="153" y="250"/>
                  <a:pt x="153" y="338"/>
                </a:cubicBezTo>
                <a:cubicBezTo>
                  <a:pt x="153" y="425"/>
                  <a:pt x="208" y="519"/>
                  <a:pt x="276" y="519"/>
                </a:cubicBezTo>
                <a:close/>
                <a:moveTo>
                  <a:pt x="704" y="561"/>
                </a:moveTo>
                <a:cubicBezTo>
                  <a:pt x="816" y="561"/>
                  <a:pt x="907" y="407"/>
                  <a:pt x="907" y="262"/>
                </a:cubicBezTo>
                <a:cubicBezTo>
                  <a:pt x="907" y="117"/>
                  <a:pt x="816" y="0"/>
                  <a:pt x="704" y="0"/>
                </a:cubicBezTo>
                <a:cubicBezTo>
                  <a:pt x="592" y="0"/>
                  <a:pt x="501" y="117"/>
                  <a:pt x="501" y="262"/>
                </a:cubicBezTo>
                <a:cubicBezTo>
                  <a:pt x="501" y="407"/>
                  <a:pt x="592" y="561"/>
                  <a:pt x="704" y="561"/>
                </a:cubicBezTo>
                <a:close/>
                <a:moveTo>
                  <a:pt x="1019" y="556"/>
                </a:moveTo>
                <a:cubicBezTo>
                  <a:pt x="993" y="566"/>
                  <a:pt x="969" y="580"/>
                  <a:pt x="948" y="595"/>
                </a:cubicBezTo>
                <a:cubicBezTo>
                  <a:pt x="986" y="613"/>
                  <a:pt x="1020" y="635"/>
                  <a:pt x="1051" y="659"/>
                </a:cubicBezTo>
                <a:lnTo>
                  <a:pt x="1019" y="5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3" name="出自【趣你的PPT】(微信:qunideppt)：最优质的PPT资源库"/>
          <p:cNvSpPr>
            <a:spLocks noEditPoints="1"/>
          </p:cNvSpPr>
          <p:nvPr/>
        </p:nvSpPr>
        <p:spPr bwMode="auto">
          <a:xfrm>
            <a:off x="6946900" y="3138805"/>
            <a:ext cx="844550" cy="844550"/>
          </a:xfrm>
          <a:custGeom>
            <a:avLst/>
            <a:gdLst>
              <a:gd name="T0" fmla="*/ 341 w 933"/>
              <a:gd name="T1" fmla="*/ 63 h 932"/>
              <a:gd name="T2" fmla="*/ 145 w 933"/>
              <a:gd name="T3" fmla="*/ 144 h 932"/>
              <a:gd name="T4" fmla="*/ 64 w 933"/>
              <a:gd name="T5" fmla="*/ 340 h 932"/>
              <a:gd name="T6" fmla="*/ 145 w 933"/>
              <a:gd name="T7" fmla="*/ 536 h 932"/>
              <a:gd name="T8" fmla="*/ 341 w 933"/>
              <a:gd name="T9" fmla="*/ 617 h 932"/>
              <a:gd name="T10" fmla="*/ 537 w 933"/>
              <a:gd name="T11" fmla="*/ 536 h 932"/>
              <a:gd name="T12" fmla="*/ 537 w 933"/>
              <a:gd name="T13" fmla="*/ 144 h 932"/>
              <a:gd name="T14" fmla="*/ 341 w 933"/>
              <a:gd name="T15" fmla="*/ 63 h 932"/>
              <a:gd name="T16" fmla="*/ 341 w 933"/>
              <a:gd name="T17" fmla="*/ 681 h 932"/>
              <a:gd name="T18" fmla="*/ 100 w 933"/>
              <a:gd name="T19" fmla="*/ 581 h 932"/>
              <a:gd name="T20" fmla="*/ 0 w 933"/>
              <a:gd name="T21" fmla="*/ 340 h 932"/>
              <a:gd name="T22" fmla="*/ 100 w 933"/>
              <a:gd name="T23" fmla="*/ 100 h 932"/>
              <a:gd name="T24" fmla="*/ 341 w 933"/>
              <a:gd name="T25" fmla="*/ 0 h 932"/>
              <a:gd name="T26" fmla="*/ 582 w 933"/>
              <a:gd name="T27" fmla="*/ 100 h 932"/>
              <a:gd name="T28" fmla="*/ 582 w 933"/>
              <a:gd name="T29" fmla="*/ 581 h 932"/>
              <a:gd name="T30" fmla="*/ 341 w 933"/>
              <a:gd name="T31" fmla="*/ 681 h 932"/>
              <a:gd name="T32" fmla="*/ 636 w 933"/>
              <a:gd name="T33" fmla="*/ 538 h 932"/>
              <a:gd name="T34" fmla="*/ 636 w 933"/>
              <a:gd name="T35" fmla="*/ 581 h 932"/>
              <a:gd name="T36" fmla="*/ 582 w 933"/>
              <a:gd name="T37" fmla="*/ 636 h 932"/>
              <a:gd name="T38" fmla="*/ 539 w 933"/>
              <a:gd name="T39" fmla="*/ 636 h 932"/>
              <a:gd name="T40" fmla="*/ 537 w 933"/>
              <a:gd name="T41" fmla="*/ 634 h 932"/>
              <a:gd name="T42" fmla="*/ 537 w 933"/>
              <a:gd name="T43" fmla="*/ 591 h 932"/>
              <a:gd name="T44" fmla="*/ 591 w 933"/>
              <a:gd name="T45" fmla="*/ 536 h 932"/>
              <a:gd name="T46" fmla="*/ 634 w 933"/>
              <a:gd name="T47" fmla="*/ 536 h 932"/>
              <a:gd name="T48" fmla="*/ 636 w 933"/>
              <a:gd name="T49" fmla="*/ 538 h 932"/>
              <a:gd name="T50" fmla="*/ 707 w 933"/>
              <a:gd name="T51" fmla="*/ 630 h 932"/>
              <a:gd name="T52" fmla="*/ 707 w 933"/>
              <a:gd name="T53" fmla="*/ 706 h 932"/>
              <a:gd name="T54" fmla="*/ 631 w 933"/>
              <a:gd name="T55" fmla="*/ 706 h 932"/>
              <a:gd name="T56" fmla="*/ 631 w 933"/>
              <a:gd name="T57" fmla="*/ 630 h 932"/>
              <a:gd name="T58" fmla="*/ 707 w 933"/>
              <a:gd name="T59" fmla="*/ 630 h 932"/>
              <a:gd name="T60" fmla="*/ 922 w 933"/>
              <a:gd name="T61" fmla="*/ 834 h 932"/>
              <a:gd name="T62" fmla="*/ 920 w 933"/>
              <a:gd name="T63" fmla="*/ 875 h 932"/>
              <a:gd name="T64" fmla="*/ 876 w 933"/>
              <a:gd name="T65" fmla="*/ 919 h 932"/>
              <a:gd name="T66" fmla="*/ 835 w 933"/>
              <a:gd name="T67" fmla="*/ 921 h 932"/>
              <a:gd name="T68" fmla="*/ 705 w 933"/>
              <a:gd name="T69" fmla="*/ 791 h 932"/>
              <a:gd name="T70" fmla="*/ 707 w 933"/>
              <a:gd name="T71" fmla="*/ 750 h 932"/>
              <a:gd name="T72" fmla="*/ 750 w 933"/>
              <a:gd name="T73" fmla="*/ 706 h 932"/>
              <a:gd name="T74" fmla="*/ 791 w 933"/>
              <a:gd name="T75" fmla="*/ 704 h 932"/>
              <a:gd name="T76" fmla="*/ 922 w 933"/>
              <a:gd name="T77" fmla="*/ 834 h 932"/>
              <a:gd name="T78" fmla="*/ 341 w 933"/>
              <a:gd name="T79" fmla="*/ 136 h 932"/>
              <a:gd name="T80" fmla="*/ 196 w 933"/>
              <a:gd name="T81" fmla="*/ 196 h 932"/>
              <a:gd name="T82" fmla="*/ 137 w 933"/>
              <a:gd name="T83" fmla="*/ 340 h 932"/>
              <a:gd name="T84" fmla="*/ 196 w 933"/>
              <a:gd name="T85" fmla="*/ 485 h 932"/>
              <a:gd name="T86" fmla="*/ 341 w 933"/>
              <a:gd name="T87" fmla="*/ 545 h 932"/>
              <a:gd name="T88" fmla="*/ 485 w 933"/>
              <a:gd name="T89" fmla="*/ 485 h 932"/>
              <a:gd name="T90" fmla="*/ 485 w 933"/>
              <a:gd name="T91" fmla="*/ 196 h 932"/>
              <a:gd name="T92" fmla="*/ 341 w 933"/>
              <a:gd name="T93" fmla="*/ 136 h 932"/>
              <a:gd name="T94" fmla="*/ 341 w 933"/>
              <a:gd name="T95" fmla="*/ 587 h 932"/>
              <a:gd name="T96" fmla="*/ 167 w 933"/>
              <a:gd name="T97" fmla="*/ 515 h 932"/>
              <a:gd name="T98" fmla="*/ 94 w 933"/>
              <a:gd name="T99" fmla="*/ 340 h 932"/>
              <a:gd name="T100" fmla="*/ 167 w 933"/>
              <a:gd name="T101" fmla="*/ 166 h 932"/>
              <a:gd name="T102" fmla="*/ 341 w 933"/>
              <a:gd name="T103" fmla="*/ 94 h 932"/>
              <a:gd name="T104" fmla="*/ 515 w 933"/>
              <a:gd name="T105" fmla="*/ 166 h 932"/>
              <a:gd name="T106" fmla="*/ 515 w 933"/>
              <a:gd name="T107" fmla="*/ 515 h 932"/>
              <a:gd name="T108" fmla="*/ 341 w 933"/>
              <a:gd name="T109" fmla="*/ 587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3" h="932">
                <a:moveTo>
                  <a:pt x="341" y="63"/>
                </a:moveTo>
                <a:cubicBezTo>
                  <a:pt x="267" y="63"/>
                  <a:pt x="197" y="92"/>
                  <a:pt x="145" y="144"/>
                </a:cubicBezTo>
                <a:cubicBezTo>
                  <a:pt x="93" y="197"/>
                  <a:pt x="64" y="266"/>
                  <a:pt x="64" y="340"/>
                </a:cubicBezTo>
                <a:cubicBezTo>
                  <a:pt x="64" y="414"/>
                  <a:pt x="93" y="484"/>
                  <a:pt x="145" y="536"/>
                </a:cubicBezTo>
                <a:cubicBezTo>
                  <a:pt x="197" y="589"/>
                  <a:pt x="267" y="617"/>
                  <a:pt x="341" y="617"/>
                </a:cubicBezTo>
                <a:cubicBezTo>
                  <a:pt x="415" y="617"/>
                  <a:pt x="484" y="589"/>
                  <a:pt x="537" y="536"/>
                </a:cubicBezTo>
                <a:cubicBezTo>
                  <a:pt x="645" y="428"/>
                  <a:pt x="645" y="252"/>
                  <a:pt x="537" y="144"/>
                </a:cubicBezTo>
                <a:cubicBezTo>
                  <a:pt x="484" y="92"/>
                  <a:pt x="415" y="63"/>
                  <a:pt x="341" y="63"/>
                </a:cubicBezTo>
                <a:close/>
                <a:moveTo>
                  <a:pt x="341" y="681"/>
                </a:moveTo>
                <a:cubicBezTo>
                  <a:pt x="250" y="681"/>
                  <a:pt x="164" y="645"/>
                  <a:pt x="100" y="581"/>
                </a:cubicBezTo>
                <a:cubicBezTo>
                  <a:pt x="36" y="517"/>
                  <a:pt x="0" y="431"/>
                  <a:pt x="0" y="340"/>
                </a:cubicBezTo>
                <a:cubicBezTo>
                  <a:pt x="0" y="249"/>
                  <a:pt x="36" y="164"/>
                  <a:pt x="100" y="100"/>
                </a:cubicBezTo>
                <a:cubicBezTo>
                  <a:pt x="164" y="35"/>
                  <a:pt x="250" y="0"/>
                  <a:pt x="341" y="0"/>
                </a:cubicBezTo>
                <a:cubicBezTo>
                  <a:pt x="432" y="0"/>
                  <a:pt x="517" y="35"/>
                  <a:pt x="582" y="100"/>
                </a:cubicBezTo>
                <a:cubicBezTo>
                  <a:pt x="714" y="232"/>
                  <a:pt x="714" y="448"/>
                  <a:pt x="582" y="581"/>
                </a:cubicBezTo>
                <a:cubicBezTo>
                  <a:pt x="517" y="645"/>
                  <a:pt x="432" y="681"/>
                  <a:pt x="341" y="681"/>
                </a:cubicBezTo>
                <a:close/>
                <a:moveTo>
                  <a:pt x="636" y="538"/>
                </a:moveTo>
                <a:cubicBezTo>
                  <a:pt x="648" y="550"/>
                  <a:pt x="648" y="569"/>
                  <a:pt x="636" y="581"/>
                </a:cubicBezTo>
                <a:lnTo>
                  <a:pt x="582" y="636"/>
                </a:lnTo>
                <a:cubicBezTo>
                  <a:pt x="570" y="648"/>
                  <a:pt x="551" y="648"/>
                  <a:pt x="539" y="636"/>
                </a:cubicBezTo>
                <a:lnTo>
                  <a:pt x="537" y="634"/>
                </a:lnTo>
                <a:cubicBezTo>
                  <a:pt x="525" y="622"/>
                  <a:pt x="525" y="602"/>
                  <a:pt x="537" y="591"/>
                </a:cubicBezTo>
                <a:lnTo>
                  <a:pt x="591" y="536"/>
                </a:lnTo>
                <a:cubicBezTo>
                  <a:pt x="603" y="524"/>
                  <a:pt x="622" y="524"/>
                  <a:pt x="634" y="536"/>
                </a:cubicBezTo>
                <a:lnTo>
                  <a:pt x="636" y="538"/>
                </a:lnTo>
                <a:close/>
                <a:moveTo>
                  <a:pt x="707" y="630"/>
                </a:moveTo>
                <a:cubicBezTo>
                  <a:pt x="728" y="651"/>
                  <a:pt x="728" y="685"/>
                  <a:pt x="707" y="706"/>
                </a:cubicBezTo>
                <a:cubicBezTo>
                  <a:pt x="686" y="727"/>
                  <a:pt x="652" y="727"/>
                  <a:pt x="631" y="706"/>
                </a:cubicBezTo>
                <a:cubicBezTo>
                  <a:pt x="610" y="685"/>
                  <a:pt x="610" y="651"/>
                  <a:pt x="631" y="630"/>
                </a:cubicBezTo>
                <a:cubicBezTo>
                  <a:pt x="652" y="609"/>
                  <a:pt x="686" y="609"/>
                  <a:pt x="707" y="630"/>
                </a:cubicBezTo>
                <a:close/>
                <a:moveTo>
                  <a:pt x="922" y="834"/>
                </a:moveTo>
                <a:cubicBezTo>
                  <a:pt x="933" y="845"/>
                  <a:pt x="932" y="864"/>
                  <a:pt x="920" y="875"/>
                </a:cubicBezTo>
                <a:lnTo>
                  <a:pt x="876" y="919"/>
                </a:lnTo>
                <a:cubicBezTo>
                  <a:pt x="864" y="931"/>
                  <a:pt x="846" y="932"/>
                  <a:pt x="835" y="921"/>
                </a:cubicBezTo>
                <a:lnTo>
                  <a:pt x="705" y="791"/>
                </a:lnTo>
                <a:cubicBezTo>
                  <a:pt x="694" y="780"/>
                  <a:pt x="695" y="762"/>
                  <a:pt x="707" y="750"/>
                </a:cubicBezTo>
                <a:lnTo>
                  <a:pt x="750" y="706"/>
                </a:lnTo>
                <a:cubicBezTo>
                  <a:pt x="762" y="694"/>
                  <a:pt x="781" y="693"/>
                  <a:pt x="791" y="704"/>
                </a:cubicBezTo>
                <a:lnTo>
                  <a:pt x="922" y="834"/>
                </a:lnTo>
                <a:close/>
                <a:moveTo>
                  <a:pt x="341" y="136"/>
                </a:moveTo>
                <a:cubicBezTo>
                  <a:pt x="286" y="136"/>
                  <a:pt x="235" y="157"/>
                  <a:pt x="196" y="196"/>
                </a:cubicBezTo>
                <a:cubicBezTo>
                  <a:pt x="158" y="234"/>
                  <a:pt x="137" y="286"/>
                  <a:pt x="137" y="340"/>
                </a:cubicBezTo>
                <a:cubicBezTo>
                  <a:pt x="137" y="395"/>
                  <a:pt x="158" y="446"/>
                  <a:pt x="196" y="485"/>
                </a:cubicBezTo>
                <a:cubicBezTo>
                  <a:pt x="235" y="523"/>
                  <a:pt x="286" y="545"/>
                  <a:pt x="341" y="545"/>
                </a:cubicBezTo>
                <a:cubicBezTo>
                  <a:pt x="395" y="545"/>
                  <a:pt x="447" y="523"/>
                  <a:pt x="485" y="485"/>
                </a:cubicBezTo>
                <a:cubicBezTo>
                  <a:pt x="565" y="405"/>
                  <a:pt x="565" y="275"/>
                  <a:pt x="485" y="196"/>
                </a:cubicBezTo>
                <a:cubicBezTo>
                  <a:pt x="447" y="157"/>
                  <a:pt x="395" y="136"/>
                  <a:pt x="341" y="136"/>
                </a:cubicBezTo>
                <a:close/>
                <a:moveTo>
                  <a:pt x="341" y="587"/>
                </a:moveTo>
                <a:cubicBezTo>
                  <a:pt x="275" y="587"/>
                  <a:pt x="213" y="561"/>
                  <a:pt x="167" y="515"/>
                </a:cubicBezTo>
                <a:cubicBezTo>
                  <a:pt x="120" y="468"/>
                  <a:pt x="94" y="406"/>
                  <a:pt x="94" y="340"/>
                </a:cubicBezTo>
                <a:cubicBezTo>
                  <a:pt x="94" y="274"/>
                  <a:pt x="120" y="212"/>
                  <a:pt x="167" y="166"/>
                </a:cubicBezTo>
                <a:cubicBezTo>
                  <a:pt x="213" y="119"/>
                  <a:pt x="275" y="94"/>
                  <a:pt x="341" y="94"/>
                </a:cubicBezTo>
                <a:cubicBezTo>
                  <a:pt x="407" y="94"/>
                  <a:pt x="469" y="119"/>
                  <a:pt x="515" y="166"/>
                </a:cubicBezTo>
                <a:cubicBezTo>
                  <a:pt x="611" y="262"/>
                  <a:pt x="611" y="418"/>
                  <a:pt x="515" y="515"/>
                </a:cubicBezTo>
                <a:cubicBezTo>
                  <a:pt x="469" y="561"/>
                  <a:pt x="407" y="587"/>
                  <a:pt x="341" y="587"/>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580" b="0" i="0" u="none" strike="noStrike" kern="0" cap="none" spc="0" normalizeH="0" baseline="0" noProof="0">
              <a:ln>
                <a:noFill/>
              </a:ln>
              <a:solidFill>
                <a:schemeClr val="bg1"/>
              </a:solidFill>
              <a:effectLst/>
              <a:uLnTx/>
              <a:uFillTx/>
              <a:latin typeface="+mn-lt"/>
              <a:ea typeface="+mn-ea"/>
            </a:endParaRPr>
          </a:p>
        </p:txBody>
      </p:sp>
      <p:sp>
        <p:nvSpPr>
          <p:cNvPr id="124" name="出自【趣你的PPT】(微信:qunideppt)：最优质的PPT资源库"/>
          <p:cNvSpPr>
            <a:spLocks noEditPoints="1"/>
          </p:cNvSpPr>
          <p:nvPr/>
        </p:nvSpPr>
        <p:spPr bwMode="auto">
          <a:xfrm>
            <a:off x="9847580" y="3122930"/>
            <a:ext cx="617538" cy="854075"/>
          </a:xfrm>
          <a:custGeom>
            <a:avLst/>
            <a:gdLst>
              <a:gd name="T0" fmla="*/ 68 w 683"/>
              <a:gd name="T1" fmla="*/ 130 h 941"/>
              <a:gd name="T2" fmla="*/ 170 w 683"/>
              <a:gd name="T3" fmla="*/ 74 h 941"/>
              <a:gd name="T4" fmla="*/ 173 w 683"/>
              <a:gd name="T5" fmla="*/ 190 h 941"/>
              <a:gd name="T6" fmla="*/ 71 w 683"/>
              <a:gd name="T7" fmla="*/ 246 h 941"/>
              <a:gd name="T8" fmla="*/ 68 w 683"/>
              <a:gd name="T9" fmla="*/ 130 h 941"/>
              <a:gd name="T10" fmla="*/ 266 w 683"/>
              <a:gd name="T11" fmla="*/ 416 h 941"/>
              <a:gd name="T12" fmla="*/ 266 w 683"/>
              <a:gd name="T13" fmla="*/ 416 h 941"/>
              <a:gd name="T14" fmla="*/ 419 w 683"/>
              <a:gd name="T15" fmla="*/ 329 h 941"/>
              <a:gd name="T16" fmla="*/ 418 w 683"/>
              <a:gd name="T17" fmla="*/ 153 h 941"/>
              <a:gd name="T18" fmla="*/ 418 w 683"/>
              <a:gd name="T19" fmla="*/ 153 h 941"/>
              <a:gd name="T20" fmla="*/ 197 w 683"/>
              <a:gd name="T21" fmla="*/ 25 h 941"/>
              <a:gd name="T22" fmla="*/ 197 w 683"/>
              <a:gd name="T23" fmla="*/ 25 h 941"/>
              <a:gd name="T24" fmla="*/ 41 w 683"/>
              <a:gd name="T25" fmla="*/ 111 h 941"/>
              <a:gd name="T26" fmla="*/ 45 w 683"/>
              <a:gd name="T27" fmla="*/ 288 h 941"/>
              <a:gd name="T28" fmla="*/ 45 w 683"/>
              <a:gd name="T29" fmla="*/ 288 h 941"/>
              <a:gd name="T30" fmla="*/ 266 w 683"/>
              <a:gd name="T31" fmla="*/ 416 h 941"/>
              <a:gd name="T32" fmla="*/ 664 w 683"/>
              <a:gd name="T33" fmla="*/ 395 h 941"/>
              <a:gd name="T34" fmla="*/ 665 w 683"/>
              <a:gd name="T35" fmla="*/ 395 h 941"/>
              <a:gd name="T36" fmla="*/ 628 w 683"/>
              <a:gd name="T37" fmla="*/ 374 h 941"/>
              <a:gd name="T38" fmla="*/ 604 w 683"/>
              <a:gd name="T39" fmla="*/ 433 h 941"/>
              <a:gd name="T40" fmla="*/ 561 w 683"/>
              <a:gd name="T41" fmla="*/ 487 h 941"/>
              <a:gd name="T42" fmla="*/ 599 w 683"/>
              <a:gd name="T43" fmla="*/ 509 h 941"/>
              <a:gd name="T44" fmla="*/ 599 w 683"/>
              <a:gd name="T45" fmla="*/ 508 h 941"/>
              <a:gd name="T46" fmla="*/ 665 w 683"/>
              <a:gd name="T47" fmla="*/ 471 h 941"/>
              <a:gd name="T48" fmla="*/ 664 w 683"/>
              <a:gd name="T49" fmla="*/ 395 h 941"/>
              <a:gd name="T50" fmla="*/ 575 w 683"/>
              <a:gd name="T51" fmla="*/ 305 h 941"/>
              <a:gd name="T52" fmla="*/ 575 w 683"/>
              <a:gd name="T53" fmla="*/ 305 h 941"/>
              <a:gd name="T54" fmla="*/ 486 w 683"/>
              <a:gd name="T55" fmla="*/ 253 h 941"/>
              <a:gd name="T56" fmla="*/ 449 w 683"/>
              <a:gd name="T57" fmla="*/ 353 h 941"/>
              <a:gd name="T58" fmla="*/ 391 w 683"/>
              <a:gd name="T59" fmla="*/ 427 h 941"/>
              <a:gd name="T60" fmla="*/ 476 w 683"/>
              <a:gd name="T61" fmla="*/ 476 h 941"/>
              <a:gd name="T62" fmla="*/ 476 w 683"/>
              <a:gd name="T63" fmla="*/ 476 h 941"/>
              <a:gd name="T64" fmla="*/ 576 w 683"/>
              <a:gd name="T65" fmla="*/ 419 h 941"/>
              <a:gd name="T66" fmla="*/ 575 w 683"/>
              <a:gd name="T67" fmla="*/ 305 h 941"/>
              <a:gd name="T68" fmla="*/ 410 w 683"/>
              <a:gd name="T69" fmla="*/ 579 h 941"/>
              <a:gd name="T70" fmla="*/ 425 w 683"/>
              <a:gd name="T71" fmla="*/ 532 h 941"/>
              <a:gd name="T72" fmla="*/ 349 w 683"/>
              <a:gd name="T73" fmla="*/ 456 h 941"/>
              <a:gd name="T74" fmla="*/ 273 w 683"/>
              <a:gd name="T75" fmla="*/ 532 h 941"/>
              <a:gd name="T76" fmla="*/ 289 w 683"/>
              <a:gd name="T77" fmla="*/ 579 h 941"/>
              <a:gd name="T78" fmla="*/ 172 w 683"/>
              <a:gd name="T79" fmla="*/ 907 h 941"/>
              <a:gd name="T80" fmla="*/ 182 w 683"/>
              <a:gd name="T81" fmla="*/ 929 h 941"/>
              <a:gd name="T82" fmla="*/ 208 w 683"/>
              <a:gd name="T83" fmla="*/ 938 h 941"/>
              <a:gd name="T84" fmla="*/ 230 w 683"/>
              <a:gd name="T85" fmla="*/ 928 h 941"/>
              <a:gd name="T86" fmla="*/ 319 w 683"/>
              <a:gd name="T87" fmla="*/ 677 h 941"/>
              <a:gd name="T88" fmla="*/ 319 w 683"/>
              <a:gd name="T89" fmla="*/ 922 h 941"/>
              <a:gd name="T90" fmla="*/ 336 w 683"/>
              <a:gd name="T91" fmla="*/ 939 h 941"/>
              <a:gd name="T92" fmla="*/ 363 w 683"/>
              <a:gd name="T93" fmla="*/ 939 h 941"/>
              <a:gd name="T94" fmla="*/ 380 w 683"/>
              <a:gd name="T95" fmla="*/ 922 h 941"/>
              <a:gd name="T96" fmla="*/ 380 w 683"/>
              <a:gd name="T97" fmla="*/ 679 h 941"/>
              <a:gd name="T98" fmla="*/ 469 w 683"/>
              <a:gd name="T99" fmla="*/ 928 h 941"/>
              <a:gd name="T100" fmla="*/ 490 w 683"/>
              <a:gd name="T101" fmla="*/ 938 h 941"/>
              <a:gd name="T102" fmla="*/ 516 w 683"/>
              <a:gd name="T103" fmla="*/ 929 h 941"/>
              <a:gd name="T104" fmla="*/ 527 w 683"/>
              <a:gd name="T105" fmla="*/ 907 h 941"/>
              <a:gd name="T106" fmla="*/ 410 w 683"/>
              <a:gd name="T107" fmla="*/ 579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3" h="941">
                <a:moveTo>
                  <a:pt x="68" y="130"/>
                </a:moveTo>
                <a:cubicBezTo>
                  <a:pt x="95" y="82"/>
                  <a:pt x="141" y="58"/>
                  <a:pt x="170" y="74"/>
                </a:cubicBezTo>
                <a:cubicBezTo>
                  <a:pt x="199" y="91"/>
                  <a:pt x="200" y="143"/>
                  <a:pt x="173" y="190"/>
                </a:cubicBezTo>
                <a:cubicBezTo>
                  <a:pt x="146" y="238"/>
                  <a:pt x="100" y="262"/>
                  <a:pt x="71" y="246"/>
                </a:cubicBezTo>
                <a:cubicBezTo>
                  <a:pt x="42" y="229"/>
                  <a:pt x="41" y="177"/>
                  <a:pt x="68" y="130"/>
                </a:cubicBezTo>
                <a:close/>
                <a:moveTo>
                  <a:pt x="266" y="416"/>
                </a:moveTo>
                <a:lnTo>
                  <a:pt x="266" y="416"/>
                </a:lnTo>
                <a:cubicBezTo>
                  <a:pt x="311" y="437"/>
                  <a:pt x="378" y="399"/>
                  <a:pt x="419" y="329"/>
                </a:cubicBezTo>
                <a:cubicBezTo>
                  <a:pt x="460" y="258"/>
                  <a:pt x="459" y="181"/>
                  <a:pt x="418" y="153"/>
                </a:cubicBezTo>
                <a:lnTo>
                  <a:pt x="197" y="25"/>
                </a:lnTo>
                <a:cubicBezTo>
                  <a:pt x="153" y="0"/>
                  <a:pt x="83" y="38"/>
                  <a:pt x="41" y="111"/>
                </a:cubicBezTo>
                <a:cubicBezTo>
                  <a:pt x="0" y="183"/>
                  <a:pt x="2" y="262"/>
                  <a:pt x="45" y="288"/>
                </a:cubicBezTo>
                <a:lnTo>
                  <a:pt x="266" y="416"/>
                </a:lnTo>
                <a:close/>
                <a:moveTo>
                  <a:pt x="664" y="395"/>
                </a:moveTo>
                <a:lnTo>
                  <a:pt x="665" y="395"/>
                </a:lnTo>
                <a:lnTo>
                  <a:pt x="628" y="374"/>
                </a:lnTo>
                <a:cubicBezTo>
                  <a:pt x="623" y="393"/>
                  <a:pt x="616" y="414"/>
                  <a:pt x="604" y="433"/>
                </a:cubicBezTo>
                <a:cubicBezTo>
                  <a:pt x="592" y="455"/>
                  <a:pt x="577" y="473"/>
                  <a:pt x="561" y="487"/>
                </a:cubicBezTo>
                <a:lnTo>
                  <a:pt x="599" y="509"/>
                </a:lnTo>
                <a:lnTo>
                  <a:pt x="599" y="508"/>
                </a:lnTo>
                <a:cubicBezTo>
                  <a:pt x="618" y="518"/>
                  <a:pt x="647" y="501"/>
                  <a:pt x="665" y="471"/>
                </a:cubicBezTo>
                <a:cubicBezTo>
                  <a:pt x="683" y="441"/>
                  <a:pt x="682" y="407"/>
                  <a:pt x="664" y="395"/>
                </a:cubicBezTo>
                <a:close/>
                <a:moveTo>
                  <a:pt x="575" y="305"/>
                </a:moveTo>
                <a:lnTo>
                  <a:pt x="575" y="305"/>
                </a:lnTo>
                <a:lnTo>
                  <a:pt x="486" y="253"/>
                </a:lnTo>
                <a:cubicBezTo>
                  <a:pt x="481" y="286"/>
                  <a:pt x="468" y="320"/>
                  <a:pt x="449" y="353"/>
                </a:cubicBezTo>
                <a:cubicBezTo>
                  <a:pt x="432" y="382"/>
                  <a:pt x="412" y="407"/>
                  <a:pt x="391" y="427"/>
                </a:cubicBezTo>
                <a:lnTo>
                  <a:pt x="476" y="476"/>
                </a:lnTo>
                <a:cubicBezTo>
                  <a:pt x="505" y="490"/>
                  <a:pt x="549" y="465"/>
                  <a:pt x="576" y="419"/>
                </a:cubicBezTo>
                <a:cubicBezTo>
                  <a:pt x="602" y="373"/>
                  <a:pt x="602" y="323"/>
                  <a:pt x="575" y="305"/>
                </a:cubicBezTo>
                <a:close/>
                <a:moveTo>
                  <a:pt x="410" y="579"/>
                </a:moveTo>
                <a:cubicBezTo>
                  <a:pt x="420" y="566"/>
                  <a:pt x="425" y="550"/>
                  <a:pt x="425" y="532"/>
                </a:cubicBezTo>
                <a:cubicBezTo>
                  <a:pt x="425" y="490"/>
                  <a:pt x="391" y="456"/>
                  <a:pt x="349" y="456"/>
                </a:cubicBezTo>
                <a:cubicBezTo>
                  <a:pt x="307" y="456"/>
                  <a:pt x="273" y="490"/>
                  <a:pt x="273" y="532"/>
                </a:cubicBezTo>
                <a:cubicBezTo>
                  <a:pt x="273" y="550"/>
                  <a:pt x="279" y="566"/>
                  <a:pt x="289" y="579"/>
                </a:cubicBezTo>
                <a:lnTo>
                  <a:pt x="172" y="907"/>
                </a:lnTo>
                <a:cubicBezTo>
                  <a:pt x="169" y="916"/>
                  <a:pt x="174" y="926"/>
                  <a:pt x="182" y="929"/>
                </a:cubicBezTo>
                <a:lnTo>
                  <a:pt x="208" y="938"/>
                </a:lnTo>
                <a:cubicBezTo>
                  <a:pt x="217" y="941"/>
                  <a:pt x="227" y="937"/>
                  <a:pt x="230" y="928"/>
                </a:cubicBezTo>
                <a:lnTo>
                  <a:pt x="319" y="677"/>
                </a:lnTo>
                <a:lnTo>
                  <a:pt x="319" y="922"/>
                </a:lnTo>
                <a:cubicBezTo>
                  <a:pt x="319" y="932"/>
                  <a:pt x="327" y="939"/>
                  <a:pt x="336" y="939"/>
                </a:cubicBezTo>
                <a:lnTo>
                  <a:pt x="363" y="939"/>
                </a:lnTo>
                <a:cubicBezTo>
                  <a:pt x="373" y="939"/>
                  <a:pt x="380" y="932"/>
                  <a:pt x="380" y="922"/>
                </a:cubicBezTo>
                <a:lnTo>
                  <a:pt x="380" y="679"/>
                </a:lnTo>
                <a:lnTo>
                  <a:pt x="469" y="928"/>
                </a:lnTo>
                <a:cubicBezTo>
                  <a:pt x="472" y="937"/>
                  <a:pt x="482" y="941"/>
                  <a:pt x="490" y="938"/>
                </a:cubicBezTo>
                <a:lnTo>
                  <a:pt x="516" y="929"/>
                </a:lnTo>
                <a:cubicBezTo>
                  <a:pt x="525" y="926"/>
                  <a:pt x="530" y="916"/>
                  <a:pt x="527" y="907"/>
                </a:cubicBezTo>
                <a:lnTo>
                  <a:pt x="410" y="579"/>
                </a:ln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580" b="0" i="0" u="none" strike="noStrike" kern="0" cap="none" spc="0" normalizeH="0" baseline="0" noProof="0">
              <a:ln>
                <a:noFill/>
              </a:ln>
              <a:solidFill>
                <a:schemeClr val="bg1"/>
              </a:solidFill>
              <a:effectLst/>
              <a:uLnTx/>
              <a:uFillTx/>
              <a:latin typeface="+mn-lt"/>
              <a:ea typeface="+mn-ea"/>
            </a:endParaRPr>
          </a:p>
        </p:txBody>
      </p:sp>
      <p:sp>
        <p:nvSpPr>
          <p:cNvPr id="125" name="出自【趣你的PPT】(微信:qunideppt)：最优质的PPT资源库"/>
          <p:cNvSpPr txBox="1">
            <a:spLocks noChangeArrowheads="1"/>
          </p:cNvSpPr>
          <p:nvPr/>
        </p:nvSpPr>
        <p:spPr bwMode="auto">
          <a:xfrm>
            <a:off x="1177608" y="4545330"/>
            <a:ext cx="9159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rPr>
              <a:t>01</a:t>
            </a:r>
            <a:endParaRPr kumimoji="0" lang="zh-CN" altLang="en-US"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26" name="出自【趣你的PPT】(微信:qunideppt)：最优质的PPT资源库"/>
          <p:cNvSpPr txBox="1">
            <a:spLocks noChangeArrowheads="1"/>
          </p:cNvSpPr>
          <p:nvPr/>
        </p:nvSpPr>
        <p:spPr bwMode="auto">
          <a:xfrm>
            <a:off x="423545" y="5250180"/>
            <a:ext cx="279971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1216025" eaLnBrk="1" fontAlgn="auto" latinLnBrk="0" hangingPunct="1">
              <a:lnSpc>
                <a:spcPct val="100000"/>
              </a:lnSpc>
              <a:spcBef>
                <a:spcPct val="20000"/>
              </a:spcBef>
              <a:spcAft>
                <a:spcPts val="0"/>
              </a:spcAft>
              <a:buClrTx/>
              <a:buSzTx/>
              <a:buFontTx/>
              <a:buNone/>
              <a:defRPr/>
            </a:pPr>
            <a:r>
              <a:rPr kumimoji="0" lang="en-US" altLang="zh-CN" sz="32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rPr>
              <a:t>Introduction</a:t>
            </a:r>
            <a:endParaRPr kumimoji="0" lang="en-US" altLang="zh-CN" sz="32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127" name="组合 45出自【趣你的PPT】(微信:qunideppt)：最优质的PPT资源库"/>
          <p:cNvGrpSpPr/>
          <p:nvPr/>
        </p:nvGrpSpPr>
        <p:grpSpPr bwMode="auto">
          <a:xfrm>
            <a:off x="752793" y="4786630"/>
            <a:ext cx="1765300" cy="125413"/>
            <a:chOff x="1462077" y="4714061"/>
            <a:chExt cx="1765217" cy="125997"/>
          </a:xfrm>
        </p:grpSpPr>
        <p:grpSp>
          <p:nvGrpSpPr>
            <p:cNvPr id="128" name="组合 41"/>
            <p:cNvGrpSpPr/>
            <p:nvPr/>
          </p:nvGrpSpPr>
          <p:grpSpPr bwMode="auto">
            <a:xfrm>
              <a:off x="1462077" y="4714061"/>
              <a:ext cx="485786" cy="125997"/>
              <a:chOff x="1477736" y="4777059"/>
              <a:chExt cx="419101" cy="152401"/>
            </a:xfrm>
          </p:grpSpPr>
          <p:cxnSp>
            <p:nvCxnSpPr>
              <p:cNvPr id="132" name="出自【趣你的PPT】(微信:qunideppt)：最优质的PPT资源库"/>
              <p:cNvCxnSpPr/>
              <p:nvPr/>
            </p:nvCxnSpPr>
            <p:spPr>
              <a:xfrm>
                <a:off x="1477736" y="4777059"/>
                <a:ext cx="4190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出自【趣你的PPT】(微信:qunideppt)：最优质的PPT资源库"/>
              <p:cNvCxnSpPr/>
              <p:nvPr/>
            </p:nvCxnSpPr>
            <p:spPr>
              <a:xfrm>
                <a:off x="1477736" y="4929460"/>
                <a:ext cx="4190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9" name="组合 42"/>
            <p:cNvGrpSpPr/>
            <p:nvPr/>
          </p:nvGrpSpPr>
          <p:grpSpPr bwMode="auto">
            <a:xfrm>
              <a:off x="2741508" y="4714061"/>
              <a:ext cx="485786" cy="125997"/>
              <a:chOff x="1477736" y="4777059"/>
              <a:chExt cx="419101" cy="152401"/>
            </a:xfrm>
          </p:grpSpPr>
          <p:cxnSp>
            <p:nvCxnSpPr>
              <p:cNvPr id="130" name="出自【趣你的PPT】(微信:qunideppt)：最优质的PPT资源库"/>
              <p:cNvCxnSpPr/>
              <p:nvPr/>
            </p:nvCxnSpPr>
            <p:spPr>
              <a:xfrm>
                <a:off x="1477765" y="4777059"/>
                <a:ext cx="4190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出自【趣你的PPT】(微信:qunideppt)：最优质的PPT资源库"/>
              <p:cNvCxnSpPr/>
              <p:nvPr/>
            </p:nvCxnSpPr>
            <p:spPr>
              <a:xfrm>
                <a:off x="1477765" y="4929460"/>
                <a:ext cx="4190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34" name="出自【趣你的PPT】(微信:qunideppt)：最优质的PPT资源库"/>
          <p:cNvSpPr txBox="1">
            <a:spLocks noChangeArrowheads="1"/>
          </p:cNvSpPr>
          <p:nvPr/>
        </p:nvSpPr>
        <p:spPr bwMode="auto">
          <a:xfrm>
            <a:off x="3985260" y="4526280"/>
            <a:ext cx="915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rPr>
              <a:t>02</a:t>
            </a:r>
            <a:endParaRPr kumimoji="0" lang="zh-CN" altLang="en-US"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5" name="出自【趣你的PPT】(微信:qunideppt)：最优质的PPT资源库"/>
          <p:cNvSpPr txBox="1">
            <a:spLocks noChangeArrowheads="1"/>
          </p:cNvSpPr>
          <p:nvPr/>
        </p:nvSpPr>
        <p:spPr bwMode="auto">
          <a:xfrm>
            <a:off x="3386455" y="5250180"/>
            <a:ext cx="20526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1216025"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History</a:t>
            </a:r>
            <a:endParaRPr kumimoji="0" lang="en-US" altLang="zh-CN" sz="32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nvGrpSpPr>
          <p:cNvPr id="136" name="组合 35出自【趣你的PPT】(微信:qunideppt)：最优质的PPT资源库"/>
          <p:cNvGrpSpPr/>
          <p:nvPr/>
        </p:nvGrpSpPr>
        <p:grpSpPr bwMode="auto">
          <a:xfrm>
            <a:off x="3561398" y="4786630"/>
            <a:ext cx="1763712" cy="125413"/>
            <a:chOff x="1462077" y="4714061"/>
            <a:chExt cx="1765217" cy="125997"/>
          </a:xfrm>
        </p:grpSpPr>
        <p:grpSp>
          <p:nvGrpSpPr>
            <p:cNvPr id="137" name="组合 36"/>
            <p:cNvGrpSpPr/>
            <p:nvPr/>
          </p:nvGrpSpPr>
          <p:grpSpPr bwMode="auto">
            <a:xfrm>
              <a:off x="1462077" y="4714061"/>
              <a:ext cx="485786" cy="125997"/>
              <a:chOff x="1477736" y="4777059"/>
              <a:chExt cx="419101" cy="152401"/>
            </a:xfrm>
          </p:grpSpPr>
          <p:cxnSp>
            <p:nvCxnSpPr>
              <p:cNvPr id="141" name="出自【趣你的PPT】(微信:qunideppt)：最优质的PPT资源库"/>
              <p:cNvCxnSpPr/>
              <p:nvPr/>
            </p:nvCxnSpPr>
            <p:spPr>
              <a:xfrm>
                <a:off x="1477736" y="4777059"/>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出自【趣你的PPT】(微信:qunideppt)：最优质的PPT资源库"/>
              <p:cNvCxnSpPr/>
              <p:nvPr/>
            </p:nvCxnSpPr>
            <p:spPr>
              <a:xfrm>
                <a:off x="1477736" y="4929460"/>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8" name="组合 37"/>
            <p:cNvGrpSpPr/>
            <p:nvPr/>
          </p:nvGrpSpPr>
          <p:grpSpPr bwMode="auto">
            <a:xfrm>
              <a:off x="2741508" y="4714061"/>
              <a:ext cx="485786" cy="125997"/>
              <a:chOff x="1477736" y="4777059"/>
              <a:chExt cx="419101" cy="152401"/>
            </a:xfrm>
          </p:grpSpPr>
          <p:cxnSp>
            <p:nvCxnSpPr>
              <p:cNvPr id="139" name="出自【趣你的PPT】(微信:qunideppt)：最优质的PPT资源库"/>
              <p:cNvCxnSpPr/>
              <p:nvPr/>
            </p:nvCxnSpPr>
            <p:spPr>
              <a:xfrm>
                <a:off x="1477388" y="4777059"/>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出自【趣你的PPT】(微信:qunideppt)：最优质的PPT资源库"/>
              <p:cNvCxnSpPr/>
              <p:nvPr/>
            </p:nvCxnSpPr>
            <p:spPr>
              <a:xfrm>
                <a:off x="1477388" y="4929460"/>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3" name="出自【趣你的PPT】(微信:qunideppt)：最优质的PPT资源库"/>
          <p:cNvSpPr txBox="1">
            <a:spLocks noChangeArrowheads="1"/>
          </p:cNvSpPr>
          <p:nvPr/>
        </p:nvSpPr>
        <p:spPr bwMode="auto">
          <a:xfrm>
            <a:off x="6884988" y="4545330"/>
            <a:ext cx="9159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rPr>
              <a:t>03</a:t>
            </a:r>
            <a:endParaRPr kumimoji="0" lang="zh-CN" altLang="en-US"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4" name="出自【趣你的PPT】(微信:qunideppt)：最优质的PPT资源库"/>
          <p:cNvSpPr txBox="1">
            <a:spLocks noChangeArrowheads="1"/>
          </p:cNvSpPr>
          <p:nvPr/>
        </p:nvSpPr>
        <p:spPr bwMode="auto">
          <a:xfrm>
            <a:off x="5537835" y="5269230"/>
            <a:ext cx="341693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1216025"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C</a:t>
            </a:r>
            <a:r>
              <a:rPr kumimoji="0" lang="zh-CN" altLang="en-US" sz="32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omprehension</a:t>
            </a:r>
            <a:endParaRPr kumimoji="0" lang="zh-CN" altLang="en-US" sz="1050" b="1" i="0" u="none" strike="noStrike" kern="0" cap="none" spc="0" normalizeH="0" baseline="0" noProof="0" dirty="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nvGrpSpPr>
          <p:cNvPr id="145" name="组合 50出自【趣你的PPT】(微信:qunideppt)：最优质的PPT资源库"/>
          <p:cNvGrpSpPr/>
          <p:nvPr/>
        </p:nvGrpSpPr>
        <p:grpSpPr bwMode="auto">
          <a:xfrm>
            <a:off x="6461125" y="4805680"/>
            <a:ext cx="1763713" cy="125413"/>
            <a:chOff x="1462077" y="4714061"/>
            <a:chExt cx="1765217" cy="125997"/>
          </a:xfrm>
        </p:grpSpPr>
        <p:grpSp>
          <p:nvGrpSpPr>
            <p:cNvPr id="146" name="组合 51"/>
            <p:cNvGrpSpPr/>
            <p:nvPr/>
          </p:nvGrpSpPr>
          <p:grpSpPr bwMode="auto">
            <a:xfrm>
              <a:off x="1462077" y="4714061"/>
              <a:ext cx="485786" cy="125997"/>
              <a:chOff x="1477736" y="4777059"/>
              <a:chExt cx="419101" cy="152401"/>
            </a:xfrm>
          </p:grpSpPr>
          <p:cxnSp>
            <p:nvCxnSpPr>
              <p:cNvPr id="150" name="出自【趣你的PPT】(微信:qunideppt)：最优质的PPT资源库"/>
              <p:cNvCxnSpPr/>
              <p:nvPr/>
            </p:nvCxnSpPr>
            <p:spPr>
              <a:xfrm>
                <a:off x="1477736" y="4777059"/>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出自【趣你的PPT】(微信:qunideppt)：最优质的PPT资源库"/>
              <p:cNvCxnSpPr/>
              <p:nvPr/>
            </p:nvCxnSpPr>
            <p:spPr>
              <a:xfrm>
                <a:off x="1477736" y="4929460"/>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7" name="组合 52"/>
            <p:cNvGrpSpPr/>
            <p:nvPr/>
          </p:nvGrpSpPr>
          <p:grpSpPr bwMode="auto">
            <a:xfrm>
              <a:off x="2741508" y="4714061"/>
              <a:ext cx="485786" cy="125997"/>
              <a:chOff x="1477736" y="4777059"/>
              <a:chExt cx="419101" cy="152401"/>
            </a:xfrm>
          </p:grpSpPr>
          <p:cxnSp>
            <p:nvCxnSpPr>
              <p:cNvPr id="148" name="出自【趣你的PPT】(微信:qunideppt)：最优质的PPT资源库"/>
              <p:cNvCxnSpPr/>
              <p:nvPr/>
            </p:nvCxnSpPr>
            <p:spPr>
              <a:xfrm>
                <a:off x="1477388" y="4777059"/>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出自【趣你的PPT】(微信:qunideppt)：最优质的PPT资源库"/>
              <p:cNvCxnSpPr/>
              <p:nvPr/>
            </p:nvCxnSpPr>
            <p:spPr>
              <a:xfrm>
                <a:off x="1477388" y="4929460"/>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52" name="出自【趣你的PPT】(微信:qunideppt)：最优质的PPT资源库"/>
          <p:cNvSpPr txBox="1">
            <a:spLocks noChangeArrowheads="1"/>
          </p:cNvSpPr>
          <p:nvPr/>
        </p:nvSpPr>
        <p:spPr bwMode="auto">
          <a:xfrm>
            <a:off x="9698355" y="4538980"/>
            <a:ext cx="915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rPr>
              <a:t>04</a:t>
            </a:r>
            <a:endParaRPr kumimoji="0" lang="zh-CN" altLang="en-US"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3" name="出自【趣你的PPT】(微信:qunideppt)：最优质的PPT资源库"/>
          <p:cNvSpPr txBox="1">
            <a:spLocks noChangeArrowheads="1"/>
          </p:cNvSpPr>
          <p:nvPr/>
        </p:nvSpPr>
        <p:spPr bwMode="auto">
          <a:xfrm>
            <a:off x="9130030" y="5262880"/>
            <a:ext cx="20526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1216025"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Q&amp;A</a:t>
            </a:r>
            <a:endParaRPr kumimoji="0" lang="en-US" altLang="zh-CN" sz="3200" b="1" i="0" u="none" strike="noStrike" kern="0" cap="none" spc="0" normalizeH="0" baseline="0" noProof="0" dirty="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nvGrpSpPr>
          <p:cNvPr id="154" name="组合 57出自【趣你的PPT】(微信:qunideppt)：最优质的PPT资源库"/>
          <p:cNvGrpSpPr/>
          <p:nvPr/>
        </p:nvGrpSpPr>
        <p:grpSpPr bwMode="auto">
          <a:xfrm>
            <a:off x="9274493" y="4799330"/>
            <a:ext cx="1765300" cy="125413"/>
            <a:chOff x="1462077" y="4714061"/>
            <a:chExt cx="1765217" cy="125997"/>
          </a:xfrm>
        </p:grpSpPr>
        <p:grpSp>
          <p:nvGrpSpPr>
            <p:cNvPr id="155" name="组合 58"/>
            <p:cNvGrpSpPr/>
            <p:nvPr/>
          </p:nvGrpSpPr>
          <p:grpSpPr bwMode="auto">
            <a:xfrm>
              <a:off x="1462077" y="4714061"/>
              <a:ext cx="485786" cy="125997"/>
              <a:chOff x="1477736" y="4777059"/>
              <a:chExt cx="419101" cy="152401"/>
            </a:xfrm>
          </p:grpSpPr>
          <p:cxnSp>
            <p:nvCxnSpPr>
              <p:cNvPr id="159" name="出自【趣你的PPT】(微信:qunideppt)：最优质的PPT资源库"/>
              <p:cNvCxnSpPr/>
              <p:nvPr/>
            </p:nvCxnSpPr>
            <p:spPr>
              <a:xfrm>
                <a:off x="1477736" y="4777059"/>
                <a:ext cx="4190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出自【趣你的PPT】(微信:qunideppt)：最优质的PPT资源库"/>
              <p:cNvCxnSpPr/>
              <p:nvPr/>
            </p:nvCxnSpPr>
            <p:spPr>
              <a:xfrm>
                <a:off x="1477736" y="4929460"/>
                <a:ext cx="4190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6" name="组合 59"/>
            <p:cNvGrpSpPr/>
            <p:nvPr/>
          </p:nvGrpSpPr>
          <p:grpSpPr bwMode="auto">
            <a:xfrm>
              <a:off x="2741508" y="4714061"/>
              <a:ext cx="485786" cy="125997"/>
              <a:chOff x="1477736" y="4777059"/>
              <a:chExt cx="419101" cy="152401"/>
            </a:xfrm>
          </p:grpSpPr>
          <p:cxnSp>
            <p:nvCxnSpPr>
              <p:cNvPr id="157" name="出自【趣你的PPT】(微信:qunideppt)：最优质的PPT资源库"/>
              <p:cNvCxnSpPr/>
              <p:nvPr/>
            </p:nvCxnSpPr>
            <p:spPr>
              <a:xfrm>
                <a:off x="1477765" y="4777059"/>
                <a:ext cx="4190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出自【趣你的PPT】(微信:qunideppt)：最优质的PPT资源库"/>
              <p:cNvCxnSpPr/>
              <p:nvPr/>
            </p:nvCxnSpPr>
            <p:spPr>
              <a:xfrm>
                <a:off x="1477765" y="4929460"/>
                <a:ext cx="4190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3" name="出自【趣你的PPT】(微信:qunideppt)：最优质的PPT资源库"/>
          <p:cNvSpPr txBox="1">
            <a:spLocks noChangeArrowheads="1"/>
          </p:cNvSpPr>
          <p:nvPr/>
        </p:nvSpPr>
        <p:spPr bwMode="auto">
          <a:xfrm>
            <a:off x="4503420" y="938530"/>
            <a:ext cx="328803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微软雅黑" panose="020B0503020204020204" pitchFamily="34" charset="-122"/>
                <a:ea typeface="微软雅黑" panose="020B0503020204020204" pitchFamily="34" charset="-122"/>
              </a:rPr>
              <a:t>CONTENTS</a:t>
            </a:r>
            <a:endParaRPr kumimoji="0" lang="en-US" altLang="zh-CN" sz="3600" b="1" i="0" u="none" strike="noStrike" kern="0" cap="none" spc="0" normalizeH="0" baseline="0" noProof="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微软雅黑" panose="020B0503020204020204" pitchFamily="34" charset="-122"/>
              <a:ea typeface="微软雅黑" panose="020B0503020204020204" pitchFamily="34" charset="-122"/>
            </a:endParaRPr>
          </a:p>
        </p:txBody>
      </p:sp>
      <p:grpSp>
        <p:nvGrpSpPr>
          <p:cNvPr id="2" name="组合 10出自【趣你的PPT】(微信:qunideppt)：最优质的PPT资源库"/>
          <p:cNvGrpSpPr/>
          <p:nvPr/>
        </p:nvGrpSpPr>
        <p:grpSpPr bwMode="auto">
          <a:xfrm>
            <a:off x="6337300" y="2560955"/>
            <a:ext cx="1992313" cy="1990725"/>
            <a:chOff x="4307600" y="2183524"/>
            <a:chExt cx="2143125" cy="2143125"/>
          </a:xfrm>
        </p:grpSpPr>
        <p:sp>
          <p:nvSpPr>
            <p:cNvPr id="3" name="出自【趣你的PPT】(微信:qunideppt)：最优质的PPT资源库"/>
            <p:cNvSpPr/>
            <p:nvPr/>
          </p:nvSpPr>
          <p:spPr>
            <a:xfrm>
              <a:off x="4307600" y="2330501"/>
              <a:ext cx="2143125" cy="1849172"/>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 name="出自【趣你的PPT】(微信:qunideppt)：最优质的PPT资源库"/>
            <p:cNvSpPr/>
            <p:nvPr/>
          </p:nvSpPr>
          <p:spPr>
            <a:xfrm rot="5400000">
              <a:off x="4307600" y="2332092"/>
              <a:ext cx="2143125" cy="184599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 name="组合 50出自【趣你的PPT】(微信:qunideppt)：最优质的PPT资源库"/>
          <p:cNvGrpSpPr/>
          <p:nvPr/>
        </p:nvGrpSpPr>
        <p:grpSpPr bwMode="auto">
          <a:xfrm>
            <a:off x="6451600" y="4805680"/>
            <a:ext cx="1763713" cy="125413"/>
            <a:chOff x="1462077" y="4714061"/>
            <a:chExt cx="1765217" cy="125997"/>
          </a:xfrm>
        </p:grpSpPr>
        <p:grpSp>
          <p:nvGrpSpPr>
            <p:cNvPr id="10" name="组合 51"/>
            <p:cNvGrpSpPr/>
            <p:nvPr/>
          </p:nvGrpSpPr>
          <p:grpSpPr bwMode="auto">
            <a:xfrm>
              <a:off x="1462077" y="4714061"/>
              <a:ext cx="485786" cy="125997"/>
              <a:chOff x="1477736" y="4777059"/>
              <a:chExt cx="419101" cy="152401"/>
            </a:xfrm>
          </p:grpSpPr>
          <p:cxnSp>
            <p:nvCxnSpPr>
              <p:cNvPr id="11" name="出自【趣你的PPT】(微信:qunideppt)：最优质的PPT资源库"/>
              <p:cNvCxnSpPr/>
              <p:nvPr/>
            </p:nvCxnSpPr>
            <p:spPr>
              <a:xfrm>
                <a:off x="1477736" y="4777059"/>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出自【趣你的PPT】(微信:qunideppt)：最优质的PPT资源库"/>
              <p:cNvCxnSpPr/>
              <p:nvPr/>
            </p:nvCxnSpPr>
            <p:spPr>
              <a:xfrm>
                <a:off x="1477736" y="4929460"/>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52"/>
            <p:cNvGrpSpPr/>
            <p:nvPr/>
          </p:nvGrpSpPr>
          <p:grpSpPr bwMode="auto">
            <a:xfrm>
              <a:off x="2741508" y="4714061"/>
              <a:ext cx="485786" cy="125997"/>
              <a:chOff x="1477736" y="4777059"/>
              <a:chExt cx="419101" cy="152401"/>
            </a:xfrm>
          </p:grpSpPr>
          <p:cxnSp>
            <p:nvCxnSpPr>
              <p:cNvPr id="14" name="出自【趣你的PPT】(微信:qunideppt)：最优质的PPT资源库"/>
              <p:cNvCxnSpPr/>
              <p:nvPr/>
            </p:nvCxnSpPr>
            <p:spPr>
              <a:xfrm>
                <a:off x="1477388" y="4777059"/>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出自【趣你的PPT】(微信:qunideppt)：最优质的PPT资源库"/>
              <p:cNvCxnSpPr/>
              <p:nvPr/>
            </p:nvCxnSpPr>
            <p:spPr>
              <a:xfrm>
                <a:off x="1477388" y="4929460"/>
                <a:ext cx="41944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t="14190"/>
          <a:stretch>
            <a:fillRect/>
          </a:stretch>
        </p:blipFill>
        <p:spPr>
          <a:xfrm>
            <a:off x="0" y="0"/>
            <a:ext cx="12192000" cy="6858000"/>
          </a:xfrm>
          <a:prstGeom prst="rect">
            <a:avLst/>
          </a:prstGeom>
        </p:spPr>
      </p:pic>
      <p:grpSp>
        <p:nvGrpSpPr>
          <p:cNvPr id="58" name="组合 2出自【趣你的PPT】(微信:qunideppt)：最优质的PPT资源库"/>
          <p:cNvGrpSpPr/>
          <p:nvPr/>
        </p:nvGrpSpPr>
        <p:grpSpPr bwMode="auto">
          <a:xfrm>
            <a:off x="3395345" y="1035050"/>
            <a:ext cx="5137150" cy="5137150"/>
            <a:chOff x="4307600" y="2183524"/>
            <a:chExt cx="2143125" cy="2143125"/>
          </a:xfrm>
        </p:grpSpPr>
        <p:sp>
          <p:nvSpPr>
            <p:cNvPr id="59" name="出自【趣你的PPT】(微信:qunideppt)：最优质的PPT资源库"/>
            <p:cNvSpPr/>
            <p:nvPr/>
          </p:nvSpPr>
          <p:spPr>
            <a:xfrm>
              <a:off x="4307600" y="2331212"/>
              <a:ext cx="2143125" cy="184775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0" name="出自【趣你的PPT】(微信:qunideppt)：最优质的PPT资源库"/>
            <p:cNvSpPr/>
            <p:nvPr/>
          </p:nvSpPr>
          <p:spPr>
            <a:xfrm rot="5400000">
              <a:off x="4307600" y="2331211"/>
              <a:ext cx="2143125" cy="184775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61" name="出自【趣你的PPT】(微信:qunideppt)：最优质的PPT资源库"/>
          <p:cNvSpPr txBox="1"/>
          <p:nvPr/>
        </p:nvSpPr>
        <p:spPr bwMode="auto">
          <a:xfrm>
            <a:off x="2341880" y="3526155"/>
            <a:ext cx="7244715" cy="1014730"/>
          </a:xfrm>
          <a:prstGeom prst="rect">
            <a:avLst/>
          </a:prstGeom>
          <a:noFill/>
        </p:spPr>
        <p:txBody>
          <a:bodyPr wrap="square">
            <a:spAutoFit/>
          </a:bodyPr>
          <a:lstStyle/>
          <a:p>
            <a:pPr lvl="0" algn="ctr" defTabSz="1216025">
              <a:spcBef>
                <a:spcPct val="20000"/>
              </a:spcBef>
              <a:defRPr/>
            </a:pPr>
            <a:r>
              <a:rPr lang="en-US" altLang="zh-CN" sz="6000" b="1" kern="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uLnTx/>
                <a:uFillTx/>
                <a:latin typeface="Arial" panose="020B0604020202020204" pitchFamily="34" charset="0"/>
                <a:ea typeface="微软雅黑" panose="020B0503020204020204" pitchFamily="34" charset="-122"/>
                <a:sym typeface="Arial" panose="020B0604020202020204" pitchFamily="34" charset="0"/>
              </a:rPr>
              <a:t>Introduction</a:t>
            </a:r>
            <a:endParaRPr lang="zh-CN" altLang="en-US" sz="6000" b="1" kern="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atin typeface="Arial" panose="020B0604020202020204" pitchFamily="34" charset="0"/>
              <a:ea typeface="微软雅黑" panose="020B0503020204020204" pitchFamily="34" charset="-122"/>
              <a:sym typeface="Arial" panose="020B0604020202020204" pitchFamily="34" charset="0"/>
            </a:endParaRPr>
          </a:p>
        </p:txBody>
      </p:sp>
      <p:sp>
        <p:nvSpPr>
          <p:cNvPr id="62" name="出自【趣你的PPT】(微信:qunideppt)：最优质的PPT资源库"/>
          <p:cNvSpPr txBox="1"/>
          <p:nvPr/>
        </p:nvSpPr>
        <p:spPr bwMode="auto">
          <a:xfrm>
            <a:off x="5030788" y="1858963"/>
            <a:ext cx="2130425" cy="1570037"/>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Khmer UI" panose="020B0502040204020203" pitchFamily="34" charset="0"/>
                <a:ea typeface="微软雅黑" panose="020B0503020204020204" pitchFamily="34" charset="-122"/>
                <a:cs typeface="Khmer UI" panose="020B0502040204020203" pitchFamily="34" charset="0"/>
              </a:rPr>
              <a:t>01</a:t>
            </a:r>
            <a:endParaRPr kumimoji="0" lang="zh-CN" altLang="en-US" sz="4000" b="1" i="0" u="none" strike="noStrike" kern="0" cap="none" spc="0" normalizeH="0" baseline="0" noProof="0" dirty="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Khmer UI" panose="020B0502040204020203" pitchFamily="34" charset="0"/>
              <a:ea typeface="微软雅黑" panose="020B0503020204020204" pitchFamily="34" charset="-122"/>
              <a:cs typeface="Khmer UI" panose="020B0502040204020203" pitchFamily="34" charset="0"/>
            </a:endParaRPr>
          </a:p>
        </p:txBody>
      </p:sp>
      <p:cxnSp>
        <p:nvCxnSpPr>
          <p:cNvPr id="63" name="出自【趣你的PPT】(微信:qunideppt)：最优质的PPT资源库"/>
          <p:cNvCxnSpPr/>
          <p:nvPr/>
        </p:nvCxnSpPr>
        <p:spPr>
          <a:xfrm>
            <a:off x="4154488" y="3429000"/>
            <a:ext cx="38830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3403600"/>
            <a:ext cx="5054600" cy="34544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6036945" y="344805"/>
            <a:ext cx="3497580" cy="4307205"/>
          </a:xfrm>
          <a:prstGeom prst="rect">
            <a:avLst/>
          </a:prstGeom>
        </p:spPr>
      </p:pic>
      <p:sp>
        <p:nvSpPr>
          <p:cNvPr id="5" name="文本框 4"/>
          <p:cNvSpPr txBox="1"/>
          <p:nvPr/>
        </p:nvSpPr>
        <p:spPr>
          <a:xfrm rot="480000">
            <a:off x="4081145" y="2790190"/>
            <a:ext cx="2425065" cy="368300"/>
          </a:xfrm>
          <a:prstGeom prst="rect">
            <a:avLst/>
          </a:prstGeom>
          <a:noFill/>
        </p:spPr>
        <p:txBody>
          <a:bodyPr wrap="square" rtlCol="0">
            <a:spAutoFit/>
            <a:scene3d>
              <a:camera prst="orthographicFront"/>
              <a:lightRig rig="threePt" dir="t"/>
            </a:scene3d>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Google Researcher</a:t>
            </a:r>
            <a:endParaRPr lang="en-US" altLang="zh-CN">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文本框 5"/>
          <p:cNvSpPr txBox="1"/>
          <p:nvPr/>
        </p:nvSpPr>
        <p:spPr>
          <a:xfrm rot="480000">
            <a:off x="3943985" y="1691640"/>
            <a:ext cx="2425065" cy="368300"/>
          </a:xfrm>
          <a:prstGeom prst="rect">
            <a:avLst/>
          </a:prstGeom>
          <a:noFill/>
        </p:spPr>
        <p:txBody>
          <a:bodyPr wrap="square" rtlCol="0">
            <a:spAutoFit/>
            <a:scene3d>
              <a:camera prst="orthographicFront"/>
              <a:lightRig rig="threePt" dir="t"/>
            </a:scene3d>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Tecent Vice President</a:t>
            </a:r>
            <a:endParaRPr lang="en-US" altLang="zh-CN">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7" name="文本框 6"/>
          <p:cNvSpPr txBox="1"/>
          <p:nvPr/>
        </p:nvSpPr>
        <p:spPr>
          <a:xfrm rot="660000">
            <a:off x="4078605" y="588645"/>
            <a:ext cx="2588260" cy="368300"/>
          </a:xfrm>
          <a:prstGeom prst="rect">
            <a:avLst/>
          </a:prstGeom>
          <a:noFill/>
        </p:spPr>
        <p:txBody>
          <a:bodyPr wrap="square" rtlCol="0">
            <a:spAutoFit/>
            <a:scene3d>
              <a:camera prst="orthographicFront"/>
              <a:lightRig rig="threePt" dir="t"/>
            </a:scene3d>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C</a:t>
            </a:r>
            <a:r>
              <a:rPr lang="zh-CN" altLang="en-US">
                <a:ln w="12700">
                  <a:solidFill>
                    <a:schemeClr val="accent5"/>
                  </a:solidFill>
                  <a:prstDash val="solid"/>
                </a:ln>
                <a:pattFill prst="ltDnDiag">
                  <a:fgClr>
                    <a:schemeClr val="accent5">
                      <a:lumMod val="60000"/>
                      <a:lumOff val="40000"/>
                    </a:schemeClr>
                  </a:fgClr>
                  <a:bgClr>
                    <a:schemeClr val="bg1"/>
                  </a:bgClr>
                </a:pattFill>
                <a:effectLst/>
              </a:rPr>
              <a:t>omputer </a:t>
            </a:r>
            <a:r>
              <a:rPr lang="en-US" altLang="zh-CN">
                <a:ln w="12700">
                  <a:solidFill>
                    <a:schemeClr val="accent5"/>
                  </a:solidFill>
                  <a:prstDash val="solid"/>
                </a:ln>
                <a:pattFill prst="ltDnDiag">
                  <a:fgClr>
                    <a:schemeClr val="accent5">
                      <a:lumMod val="60000"/>
                      <a:lumOff val="40000"/>
                    </a:schemeClr>
                  </a:fgClr>
                  <a:bgClr>
                    <a:schemeClr val="bg1"/>
                  </a:bgClr>
                </a:pattFill>
                <a:effectLst/>
              </a:rPr>
              <a:t>S</a:t>
            </a:r>
            <a:r>
              <a:rPr lang="zh-CN" altLang="en-US">
                <a:ln w="12700">
                  <a:solidFill>
                    <a:schemeClr val="accent5"/>
                  </a:solidFill>
                  <a:prstDash val="solid"/>
                </a:ln>
                <a:pattFill prst="ltDnDiag">
                  <a:fgClr>
                    <a:schemeClr val="accent5">
                      <a:lumMod val="60000"/>
                      <a:lumOff val="40000"/>
                    </a:schemeClr>
                  </a:fgClr>
                  <a:bgClr>
                    <a:schemeClr val="bg1"/>
                  </a:bgClr>
                </a:pattFill>
                <a:effectLst/>
              </a:rPr>
              <a:t>cientist</a:t>
            </a:r>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8" name="文本框 7"/>
          <p:cNvSpPr txBox="1"/>
          <p:nvPr/>
        </p:nvSpPr>
        <p:spPr>
          <a:xfrm rot="21060000">
            <a:off x="9460230" y="631825"/>
            <a:ext cx="2588260" cy="368300"/>
          </a:xfrm>
          <a:prstGeom prst="rect">
            <a:avLst/>
          </a:prstGeom>
          <a:noFill/>
        </p:spPr>
        <p:txBody>
          <a:bodyPr wrap="square" rtlCol="0">
            <a:spAutoFit/>
            <a:scene3d>
              <a:camera prst="orthographicFront"/>
              <a:lightRig rig="threePt" dir="t"/>
            </a:scene3d>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Venture Capitalist (VC)</a:t>
            </a:r>
            <a:endParaRPr lang="en-US" altLang="zh-CN">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9" name="文本框 8"/>
          <p:cNvSpPr txBox="1"/>
          <p:nvPr/>
        </p:nvSpPr>
        <p:spPr>
          <a:xfrm rot="21060000">
            <a:off x="9460230" y="1724660"/>
            <a:ext cx="2588260" cy="368300"/>
          </a:xfrm>
          <a:prstGeom prst="rect">
            <a:avLst/>
          </a:prstGeom>
          <a:noFill/>
        </p:spPr>
        <p:txBody>
          <a:bodyPr wrap="square" rtlCol="0">
            <a:spAutoFit/>
            <a:scene3d>
              <a:camera prst="orthographicFront"/>
              <a:lightRig rig="threePt" dir="t"/>
            </a:scene3d>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Best-selling author</a:t>
            </a:r>
            <a:endParaRPr lang="en-US" altLang="zh-CN">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0" name="文本框 9"/>
          <p:cNvSpPr txBox="1"/>
          <p:nvPr/>
        </p:nvSpPr>
        <p:spPr>
          <a:xfrm rot="21060000">
            <a:off x="9460230" y="2835275"/>
            <a:ext cx="2588260" cy="368300"/>
          </a:xfrm>
          <a:prstGeom prst="rect">
            <a:avLst/>
          </a:prstGeom>
          <a:noFill/>
        </p:spPr>
        <p:txBody>
          <a:bodyPr wrap="square" rtlCol="0">
            <a:spAutoFit/>
            <a:scene3d>
              <a:camera prst="orthographicFront"/>
              <a:lightRig rig="threePt" dir="t"/>
            </a:scene3d>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Consultant</a:t>
            </a:r>
            <a:endParaRPr lang="en-US" altLang="zh-CN">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t="14190"/>
          <a:stretch>
            <a:fillRect/>
          </a:stretch>
        </p:blipFill>
        <p:spPr>
          <a:xfrm>
            <a:off x="0" y="0"/>
            <a:ext cx="12192000" cy="6858000"/>
          </a:xfrm>
          <a:prstGeom prst="rect">
            <a:avLst/>
          </a:prstGeom>
        </p:spPr>
      </p:pic>
      <p:grpSp>
        <p:nvGrpSpPr>
          <p:cNvPr id="58" name="组合 2出自【趣你的PPT】(微信:qunideppt)：最优质的PPT资源库"/>
          <p:cNvGrpSpPr/>
          <p:nvPr/>
        </p:nvGrpSpPr>
        <p:grpSpPr bwMode="auto">
          <a:xfrm>
            <a:off x="3395345" y="1035050"/>
            <a:ext cx="5137150" cy="5137150"/>
            <a:chOff x="4307600" y="2183524"/>
            <a:chExt cx="2143125" cy="2143125"/>
          </a:xfrm>
        </p:grpSpPr>
        <p:sp>
          <p:nvSpPr>
            <p:cNvPr id="59" name="出自【趣你的PPT】(微信:qunideppt)：最优质的PPT资源库"/>
            <p:cNvSpPr/>
            <p:nvPr/>
          </p:nvSpPr>
          <p:spPr>
            <a:xfrm>
              <a:off x="4307600" y="2331212"/>
              <a:ext cx="2143125" cy="184775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0" name="出自【趣你的PPT】(微信:qunideppt)：最优质的PPT资源库"/>
            <p:cNvSpPr/>
            <p:nvPr/>
          </p:nvSpPr>
          <p:spPr>
            <a:xfrm rot="5400000">
              <a:off x="4307600" y="2331211"/>
              <a:ext cx="2143125" cy="1847750"/>
            </a:xfrm>
            <a:prstGeom prst="hexagon">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61" name="出自【趣你的PPT】(微信:qunideppt)：最优质的PPT资源库"/>
          <p:cNvSpPr txBox="1"/>
          <p:nvPr/>
        </p:nvSpPr>
        <p:spPr bwMode="auto">
          <a:xfrm>
            <a:off x="4014236" y="3603623"/>
            <a:ext cx="3996000" cy="1014730"/>
          </a:xfrm>
          <a:prstGeom prst="rect">
            <a:avLst/>
          </a:prstGeom>
          <a:noFill/>
        </p:spPr>
        <p:txBody>
          <a:bodyPr wrap="square">
            <a:spAutoFit/>
          </a:bodyPr>
          <a:lstStyle/>
          <a:p>
            <a:pPr lvl="0" algn="ctr" defTabSz="1216025">
              <a:defRPr/>
            </a:pPr>
            <a:r>
              <a:rPr lang="en-US" altLang="zh-CN" sz="6000" b="1" kern="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AT&amp;T</a:t>
            </a:r>
            <a:endParaRPr lang="en-US" altLang="zh-CN" sz="2000" b="1" kern="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2" name="出自【趣你的PPT】(微信:qunideppt)：最优质的PPT资源库"/>
          <p:cNvSpPr txBox="1"/>
          <p:nvPr/>
        </p:nvSpPr>
        <p:spPr bwMode="auto">
          <a:xfrm>
            <a:off x="5030788" y="1858963"/>
            <a:ext cx="2130425" cy="1570037"/>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Khmer UI" panose="020B0502040204020203" pitchFamily="34" charset="0"/>
                <a:ea typeface="微软雅黑" panose="020B0503020204020204" pitchFamily="34" charset="-122"/>
                <a:cs typeface="Khmer UI" panose="020B0502040204020203" pitchFamily="34" charset="0"/>
              </a:rPr>
              <a:t>02</a:t>
            </a:r>
            <a:endParaRPr kumimoji="0" lang="zh-CN" altLang="en-US" sz="4000" b="1" i="0" u="none" strike="noStrike" kern="0" cap="none" spc="0" normalizeH="0" baseline="0" noProof="0" dirty="0">
              <a:ln>
                <a:noFill/>
              </a:ln>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effectLst>
                <a:outerShdw blurRad="38100" dist="38100" dir="2700000" algn="tl">
                  <a:srgbClr val="000000">
                    <a:alpha val="43137"/>
                  </a:srgbClr>
                </a:outerShdw>
              </a:effectLst>
              <a:uLnTx/>
              <a:uFillTx/>
              <a:latin typeface="Khmer UI" panose="020B0502040204020203" pitchFamily="34" charset="0"/>
              <a:ea typeface="微软雅黑" panose="020B0503020204020204" pitchFamily="34" charset="-122"/>
              <a:cs typeface="Khmer UI" panose="020B0502040204020203" pitchFamily="34" charset="0"/>
            </a:endParaRPr>
          </a:p>
        </p:txBody>
      </p:sp>
      <p:cxnSp>
        <p:nvCxnSpPr>
          <p:cNvPr id="63" name="出自【趣你的PPT】(微信:qunideppt)：最优质的PPT资源库"/>
          <p:cNvCxnSpPr/>
          <p:nvPr/>
        </p:nvCxnSpPr>
        <p:spPr>
          <a:xfrm>
            <a:off x="4154488" y="3429000"/>
            <a:ext cx="38830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90108014840678"/>
          <p:cNvPicPr>
            <a:picLocks noChangeAspect="1"/>
          </p:cNvPicPr>
          <p:nvPr/>
        </p:nvPicPr>
        <p:blipFill>
          <a:blip r:embed="rId1"/>
          <a:stretch>
            <a:fillRect/>
          </a:stretch>
        </p:blipFill>
        <p:spPr>
          <a:xfrm>
            <a:off x="2070100" y="718820"/>
            <a:ext cx="8051800" cy="427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91645" y="475909"/>
            <a:ext cx="3009417" cy="460375"/>
          </a:xfrm>
          <a:prstGeom prst="rect">
            <a:avLst/>
          </a:prstGeom>
          <a:noFill/>
        </p:spPr>
        <p:txBody>
          <a:bodyPr wrap="square" rtlCol="0">
            <a:spAutoFit/>
            <a:scene3d>
              <a:camera prst="orthographicFront"/>
              <a:lightRig rig="threePt" dir="t"/>
            </a:scene3d>
          </a:bodyPr>
          <a:lstStyle/>
          <a:p>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Centennial empire</a:t>
            </a:r>
            <a:endPar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直角三角形 3"/>
          <p:cNvSpPr/>
          <p:nvPr/>
        </p:nvSpPr>
        <p:spPr>
          <a:xfrm>
            <a:off x="-1" y="1219200"/>
            <a:ext cx="6724069" cy="5638800"/>
          </a:xfrm>
          <a:prstGeom prst="rtTriangle">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cstate="screen"/>
          <a:srcRect/>
          <a:stretch>
            <a:fillRect/>
          </a:stretch>
        </p:blipFill>
        <p:spPr>
          <a:xfrm>
            <a:off x="0" y="2593537"/>
            <a:ext cx="3848100" cy="4252090"/>
          </a:xfrm>
          <a:prstGeom prst="rect">
            <a:avLst/>
          </a:prstGeom>
        </p:spPr>
      </p:pic>
      <p:sp>
        <p:nvSpPr>
          <p:cNvPr id="9" name="Oval 5"/>
          <p:cNvSpPr>
            <a:spLocks noChangeArrowheads="1"/>
          </p:cNvSpPr>
          <p:nvPr/>
        </p:nvSpPr>
        <p:spPr bwMode="auto">
          <a:xfrm>
            <a:off x="6249030" y="1539409"/>
            <a:ext cx="900000" cy="900000"/>
          </a:xfrm>
          <a:prstGeom prst="ellipse">
            <a:avLst/>
          </a:prstGeom>
          <a:solidFill>
            <a:srgbClr val="2D3E50"/>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grpSp>
        <p:nvGrpSpPr>
          <p:cNvPr id="20" name="Group 35"/>
          <p:cNvGrpSpPr/>
          <p:nvPr/>
        </p:nvGrpSpPr>
        <p:grpSpPr>
          <a:xfrm>
            <a:off x="6437228" y="1681005"/>
            <a:ext cx="497148" cy="566493"/>
            <a:chOff x="4616451" y="1741488"/>
            <a:chExt cx="2959100" cy="3371850"/>
          </a:xfrm>
          <a:solidFill>
            <a:sysClr val="window" lastClr="FFFFFF"/>
          </a:solidFill>
        </p:grpSpPr>
        <p:sp>
          <p:nvSpPr>
            <p:cNvPr id="10" name="Freeform 5"/>
            <p:cNvSpPr>
              <a:spLocks noEditPoints="1"/>
            </p:cNvSpPr>
            <p:nvPr/>
          </p:nvSpPr>
          <p:spPr bwMode="auto">
            <a:xfrm>
              <a:off x="4616451" y="1741488"/>
              <a:ext cx="2959100" cy="3371850"/>
            </a:xfrm>
            <a:custGeom>
              <a:avLst/>
              <a:gdLst>
                <a:gd name="T0" fmla="*/ 578 w 786"/>
                <a:gd name="T1" fmla="*/ 28 h 896"/>
                <a:gd name="T2" fmla="*/ 205 w 786"/>
                <a:gd name="T3" fmla="*/ 59 h 896"/>
                <a:gd name="T4" fmla="*/ 67 w 786"/>
                <a:gd name="T5" fmla="*/ 236 h 896"/>
                <a:gd name="T6" fmla="*/ 68 w 786"/>
                <a:gd name="T7" fmla="*/ 346 h 896"/>
                <a:gd name="T8" fmla="*/ 70 w 786"/>
                <a:gd name="T9" fmla="*/ 356 h 896"/>
                <a:gd name="T10" fmla="*/ 39 w 786"/>
                <a:gd name="T11" fmla="*/ 406 h 896"/>
                <a:gd name="T12" fmla="*/ 14 w 786"/>
                <a:gd name="T13" fmla="*/ 441 h 896"/>
                <a:gd name="T14" fmla="*/ 14 w 786"/>
                <a:gd name="T15" fmla="*/ 442 h 896"/>
                <a:gd name="T16" fmla="*/ 36 w 786"/>
                <a:gd name="T17" fmla="*/ 540 h 896"/>
                <a:gd name="T18" fmla="*/ 50 w 786"/>
                <a:gd name="T19" fmla="*/ 587 h 896"/>
                <a:gd name="T20" fmla="*/ 75 w 786"/>
                <a:gd name="T21" fmla="*/ 649 h 896"/>
                <a:gd name="T22" fmla="*/ 74 w 786"/>
                <a:gd name="T23" fmla="*/ 694 h 896"/>
                <a:gd name="T24" fmla="*/ 169 w 786"/>
                <a:gd name="T25" fmla="*/ 773 h 896"/>
                <a:gd name="T26" fmla="*/ 244 w 786"/>
                <a:gd name="T27" fmla="*/ 830 h 896"/>
                <a:gd name="T28" fmla="*/ 618 w 786"/>
                <a:gd name="T29" fmla="*/ 896 h 896"/>
                <a:gd name="T30" fmla="*/ 686 w 786"/>
                <a:gd name="T31" fmla="*/ 814 h 896"/>
                <a:gd name="T32" fmla="*/ 664 w 786"/>
                <a:gd name="T33" fmla="*/ 637 h 896"/>
                <a:gd name="T34" fmla="*/ 777 w 786"/>
                <a:gd name="T35" fmla="*/ 417 h 896"/>
                <a:gd name="T36" fmla="*/ 706 w 786"/>
                <a:gd name="T37" fmla="*/ 118 h 896"/>
                <a:gd name="T38" fmla="*/ 627 w 786"/>
                <a:gd name="T39" fmla="*/ 606 h 896"/>
                <a:gd name="T40" fmla="*/ 639 w 786"/>
                <a:gd name="T41" fmla="*/ 823 h 896"/>
                <a:gd name="T42" fmla="*/ 618 w 786"/>
                <a:gd name="T43" fmla="*/ 847 h 896"/>
                <a:gd name="T44" fmla="*/ 292 w 786"/>
                <a:gd name="T45" fmla="*/ 827 h 896"/>
                <a:gd name="T46" fmla="*/ 260 w 786"/>
                <a:gd name="T47" fmla="*/ 706 h 896"/>
                <a:gd name="T48" fmla="*/ 169 w 786"/>
                <a:gd name="T49" fmla="*/ 725 h 896"/>
                <a:gd name="T50" fmla="*/ 101 w 786"/>
                <a:gd name="T51" fmla="*/ 604 h 896"/>
                <a:gd name="T52" fmla="*/ 110 w 786"/>
                <a:gd name="T53" fmla="*/ 568 h 896"/>
                <a:gd name="T54" fmla="*/ 86 w 786"/>
                <a:gd name="T55" fmla="*/ 555 h 896"/>
                <a:gd name="T56" fmla="*/ 94 w 786"/>
                <a:gd name="T57" fmla="*/ 519 h 896"/>
                <a:gd name="T58" fmla="*/ 65 w 786"/>
                <a:gd name="T59" fmla="*/ 501 h 896"/>
                <a:gd name="T60" fmla="*/ 55 w 786"/>
                <a:gd name="T61" fmla="*/ 467 h 896"/>
                <a:gd name="T62" fmla="*/ 112 w 786"/>
                <a:gd name="T63" fmla="*/ 381 h 896"/>
                <a:gd name="T64" fmla="*/ 115 w 786"/>
                <a:gd name="T65" fmla="*/ 335 h 896"/>
                <a:gd name="T66" fmla="*/ 114 w 786"/>
                <a:gd name="T67" fmla="*/ 248 h 896"/>
                <a:gd name="T68" fmla="*/ 729 w 786"/>
                <a:gd name="T69" fmla="*/ 41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6" h="896">
                  <a:moveTo>
                    <a:pt x="706" y="118"/>
                  </a:moveTo>
                  <a:cubicBezTo>
                    <a:pt x="672" y="79"/>
                    <a:pt x="629" y="49"/>
                    <a:pt x="578" y="28"/>
                  </a:cubicBezTo>
                  <a:cubicBezTo>
                    <a:pt x="531" y="10"/>
                    <a:pt x="478" y="0"/>
                    <a:pt x="425" y="0"/>
                  </a:cubicBezTo>
                  <a:cubicBezTo>
                    <a:pt x="346" y="0"/>
                    <a:pt x="268" y="21"/>
                    <a:pt x="205" y="59"/>
                  </a:cubicBezTo>
                  <a:cubicBezTo>
                    <a:pt x="171" y="79"/>
                    <a:pt x="142" y="104"/>
                    <a:pt x="119" y="133"/>
                  </a:cubicBezTo>
                  <a:cubicBezTo>
                    <a:pt x="94" y="164"/>
                    <a:pt x="77" y="198"/>
                    <a:pt x="67" y="236"/>
                  </a:cubicBezTo>
                  <a:cubicBezTo>
                    <a:pt x="59" y="268"/>
                    <a:pt x="58" y="305"/>
                    <a:pt x="65" y="335"/>
                  </a:cubicBezTo>
                  <a:cubicBezTo>
                    <a:pt x="68" y="346"/>
                    <a:pt x="68" y="346"/>
                    <a:pt x="68" y="346"/>
                  </a:cubicBezTo>
                  <a:cubicBezTo>
                    <a:pt x="68" y="349"/>
                    <a:pt x="69" y="352"/>
                    <a:pt x="70" y="354"/>
                  </a:cubicBezTo>
                  <a:cubicBezTo>
                    <a:pt x="70" y="355"/>
                    <a:pt x="70" y="356"/>
                    <a:pt x="70" y="356"/>
                  </a:cubicBezTo>
                  <a:cubicBezTo>
                    <a:pt x="68" y="360"/>
                    <a:pt x="68" y="360"/>
                    <a:pt x="68" y="360"/>
                  </a:cubicBezTo>
                  <a:cubicBezTo>
                    <a:pt x="61" y="375"/>
                    <a:pt x="50" y="390"/>
                    <a:pt x="39" y="406"/>
                  </a:cubicBezTo>
                  <a:cubicBezTo>
                    <a:pt x="31" y="417"/>
                    <a:pt x="22" y="428"/>
                    <a:pt x="14" y="441"/>
                  </a:cubicBezTo>
                  <a:cubicBezTo>
                    <a:pt x="14" y="441"/>
                    <a:pt x="14" y="441"/>
                    <a:pt x="14" y="441"/>
                  </a:cubicBezTo>
                  <a:cubicBezTo>
                    <a:pt x="14" y="441"/>
                    <a:pt x="14" y="441"/>
                    <a:pt x="14" y="441"/>
                  </a:cubicBezTo>
                  <a:cubicBezTo>
                    <a:pt x="14" y="442"/>
                    <a:pt x="14" y="442"/>
                    <a:pt x="14" y="442"/>
                  </a:cubicBezTo>
                  <a:cubicBezTo>
                    <a:pt x="3" y="459"/>
                    <a:pt x="0" y="481"/>
                    <a:pt x="6" y="501"/>
                  </a:cubicBezTo>
                  <a:cubicBezTo>
                    <a:pt x="11" y="517"/>
                    <a:pt x="22" y="531"/>
                    <a:pt x="36" y="540"/>
                  </a:cubicBezTo>
                  <a:cubicBezTo>
                    <a:pt x="35" y="553"/>
                    <a:pt x="37" y="565"/>
                    <a:pt x="43" y="576"/>
                  </a:cubicBezTo>
                  <a:cubicBezTo>
                    <a:pt x="45" y="580"/>
                    <a:pt x="47" y="584"/>
                    <a:pt x="50" y="587"/>
                  </a:cubicBezTo>
                  <a:cubicBezTo>
                    <a:pt x="48" y="603"/>
                    <a:pt x="52" y="619"/>
                    <a:pt x="62" y="632"/>
                  </a:cubicBezTo>
                  <a:cubicBezTo>
                    <a:pt x="75" y="649"/>
                    <a:pt x="75" y="649"/>
                    <a:pt x="75" y="649"/>
                  </a:cubicBezTo>
                  <a:cubicBezTo>
                    <a:pt x="75" y="652"/>
                    <a:pt x="75" y="654"/>
                    <a:pt x="74" y="657"/>
                  </a:cubicBezTo>
                  <a:cubicBezTo>
                    <a:pt x="74" y="667"/>
                    <a:pt x="73" y="680"/>
                    <a:pt x="74" y="694"/>
                  </a:cubicBezTo>
                  <a:cubicBezTo>
                    <a:pt x="77" y="715"/>
                    <a:pt x="85" y="732"/>
                    <a:pt x="97" y="746"/>
                  </a:cubicBezTo>
                  <a:cubicBezTo>
                    <a:pt x="114" y="764"/>
                    <a:pt x="139" y="773"/>
                    <a:pt x="169" y="773"/>
                  </a:cubicBezTo>
                  <a:cubicBezTo>
                    <a:pt x="189" y="773"/>
                    <a:pt x="212" y="769"/>
                    <a:pt x="240" y="761"/>
                  </a:cubicBezTo>
                  <a:cubicBezTo>
                    <a:pt x="241" y="779"/>
                    <a:pt x="243" y="801"/>
                    <a:pt x="244" y="830"/>
                  </a:cubicBezTo>
                  <a:cubicBezTo>
                    <a:pt x="246" y="867"/>
                    <a:pt x="276" y="896"/>
                    <a:pt x="313" y="896"/>
                  </a:cubicBezTo>
                  <a:cubicBezTo>
                    <a:pt x="618" y="896"/>
                    <a:pt x="618" y="896"/>
                    <a:pt x="618" y="896"/>
                  </a:cubicBezTo>
                  <a:cubicBezTo>
                    <a:pt x="638" y="896"/>
                    <a:pt x="658" y="887"/>
                    <a:pt x="671" y="871"/>
                  </a:cubicBezTo>
                  <a:cubicBezTo>
                    <a:pt x="684" y="855"/>
                    <a:pt x="690" y="834"/>
                    <a:pt x="686" y="814"/>
                  </a:cubicBezTo>
                  <a:cubicBezTo>
                    <a:pt x="658" y="658"/>
                    <a:pt x="658" y="658"/>
                    <a:pt x="658" y="658"/>
                  </a:cubicBezTo>
                  <a:cubicBezTo>
                    <a:pt x="657" y="650"/>
                    <a:pt x="659" y="643"/>
                    <a:pt x="664" y="637"/>
                  </a:cubicBezTo>
                  <a:cubicBezTo>
                    <a:pt x="686" y="610"/>
                    <a:pt x="712" y="578"/>
                    <a:pt x="733" y="541"/>
                  </a:cubicBezTo>
                  <a:cubicBezTo>
                    <a:pt x="756" y="501"/>
                    <a:pt x="770" y="460"/>
                    <a:pt x="777" y="417"/>
                  </a:cubicBezTo>
                  <a:cubicBezTo>
                    <a:pt x="786" y="355"/>
                    <a:pt x="784" y="298"/>
                    <a:pt x="772" y="247"/>
                  </a:cubicBezTo>
                  <a:cubicBezTo>
                    <a:pt x="759" y="198"/>
                    <a:pt x="737" y="154"/>
                    <a:pt x="706" y="118"/>
                  </a:cubicBezTo>
                  <a:close/>
                  <a:moveTo>
                    <a:pt x="729" y="410"/>
                  </a:moveTo>
                  <a:cubicBezTo>
                    <a:pt x="717" y="491"/>
                    <a:pt x="674" y="550"/>
                    <a:pt x="627" y="606"/>
                  </a:cubicBezTo>
                  <a:cubicBezTo>
                    <a:pt x="613" y="622"/>
                    <a:pt x="607" y="645"/>
                    <a:pt x="611" y="666"/>
                  </a:cubicBezTo>
                  <a:cubicBezTo>
                    <a:pt x="639" y="823"/>
                    <a:pt x="639" y="823"/>
                    <a:pt x="639" y="823"/>
                  </a:cubicBezTo>
                  <a:cubicBezTo>
                    <a:pt x="640" y="829"/>
                    <a:pt x="638" y="835"/>
                    <a:pt x="634" y="840"/>
                  </a:cubicBezTo>
                  <a:cubicBezTo>
                    <a:pt x="630" y="845"/>
                    <a:pt x="624" y="847"/>
                    <a:pt x="618" y="847"/>
                  </a:cubicBezTo>
                  <a:cubicBezTo>
                    <a:pt x="313" y="847"/>
                    <a:pt x="313" y="847"/>
                    <a:pt x="313" y="847"/>
                  </a:cubicBezTo>
                  <a:cubicBezTo>
                    <a:pt x="302" y="847"/>
                    <a:pt x="293" y="839"/>
                    <a:pt x="292" y="827"/>
                  </a:cubicBezTo>
                  <a:cubicBezTo>
                    <a:pt x="290" y="774"/>
                    <a:pt x="286" y="742"/>
                    <a:pt x="284" y="724"/>
                  </a:cubicBezTo>
                  <a:cubicBezTo>
                    <a:pt x="284" y="715"/>
                    <a:pt x="272" y="706"/>
                    <a:pt x="260" y="706"/>
                  </a:cubicBezTo>
                  <a:cubicBezTo>
                    <a:pt x="258" y="706"/>
                    <a:pt x="256" y="706"/>
                    <a:pt x="254" y="707"/>
                  </a:cubicBezTo>
                  <a:cubicBezTo>
                    <a:pt x="216" y="720"/>
                    <a:pt x="189" y="725"/>
                    <a:pt x="169" y="725"/>
                  </a:cubicBezTo>
                  <a:cubicBezTo>
                    <a:pt x="95" y="725"/>
                    <a:pt x="134" y="648"/>
                    <a:pt x="120" y="629"/>
                  </a:cubicBezTo>
                  <a:cubicBezTo>
                    <a:pt x="101" y="604"/>
                    <a:pt x="101" y="604"/>
                    <a:pt x="101" y="604"/>
                  </a:cubicBezTo>
                  <a:cubicBezTo>
                    <a:pt x="96" y="597"/>
                    <a:pt x="96" y="589"/>
                    <a:pt x="100" y="583"/>
                  </a:cubicBezTo>
                  <a:cubicBezTo>
                    <a:pt x="110" y="568"/>
                    <a:pt x="110" y="568"/>
                    <a:pt x="110" y="568"/>
                  </a:cubicBezTo>
                  <a:cubicBezTo>
                    <a:pt x="98" y="565"/>
                    <a:pt x="98" y="565"/>
                    <a:pt x="98" y="565"/>
                  </a:cubicBezTo>
                  <a:cubicBezTo>
                    <a:pt x="93" y="563"/>
                    <a:pt x="89" y="560"/>
                    <a:pt x="86" y="555"/>
                  </a:cubicBezTo>
                  <a:cubicBezTo>
                    <a:pt x="84" y="550"/>
                    <a:pt x="84" y="545"/>
                    <a:pt x="86" y="540"/>
                  </a:cubicBezTo>
                  <a:cubicBezTo>
                    <a:pt x="94" y="519"/>
                    <a:pt x="94" y="519"/>
                    <a:pt x="94" y="519"/>
                  </a:cubicBezTo>
                  <a:cubicBezTo>
                    <a:pt x="95" y="517"/>
                    <a:pt x="94" y="514"/>
                    <a:pt x="92" y="513"/>
                  </a:cubicBezTo>
                  <a:cubicBezTo>
                    <a:pt x="65" y="501"/>
                    <a:pt x="65" y="501"/>
                    <a:pt x="65" y="501"/>
                  </a:cubicBezTo>
                  <a:cubicBezTo>
                    <a:pt x="59" y="499"/>
                    <a:pt x="54" y="493"/>
                    <a:pt x="52" y="487"/>
                  </a:cubicBezTo>
                  <a:cubicBezTo>
                    <a:pt x="50" y="480"/>
                    <a:pt x="51" y="473"/>
                    <a:pt x="55" y="467"/>
                  </a:cubicBezTo>
                  <a:cubicBezTo>
                    <a:pt x="55" y="466"/>
                    <a:pt x="55" y="466"/>
                    <a:pt x="55" y="466"/>
                  </a:cubicBezTo>
                  <a:cubicBezTo>
                    <a:pt x="73" y="438"/>
                    <a:pt x="97" y="412"/>
                    <a:pt x="112" y="381"/>
                  </a:cubicBezTo>
                  <a:cubicBezTo>
                    <a:pt x="118" y="368"/>
                    <a:pt x="118" y="368"/>
                    <a:pt x="118" y="368"/>
                  </a:cubicBezTo>
                  <a:cubicBezTo>
                    <a:pt x="122" y="359"/>
                    <a:pt x="117" y="345"/>
                    <a:pt x="115" y="335"/>
                  </a:cubicBezTo>
                  <a:cubicBezTo>
                    <a:pt x="112" y="325"/>
                    <a:pt x="112" y="325"/>
                    <a:pt x="112" y="325"/>
                  </a:cubicBezTo>
                  <a:cubicBezTo>
                    <a:pt x="107" y="301"/>
                    <a:pt x="108" y="271"/>
                    <a:pt x="114" y="248"/>
                  </a:cubicBezTo>
                  <a:cubicBezTo>
                    <a:pt x="146" y="120"/>
                    <a:pt x="286" y="48"/>
                    <a:pt x="425" y="48"/>
                  </a:cubicBezTo>
                  <a:cubicBezTo>
                    <a:pt x="597" y="48"/>
                    <a:pt x="767" y="158"/>
                    <a:pt x="729"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11" name="Freeform 6"/>
            <p:cNvSpPr/>
            <p:nvPr/>
          </p:nvSpPr>
          <p:spPr bwMode="auto">
            <a:xfrm>
              <a:off x="5184776" y="2062163"/>
              <a:ext cx="2085975" cy="1700213"/>
            </a:xfrm>
            <a:custGeom>
              <a:avLst/>
              <a:gdLst>
                <a:gd name="T0" fmla="*/ 367 w 554"/>
                <a:gd name="T1" fmla="*/ 21 h 452"/>
                <a:gd name="T2" fmla="*/ 325 w 554"/>
                <a:gd name="T3" fmla="*/ 5 h 452"/>
                <a:gd name="T4" fmla="*/ 298 w 554"/>
                <a:gd name="T5" fmla="*/ 11 h 452"/>
                <a:gd name="T6" fmla="*/ 267 w 554"/>
                <a:gd name="T7" fmla="*/ 0 h 452"/>
                <a:gd name="T8" fmla="*/ 243 w 554"/>
                <a:gd name="T9" fmla="*/ 7 h 452"/>
                <a:gd name="T10" fmla="*/ 223 w 554"/>
                <a:gd name="T11" fmla="*/ 5 h 452"/>
                <a:gd name="T12" fmla="*/ 168 w 554"/>
                <a:gd name="T13" fmla="*/ 24 h 452"/>
                <a:gd name="T14" fmla="*/ 163 w 554"/>
                <a:gd name="T15" fmla="*/ 24 h 452"/>
                <a:gd name="T16" fmla="*/ 96 w 554"/>
                <a:gd name="T17" fmla="*/ 54 h 452"/>
                <a:gd name="T18" fmla="*/ 38 w 554"/>
                <a:gd name="T19" fmla="*/ 123 h 452"/>
                <a:gd name="T20" fmla="*/ 15 w 554"/>
                <a:gd name="T21" fmla="*/ 156 h 452"/>
                <a:gd name="T22" fmla="*/ 15 w 554"/>
                <a:gd name="T23" fmla="*/ 161 h 452"/>
                <a:gd name="T24" fmla="*/ 0 w 554"/>
                <a:gd name="T25" fmla="*/ 210 h 452"/>
                <a:gd name="T26" fmla="*/ 39 w 554"/>
                <a:gd name="T27" fmla="*/ 282 h 452"/>
                <a:gd name="T28" fmla="*/ 103 w 554"/>
                <a:gd name="T29" fmla="*/ 327 h 452"/>
                <a:gd name="T30" fmla="*/ 135 w 554"/>
                <a:gd name="T31" fmla="*/ 319 h 452"/>
                <a:gd name="T32" fmla="*/ 177 w 554"/>
                <a:gd name="T33" fmla="*/ 344 h 452"/>
                <a:gd name="T34" fmla="*/ 260 w 554"/>
                <a:gd name="T35" fmla="*/ 403 h 452"/>
                <a:gd name="T36" fmla="*/ 296 w 554"/>
                <a:gd name="T37" fmla="*/ 395 h 452"/>
                <a:gd name="T38" fmla="*/ 391 w 554"/>
                <a:gd name="T39" fmla="*/ 452 h 452"/>
                <a:gd name="T40" fmla="*/ 492 w 554"/>
                <a:gd name="T41" fmla="*/ 382 h 452"/>
                <a:gd name="T42" fmla="*/ 549 w 554"/>
                <a:gd name="T43" fmla="*/ 287 h 452"/>
                <a:gd name="T44" fmla="*/ 547 w 554"/>
                <a:gd name="T45" fmla="*/ 267 h 452"/>
                <a:gd name="T46" fmla="*/ 554 w 554"/>
                <a:gd name="T47" fmla="*/ 235 h 452"/>
                <a:gd name="T48" fmla="*/ 536 w 554"/>
                <a:gd name="T49" fmla="*/ 185 h 452"/>
                <a:gd name="T50" fmla="*/ 537 w 554"/>
                <a:gd name="T51" fmla="*/ 174 h 452"/>
                <a:gd name="T52" fmla="*/ 493 w 554"/>
                <a:gd name="T53" fmla="*/ 106 h 452"/>
                <a:gd name="T54" fmla="*/ 367 w 554"/>
                <a:gd name="T55" fmla="*/ 2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4" h="452">
                  <a:moveTo>
                    <a:pt x="367" y="21"/>
                  </a:moveTo>
                  <a:cubicBezTo>
                    <a:pt x="356" y="11"/>
                    <a:pt x="341" y="5"/>
                    <a:pt x="325" y="5"/>
                  </a:cubicBezTo>
                  <a:cubicBezTo>
                    <a:pt x="315" y="5"/>
                    <a:pt x="306" y="7"/>
                    <a:pt x="298" y="11"/>
                  </a:cubicBezTo>
                  <a:cubicBezTo>
                    <a:pt x="289" y="4"/>
                    <a:pt x="279" y="0"/>
                    <a:pt x="267" y="0"/>
                  </a:cubicBezTo>
                  <a:cubicBezTo>
                    <a:pt x="258" y="0"/>
                    <a:pt x="250" y="3"/>
                    <a:pt x="243" y="7"/>
                  </a:cubicBezTo>
                  <a:cubicBezTo>
                    <a:pt x="237" y="5"/>
                    <a:pt x="230" y="5"/>
                    <a:pt x="223" y="5"/>
                  </a:cubicBezTo>
                  <a:cubicBezTo>
                    <a:pt x="203" y="5"/>
                    <a:pt x="183" y="12"/>
                    <a:pt x="168" y="24"/>
                  </a:cubicBezTo>
                  <a:cubicBezTo>
                    <a:pt x="166" y="24"/>
                    <a:pt x="165" y="24"/>
                    <a:pt x="163" y="24"/>
                  </a:cubicBezTo>
                  <a:cubicBezTo>
                    <a:pt x="136" y="24"/>
                    <a:pt x="112" y="36"/>
                    <a:pt x="96" y="54"/>
                  </a:cubicBezTo>
                  <a:cubicBezTo>
                    <a:pt x="63" y="60"/>
                    <a:pt x="38" y="89"/>
                    <a:pt x="38" y="123"/>
                  </a:cubicBezTo>
                  <a:cubicBezTo>
                    <a:pt x="24" y="128"/>
                    <a:pt x="15" y="141"/>
                    <a:pt x="15" y="156"/>
                  </a:cubicBezTo>
                  <a:cubicBezTo>
                    <a:pt x="15" y="158"/>
                    <a:pt x="15" y="159"/>
                    <a:pt x="15" y="161"/>
                  </a:cubicBezTo>
                  <a:cubicBezTo>
                    <a:pt x="6" y="175"/>
                    <a:pt x="0" y="192"/>
                    <a:pt x="0" y="210"/>
                  </a:cubicBezTo>
                  <a:cubicBezTo>
                    <a:pt x="0" y="240"/>
                    <a:pt x="16" y="266"/>
                    <a:pt x="39" y="282"/>
                  </a:cubicBezTo>
                  <a:cubicBezTo>
                    <a:pt x="48" y="308"/>
                    <a:pt x="74" y="327"/>
                    <a:pt x="103" y="327"/>
                  </a:cubicBezTo>
                  <a:cubicBezTo>
                    <a:pt x="115" y="327"/>
                    <a:pt x="126" y="324"/>
                    <a:pt x="135" y="319"/>
                  </a:cubicBezTo>
                  <a:cubicBezTo>
                    <a:pt x="145" y="332"/>
                    <a:pt x="160" y="341"/>
                    <a:pt x="177" y="344"/>
                  </a:cubicBezTo>
                  <a:cubicBezTo>
                    <a:pt x="189" y="378"/>
                    <a:pt x="222" y="403"/>
                    <a:pt x="260" y="403"/>
                  </a:cubicBezTo>
                  <a:cubicBezTo>
                    <a:pt x="273" y="403"/>
                    <a:pt x="285" y="400"/>
                    <a:pt x="296" y="395"/>
                  </a:cubicBezTo>
                  <a:cubicBezTo>
                    <a:pt x="314" y="429"/>
                    <a:pt x="350" y="452"/>
                    <a:pt x="391" y="452"/>
                  </a:cubicBezTo>
                  <a:cubicBezTo>
                    <a:pt x="437" y="452"/>
                    <a:pt x="477" y="423"/>
                    <a:pt x="492" y="382"/>
                  </a:cubicBezTo>
                  <a:cubicBezTo>
                    <a:pt x="526" y="364"/>
                    <a:pt x="549" y="328"/>
                    <a:pt x="549" y="287"/>
                  </a:cubicBezTo>
                  <a:cubicBezTo>
                    <a:pt x="549" y="280"/>
                    <a:pt x="548" y="274"/>
                    <a:pt x="547" y="267"/>
                  </a:cubicBezTo>
                  <a:cubicBezTo>
                    <a:pt x="552" y="257"/>
                    <a:pt x="554" y="246"/>
                    <a:pt x="554" y="235"/>
                  </a:cubicBezTo>
                  <a:cubicBezTo>
                    <a:pt x="554" y="216"/>
                    <a:pt x="547" y="199"/>
                    <a:pt x="536" y="185"/>
                  </a:cubicBezTo>
                  <a:cubicBezTo>
                    <a:pt x="536" y="182"/>
                    <a:pt x="537" y="178"/>
                    <a:pt x="537" y="174"/>
                  </a:cubicBezTo>
                  <a:cubicBezTo>
                    <a:pt x="537" y="144"/>
                    <a:pt x="519" y="118"/>
                    <a:pt x="493" y="106"/>
                  </a:cubicBezTo>
                  <a:cubicBezTo>
                    <a:pt x="472" y="57"/>
                    <a:pt x="423" y="22"/>
                    <a:pt x="36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grpSp>
      <p:sp>
        <p:nvSpPr>
          <p:cNvPr id="12" name="文本框 11"/>
          <p:cNvSpPr txBox="1"/>
          <p:nvPr/>
        </p:nvSpPr>
        <p:spPr>
          <a:xfrm>
            <a:off x="7305675" y="1793875"/>
            <a:ext cx="4493260" cy="368300"/>
          </a:xfrm>
          <a:prstGeom prst="rect">
            <a:avLst/>
          </a:prstGeom>
          <a:noFill/>
        </p:spPr>
        <p:txBody>
          <a:bodyPr wrap="square" rtlCol="0">
            <a:spAutoFit/>
            <a:scene3d>
              <a:camera prst="orthographicFront"/>
              <a:lightRig rig="threePt" dir="t"/>
            </a:scene3d>
          </a:bodyPr>
          <a:p>
            <a:r>
              <a:rPr lang="en-US" altLang="zh-CN">
                <a:ln/>
                <a:solidFill>
                  <a:schemeClr val="tx1"/>
                </a:solidFill>
                <a:effectLst>
                  <a:outerShdw blurRad="38100" dist="38100" dir="2700000" algn="tl">
                    <a:srgbClr val="000000">
                      <a:alpha val="43137"/>
                    </a:srgbClr>
                  </a:outerShdw>
                </a:effectLst>
              </a:rPr>
              <a:t>Founded in 1877 -- </a:t>
            </a:r>
            <a:r>
              <a:rPr lang="en-US" altLang="zh-CN">
                <a:effectLst>
                  <a:outerShdw blurRad="38100" dist="38100" dir="2700000" algn="tl">
                    <a:srgbClr val="000000">
                      <a:alpha val="43137"/>
                    </a:srgbClr>
                  </a:outerShdw>
                </a:effectLst>
                <a:sym typeface="+mn-ea"/>
              </a:rPr>
              <a:t>Alexander Bell </a:t>
            </a:r>
            <a:endParaRPr lang="en-US" altLang="zh-CN">
              <a:ln/>
              <a:solidFill>
                <a:schemeClr val="tx1"/>
              </a:solidFill>
              <a:effectLst>
                <a:outerShdw blurRad="38100" dist="38100" dir="2700000" algn="tl">
                  <a:srgbClr val="000000">
                    <a:alpha val="43137"/>
                  </a:srgbClr>
                </a:outerShdw>
              </a:effectLst>
            </a:endParaRPr>
          </a:p>
        </p:txBody>
      </p:sp>
      <p:sp>
        <p:nvSpPr>
          <p:cNvPr id="23" name="Oval 12"/>
          <p:cNvSpPr>
            <a:spLocks noChangeArrowheads="1"/>
          </p:cNvSpPr>
          <p:nvPr/>
        </p:nvSpPr>
        <p:spPr bwMode="auto">
          <a:xfrm>
            <a:off x="6333682" y="2600420"/>
            <a:ext cx="720000" cy="720000"/>
          </a:xfrm>
          <a:prstGeom prst="ellipse">
            <a:avLst/>
          </a:prstGeom>
          <a:solidFill>
            <a:schemeClr val="tx1">
              <a:lumMod val="65000"/>
              <a:lumOff val="35000"/>
            </a:schemeClr>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grpSp>
        <p:nvGrpSpPr>
          <p:cNvPr id="32" name="Group 47"/>
          <p:cNvGrpSpPr/>
          <p:nvPr/>
        </p:nvGrpSpPr>
        <p:grpSpPr>
          <a:xfrm rot="21545399">
            <a:off x="6587912" y="2784321"/>
            <a:ext cx="240380" cy="362838"/>
            <a:chOff x="2289175" y="1751013"/>
            <a:chExt cx="168275" cy="254001"/>
          </a:xfrm>
          <a:solidFill>
            <a:sysClr val="window" lastClr="FFFFFF"/>
          </a:solidFill>
        </p:grpSpPr>
        <p:sp>
          <p:nvSpPr>
            <p:cNvPr id="33" name="Freeform 110"/>
            <p:cNvSpPr>
              <a:spLocks noEditPoints="1"/>
            </p:cNvSpPr>
            <p:nvPr/>
          </p:nvSpPr>
          <p:spPr bwMode="auto">
            <a:xfrm>
              <a:off x="2289175" y="1812926"/>
              <a:ext cx="168275" cy="192088"/>
            </a:xfrm>
            <a:custGeom>
              <a:avLst/>
              <a:gdLst>
                <a:gd name="T0" fmla="*/ 32 w 63"/>
                <a:gd name="T1" fmla="*/ 56 h 72"/>
                <a:gd name="T2" fmla="*/ 48 w 63"/>
                <a:gd name="T3" fmla="*/ 72 h 72"/>
                <a:gd name="T4" fmla="*/ 63 w 63"/>
                <a:gd name="T5" fmla="*/ 72 h 72"/>
                <a:gd name="T6" fmla="*/ 33 w 63"/>
                <a:gd name="T7" fmla="*/ 15 h 72"/>
                <a:gd name="T8" fmla="*/ 39 w 63"/>
                <a:gd name="T9" fmla="*/ 7 h 72"/>
                <a:gd name="T10" fmla="*/ 32 w 63"/>
                <a:gd name="T11" fmla="*/ 0 h 72"/>
                <a:gd name="T12" fmla="*/ 24 w 63"/>
                <a:gd name="T13" fmla="*/ 7 h 72"/>
                <a:gd name="T14" fmla="*/ 31 w 63"/>
                <a:gd name="T15" fmla="*/ 15 h 72"/>
                <a:gd name="T16" fmla="*/ 0 w 63"/>
                <a:gd name="T17" fmla="*/ 72 h 72"/>
                <a:gd name="T18" fmla="*/ 16 w 63"/>
                <a:gd name="T19" fmla="*/ 72 h 72"/>
                <a:gd name="T20" fmla="*/ 32 w 63"/>
                <a:gd name="T21" fmla="*/ 56 h 72"/>
                <a:gd name="T22" fmla="*/ 32 w 63"/>
                <a:gd name="T23" fmla="*/ 33 h 72"/>
                <a:gd name="T24" fmla="*/ 32 w 63"/>
                <a:gd name="T25" fmla="*/ 32 h 72"/>
                <a:gd name="T26" fmla="*/ 32 w 63"/>
                <a:gd name="T27" fmla="*/ 33 h 72"/>
                <a:gd name="T28" fmla="*/ 41 w 63"/>
                <a:gd name="T29" fmla="*/ 52 h 72"/>
                <a:gd name="T30" fmla="*/ 32 w 63"/>
                <a:gd name="T31" fmla="*/ 50 h 72"/>
                <a:gd name="T32" fmla="*/ 23 w 63"/>
                <a:gd name="T33" fmla="*/ 52 h 72"/>
                <a:gd name="T34" fmla="*/ 32 w 63"/>
                <a:gd name="T35" fmla="*/ 3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2">
                  <a:moveTo>
                    <a:pt x="32" y="56"/>
                  </a:moveTo>
                  <a:cubicBezTo>
                    <a:pt x="41" y="56"/>
                    <a:pt x="48" y="63"/>
                    <a:pt x="48" y="72"/>
                  </a:cubicBezTo>
                  <a:cubicBezTo>
                    <a:pt x="63" y="72"/>
                    <a:pt x="63" y="72"/>
                    <a:pt x="63" y="72"/>
                  </a:cubicBezTo>
                  <a:cubicBezTo>
                    <a:pt x="44" y="51"/>
                    <a:pt x="36" y="26"/>
                    <a:pt x="33" y="15"/>
                  </a:cubicBezTo>
                  <a:cubicBezTo>
                    <a:pt x="37" y="14"/>
                    <a:pt x="39" y="11"/>
                    <a:pt x="39" y="7"/>
                  </a:cubicBezTo>
                  <a:cubicBezTo>
                    <a:pt x="39" y="3"/>
                    <a:pt x="36" y="0"/>
                    <a:pt x="32" y="0"/>
                  </a:cubicBezTo>
                  <a:cubicBezTo>
                    <a:pt x="28" y="0"/>
                    <a:pt x="24" y="3"/>
                    <a:pt x="24" y="7"/>
                  </a:cubicBezTo>
                  <a:cubicBezTo>
                    <a:pt x="24" y="11"/>
                    <a:pt x="27" y="14"/>
                    <a:pt x="31" y="15"/>
                  </a:cubicBezTo>
                  <a:cubicBezTo>
                    <a:pt x="28" y="26"/>
                    <a:pt x="20" y="51"/>
                    <a:pt x="0" y="72"/>
                  </a:cubicBezTo>
                  <a:cubicBezTo>
                    <a:pt x="16" y="72"/>
                    <a:pt x="16" y="72"/>
                    <a:pt x="16" y="72"/>
                  </a:cubicBezTo>
                  <a:cubicBezTo>
                    <a:pt x="16" y="63"/>
                    <a:pt x="23" y="56"/>
                    <a:pt x="32" y="56"/>
                  </a:cubicBezTo>
                  <a:close/>
                  <a:moveTo>
                    <a:pt x="32" y="33"/>
                  </a:moveTo>
                  <a:cubicBezTo>
                    <a:pt x="32" y="32"/>
                    <a:pt x="32" y="32"/>
                    <a:pt x="32" y="32"/>
                  </a:cubicBezTo>
                  <a:cubicBezTo>
                    <a:pt x="32" y="32"/>
                    <a:pt x="32" y="32"/>
                    <a:pt x="32" y="33"/>
                  </a:cubicBezTo>
                  <a:cubicBezTo>
                    <a:pt x="35" y="39"/>
                    <a:pt x="38" y="46"/>
                    <a:pt x="41" y="52"/>
                  </a:cubicBezTo>
                  <a:cubicBezTo>
                    <a:pt x="38" y="50"/>
                    <a:pt x="35" y="50"/>
                    <a:pt x="32" y="50"/>
                  </a:cubicBezTo>
                  <a:cubicBezTo>
                    <a:pt x="29" y="50"/>
                    <a:pt x="26" y="50"/>
                    <a:pt x="23" y="52"/>
                  </a:cubicBezTo>
                  <a:cubicBezTo>
                    <a:pt x="26" y="46"/>
                    <a:pt x="29" y="39"/>
                    <a:pt x="32" y="33"/>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34" name="Freeform 111"/>
            <p:cNvSpPr/>
            <p:nvPr/>
          </p:nvSpPr>
          <p:spPr bwMode="auto">
            <a:xfrm>
              <a:off x="2290763" y="1751013"/>
              <a:ext cx="166687" cy="155575"/>
            </a:xfrm>
            <a:custGeom>
              <a:avLst/>
              <a:gdLst>
                <a:gd name="T0" fmla="*/ 15 w 62"/>
                <a:gd name="T1" fmla="*/ 57 h 58"/>
                <a:gd name="T2" fmla="*/ 18 w 62"/>
                <a:gd name="T3" fmla="*/ 57 h 58"/>
                <a:gd name="T4" fmla="*/ 17 w 62"/>
                <a:gd name="T5" fmla="*/ 54 h 58"/>
                <a:gd name="T6" fmla="*/ 3 w 62"/>
                <a:gd name="T7" fmla="*/ 30 h 58"/>
                <a:gd name="T8" fmla="*/ 31 w 62"/>
                <a:gd name="T9" fmla="*/ 3 h 58"/>
                <a:gd name="T10" fmla="*/ 59 w 62"/>
                <a:gd name="T11" fmla="*/ 30 h 58"/>
                <a:gd name="T12" fmla="*/ 45 w 62"/>
                <a:gd name="T13" fmla="*/ 54 h 58"/>
                <a:gd name="T14" fmla="*/ 44 w 62"/>
                <a:gd name="T15" fmla="*/ 57 h 58"/>
                <a:gd name="T16" fmla="*/ 45 w 62"/>
                <a:gd name="T17" fmla="*/ 57 h 58"/>
                <a:gd name="T18" fmla="*/ 46 w 62"/>
                <a:gd name="T19" fmla="*/ 57 h 58"/>
                <a:gd name="T20" fmla="*/ 57 w 62"/>
                <a:gd name="T21" fmla="*/ 46 h 58"/>
                <a:gd name="T22" fmla="*/ 62 w 62"/>
                <a:gd name="T23" fmla="*/ 30 h 58"/>
                <a:gd name="T24" fmla="*/ 31 w 62"/>
                <a:gd name="T25" fmla="*/ 0 h 58"/>
                <a:gd name="T26" fmla="*/ 0 w 62"/>
                <a:gd name="T27" fmla="*/ 30 h 58"/>
                <a:gd name="T28" fmla="*/ 4 w 62"/>
                <a:gd name="T29" fmla="*/ 46 h 58"/>
                <a:gd name="T30" fmla="*/ 15 w 62"/>
                <a:gd name="T31"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58">
                  <a:moveTo>
                    <a:pt x="15" y="57"/>
                  </a:moveTo>
                  <a:cubicBezTo>
                    <a:pt x="16" y="58"/>
                    <a:pt x="17" y="57"/>
                    <a:pt x="18" y="57"/>
                  </a:cubicBezTo>
                  <a:cubicBezTo>
                    <a:pt x="18" y="56"/>
                    <a:pt x="18" y="55"/>
                    <a:pt x="17" y="54"/>
                  </a:cubicBezTo>
                  <a:cubicBezTo>
                    <a:pt x="8" y="50"/>
                    <a:pt x="3" y="40"/>
                    <a:pt x="3" y="30"/>
                  </a:cubicBezTo>
                  <a:cubicBezTo>
                    <a:pt x="3" y="15"/>
                    <a:pt x="16" y="3"/>
                    <a:pt x="31" y="3"/>
                  </a:cubicBezTo>
                  <a:cubicBezTo>
                    <a:pt x="46" y="3"/>
                    <a:pt x="59" y="15"/>
                    <a:pt x="59" y="30"/>
                  </a:cubicBezTo>
                  <a:cubicBezTo>
                    <a:pt x="59" y="40"/>
                    <a:pt x="53" y="50"/>
                    <a:pt x="45" y="54"/>
                  </a:cubicBezTo>
                  <a:cubicBezTo>
                    <a:pt x="44" y="55"/>
                    <a:pt x="44" y="56"/>
                    <a:pt x="44" y="57"/>
                  </a:cubicBezTo>
                  <a:cubicBezTo>
                    <a:pt x="44" y="57"/>
                    <a:pt x="45" y="57"/>
                    <a:pt x="45" y="57"/>
                  </a:cubicBezTo>
                  <a:cubicBezTo>
                    <a:pt x="46" y="57"/>
                    <a:pt x="46" y="57"/>
                    <a:pt x="46" y="57"/>
                  </a:cubicBezTo>
                  <a:cubicBezTo>
                    <a:pt x="51" y="54"/>
                    <a:pt x="55" y="51"/>
                    <a:pt x="57" y="46"/>
                  </a:cubicBezTo>
                  <a:cubicBezTo>
                    <a:pt x="60" y="41"/>
                    <a:pt x="62" y="36"/>
                    <a:pt x="62" y="30"/>
                  </a:cubicBezTo>
                  <a:cubicBezTo>
                    <a:pt x="62" y="14"/>
                    <a:pt x="48" y="0"/>
                    <a:pt x="31" y="0"/>
                  </a:cubicBezTo>
                  <a:cubicBezTo>
                    <a:pt x="14" y="0"/>
                    <a:pt x="0" y="14"/>
                    <a:pt x="0" y="30"/>
                  </a:cubicBezTo>
                  <a:cubicBezTo>
                    <a:pt x="0" y="36"/>
                    <a:pt x="2" y="41"/>
                    <a:pt x="4" y="46"/>
                  </a:cubicBezTo>
                  <a:cubicBezTo>
                    <a:pt x="7" y="51"/>
                    <a:pt x="11" y="54"/>
                    <a:pt x="15" y="57"/>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35" name="Freeform 112"/>
            <p:cNvSpPr/>
            <p:nvPr/>
          </p:nvSpPr>
          <p:spPr bwMode="auto">
            <a:xfrm>
              <a:off x="2309813" y="1770063"/>
              <a:ext cx="125412" cy="117475"/>
            </a:xfrm>
            <a:custGeom>
              <a:avLst/>
              <a:gdLst>
                <a:gd name="T0" fmla="*/ 36 w 47"/>
                <a:gd name="T1" fmla="*/ 44 h 44"/>
                <a:gd name="T2" fmla="*/ 44 w 47"/>
                <a:gd name="T3" fmla="*/ 35 h 44"/>
                <a:gd name="T4" fmla="*/ 47 w 47"/>
                <a:gd name="T5" fmla="*/ 23 h 44"/>
                <a:gd name="T6" fmla="*/ 24 w 47"/>
                <a:gd name="T7" fmla="*/ 0 h 44"/>
                <a:gd name="T8" fmla="*/ 0 w 47"/>
                <a:gd name="T9" fmla="*/ 23 h 44"/>
                <a:gd name="T10" fmla="*/ 3 w 47"/>
                <a:gd name="T11" fmla="*/ 35 h 44"/>
                <a:gd name="T12" fmla="*/ 11 w 47"/>
                <a:gd name="T13" fmla="*/ 44 h 44"/>
                <a:gd name="T14" fmla="*/ 12 w 47"/>
                <a:gd name="T15" fmla="*/ 44 h 44"/>
                <a:gd name="T16" fmla="*/ 14 w 47"/>
                <a:gd name="T17" fmla="*/ 43 h 44"/>
                <a:gd name="T18" fmla="*/ 13 w 47"/>
                <a:gd name="T19" fmla="*/ 41 h 44"/>
                <a:gd name="T20" fmla="*/ 3 w 47"/>
                <a:gd name="T21" fmla="*/ 23 h 44"/>
                <a:gd name="T22" fmla="*/ 24 w 47"/>
                <a:gd name="T23" fmla="*/ 3 h 44"/>
                <a:gd name="T24" fmla="*/ 44 w 47"/>
                <a:gd name="T25" fmla="*/ 23 h 44"/>
                <a:gd name="T26" fmla="*/ 35 w 47"/>
                <a:gd name="T27" fmla="*/ 41 h 44"/>
                <a:gd name="T28" fmla="*/ 34 w 47"/>
                <a:gd name="T29" fmla="*/ 43 h 44"/>
                <a:gd name="T30" fmla="*/ 36 w 47"/>
                <a:gd name="T3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4">
                  <a:moveTo>
                    <a:pt x="36" y="44"/>
                  </a:moveTo>
                  <a:cubicBezTo>
                    <a:pt x="40" y="41"/>
                    <a:pt x="42" y="39"/>
                    <a:pt x="44" y="35"/>
                  </a:cubicBezTo>
                  <a:cubicBezTo>
                    <a:pt x="46" y="32"/>
                    <a:pt x="47" y="28"/>
                    <a:pt x="47" y="23"/>
                  </a:cubicBezTo>
                  <a:cubicBezTo>
                    <a:pt x="47" y="11"/>
                    <a:pt x="37" y="0"/>
                    <a:pt x="24" y="0"/>
                  </a:cubicBezTo>
                  <a:cubicBezTo>
                    <a:pt x="11" y="0"/>
                    <a:pt x="0" y="11"/>
                    <a:pt x="0" y="23"/>
                  </a:cubicBezTo>
                  <a:cubicBezTo>
                    <a:pt x="0" y="28"/>
                    <a:pt x="1" y="32"/>
                    <a:pt x="3" y="35"/>
                  </a:cubicBezTo>
                  <a:cubicBezTo>
                    <a:pt x="5" y="39"/>
                    <a:pt x="8" y="41"/>
                    <a:pt x="11" y="44"/>
                  </a:cubicBezTo>
                  <a:cubicBezTo>
                    <a:pt x="12" y="44"/>
                    <a:pt x="12" y="44"/>
                    <a:pt x="12" y="44"/>
                  </a:cubicBezTo>
                  <a:cubicBezTo>
                    <a:pt x="13" y="44"/>
                    <a:pt x="13" y="43"/>
                    <a:pt x="14" y="43"/>
                  </a:cubicBezTo>
                  <a:cubicBezTo>
                    <a:pt x="14" y="42"/>
                    <a:pt x="14" y="41"/>
                    <a:pt x="13" y="41"/>
                  </a:cubicBezTo>
                  <a:cubicBezTo>
                    <a:pt x="7" y="37"/>
                    <a:pt x="3" y="31"/>
                    <a:pt x="3" y="23"/>
                  </a:cubicBezTo>
                  <a:cubicBezTo>
                    <a:pt x="3" y="12"/>
                    <a:pt x="13" y="3"/>
                    <a:pt x="24" y="3"/>
                  </a:cubicBezTo>
                  <a:cubicBezTo>
                    <a:pt x="35" y="3"/>
                    <a:pt x="44" y="12"/>
                    <a:pt x="44" y="23"/>
                  </a:cubicBezTo>
                  <a:cubicBezTo>
                    <a:pt x="44" y="31"/>
                    <a:pt x="41" y="37"/>
                    <a:pt x="35" y="41"/>
                  </a:cubicBezTo>
                  <a:cubicBezTo>
                    <a:pt x="34" y="41"/>
                    <a:pt x="34" y="42"/>
                    <a:pt x="34" y="43"/>
                  </a:cubicBezTo>
                  <a:cubicBezTo>
                    <a:pt x="35" y="44"/>
                    <a:pt x="35" y="44"/>
                    <a:pt x="36" y="44"/>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36" name="Freeform 113"/>
            <p:cNvSpPr/>
            <p:nvPr/>
          </p:nvSpPr>
          <p:spPr bwMode="auto">
            <a:xfrm>
              <a:off x="2332038" y="1789113"/>
              <a:ext cx="85725" cy="79375"/>
            </a:xfrm>
            <a:custGeom>
              <a:avLst/>
              <a:gdLst>
                <a:gd name="T0" fmla="*/ 24 w 32"/>
                <a:gd name="T1" fmla="*/ 27 h 30"/>
                <a:gd name="T2" fmla="*/ 23 w 32"/>
                <a:gd name="T3" fmla="*/ 29 h 30"/>
                <a:gd name="T4" fmla="*/ 25 w 32"/>
                <a:gd name="T5" fmla="*/ 30 h 30"/>
                <a:gd name="T6" fmla="*/ 25 w 32"/>
                <a:gd name="T7" fmla="*/ 30 h 30"/>
                <a:gd name="T8" fmla="*/ 32 w 32"/>
                <a:gd name="T9" fmla="*/ 16 h 30"/>
                <a:gd name="T10" fmla="*/ 16 w 32"/>
                <a:gd name="T11" fmla="*/ 0 h 30"/>
                <a:gd name="T12" fmla="*/ 0 w 32"/>
                <a:gd name="T13" fmla="*/ 16 h 30"/>
                <a:gd name="T14" fmla="*/ 6 w 32"/>
                <a:gd name="T15" fmla="*/ 30 h 30"/>
                <a:gd name="T16" fmla="*/ 8 w 32"/>
                <a:gd name="T17" fmla="*/ 29 h 30"/>
                <a:gd name="T18" fmla="*/ 8 w 32"/>
                <a:gd name="T19" fmla="*/ 27 h 30"/>
                <a:gd name="T20" fmla="*/ 3 w 32"/>
                <a:gd name="T21" fmla="*/ 16 h 30"/>
                <a:gd name="T22" fmla="*/ 16 w 32"/>
                <a:gd name="T23" fmla="*/ 3 h 30"/>
                <a:gd name="T24" fmla="*/ 29 w 32"/>
                <a:gd name="T25" fmla="*/ 16 h 30"/>
                <a:gd name="T26" fmla="*/ 24 w 32"/>
                <a:gd name="T2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0">
                  <a:moveTo>
                    <a:pt x="24" y="27"/>
                  </a:moveTo>
                  <a:cubicBezTo>
                    <a:pt x="23" y="28"/>
                    <a:pt x="23" y="29"/>
                    <a:pt x="23" y="29"/>
                  </a:cubicBezTo>
                  <a:cubicBezTo>
                    <a:pt x="24" y="30"/>
                    <a:pt x="24" y="30"/>
                    <a:pt x="25" y="30"/>
                  </a:cubicBezTo>
                  <a:cubicBezTo>
                    <a:pt x="25" y="30"/>
                    <a:pt x="25" y="30"/>
                    <a:pt x="25" y="30"/>
                  </a:cubicBezTo>
                  <a:cubicBezTo>
                    <a:pt x="30" y="27"/>
                    <a:pt x="32" y="22"/>
                    <a:pt x="32" y="16"/>
                  </a:cubicBezTo>
                  <a:cubicBezTo>
                    <a:pt x="32" y="7"/>
                    <a:pt x="25" y="0"/>
                    <a:pt x="16" y="0"/>
                  </a:cubicBezTo>
                  <a:cubicBezTo>
                    <a:pt x="7" y="0"/>
                    <a:pt x="0" y="7"/>
                    <a:pt x="0" y="16"/>
                  </a:cubicBezTo>
                  <a:cubicBezTo>
                    <a:pt x="0" y="22"/>
                    <a:pt x="2" y="27"/>
                    <a:pt x="6" y="30"/>
                  </a:cubicBezTo>
                  <a:cubicBezTo>
                    <a:pt x="7" y="30"/>
                    <a:pt x="8" y="30"/>
                    <a:pt x="8" y="29"/>
                  </a:cubicBezTo>
                  <a:cubicBezTo>
                    <a:pt x="9" y="29"/>
                    <a:pt x="9" y="28"/>
                    <a:pt x="8" y="27"/>
                  </a:cubicBezTo>
                  <a:cubicBezTo>
                    <a:pt x="5" y="25"/>
                    <a:pt x="3" y="21"/>
                    <a:pt x="3" y="16"/>
                  </a:cubicBezTo>
                  <a:cubicBezTo>
                    <a:pt x="3" y="9"/>
                    <a:pt x="9" y="3"/>
                    <a:pt x="16" y="3"/>
                  </a:cubicBezTo>
                  <a:cubicBezTo>
                    <a:pt x="23" y="3"/>
                    <a:pt x="29" y="9"/>
                    <a:pt x="29" y="16"/>
                  </a:cubicBezTo>
                  <a:cubicBezTo>
                    <a:pt x="29" y="21"/>
                    <a:pt x="27" y="25"/>
                    <a:pt x="24" y="27"/>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grpSp>
      <p:sp>
        <p:nvSpPr>
          <p:cNvPr id="24" name="文本框 23"/>
          <p:cNvSpPr txBox="1"/>
          <p:nvPr/>
        </p:nvSpPr>
        <p:spPr>
          <a:xfrm>
            <a:off x="7305675" y="2782570"/>
            <a:ext cx="4493260" cy="368300"/>
          </a:xfrm>
          <a:prstGeom prst="rect">
            <a:avLst/>
          </a:prstGeom>
          <a:noFill/>
        </p:spPr>
        <p:txBody>
          <a:bodyPr wrap="square" rtlCol="0">
            <a:spAutoFit/>
            <a:scene3d>
              <a:camera prst="orthographicFront"/>
              <a:lightRig rig="threePt" dir="t"/>
            </a:scene3d>
          </a:bodyPr>
          <a:p>
            <a:r>
              <a:rPr lang="en-US" altLang="zh-CN">
                <a:effectLst>
                  <a:outerShdw blurRad="38100" dist="38100" dir="2700000" algn="tl">
                    <a:srgbClr val="000000">
                      <a:alpha val="43137"/>
                    </a:srgbClr>
                  </a:outerShdw>
                </a:effectLst>
              </a:rPr>
              <a:t>Extended across the </a:t>
            </a:r>
            <a:r>
              <a:rPr lang="en-US" altLang="zh-CN">
                <a:effectLst>
                  <a:outerShdw blurRad="38100" dist="38100" dir="2700000" algn="tl">
                    <a:srgbClr val="000000">
                      <a:alpha val="43137"/>
                    </a:srgbClr>
                  </a:outerShdw>
                </a:effectLst>
                <a:sym typeface="+mn-ea"/>
              </a:rPr>
              <a:t>America i</a:t>
            </a:r>
            <a:r>
              <a:rPr lang="en-US" altLang="zh-CN">
                <a:effectLst>
                  <a:outerShdw blurRad="38100" dist="38100" dir="2700000" algn="tl">
                    <a:srgbClr val="000000">
                      <a:alpha val="43137"/>
                    </a:srgbClr>
                  </a:outerShdw>
                </a:effectLst>
              </a:rPr>
              <a:t>n 1915</a:t>
            </a:r>
            <a:r>
              <a:rPr lang="en-US" altLang="zh-CN">
                <a:effectLst>
                  <a:outerShdw blurRad="38100" dist="38100" dir="2700000" algn="tl">
                    <a:srgbClr val="000000">
                      <a:alpha val="43137"/>
                    </a:srgbClr>
                  </a:outerShdw>
                </a:effectLst>
                <a:sym typeface="+mn-ea"/>
              </a:rPr>
              <a:t> </a:t>
            </a:r>
            <a:endParaRPr lang="en-US" altLang="zh-CN">
              <a:solidFill>
                <a:schemeClr val="tx1"/>
              </a:solidFill>
              <a:effectLst>
                <a:outerShdw blurRad="38100" dist="38100" dir="2700000" algn="tl">
                  <a:srgbClr val="000000">
                    <a:alpha val="43137"/>
                  </a:srgbClr>
                </a:outerShdw>
              </a:effectLst>
            </a:endParaRPr>
          </a:p>
        </p:txBody>
      </p:sp>
      <p:sp>
        <p:nvSpPr>
          <p:cNvPr id="25" name="Oval 9"/>
          <p:cNvSpPr>
            <a:spLocks noChangeArrowheads="1"/>
          </p:cNvSpPr>
          <p:nvPr/>
        </p:nvSpPr>
        <p:spPr bwMode="auto">
          <a:xfrm>
            <a:off x="6338110" y="3501833"/>
            <a:ext cx="720000" cy="720000"/>
          </a:xfrm>
          <a:prstGeom prst="ellipse">
            <a:avLst/>
          </a:prstGeom>
          <a:solidFill>
            <a:srgbClr val="2D3E50"/>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grpSp>
        <p:nvGrpSpPr>
          <p:cNvPr id="26" name="Group 38"/>
          <p:cNvGrpSpPr/>
          <p:nvPr/>
        </p:nvGrpSpPr>
        <p:grpSpPr>
          <a:xfrm>
            <a:off x="6533117" y="3657421"/>
            <a:ext cx="310974" cy="360075"/>
            <a:chOff x="4937125" y="1749425"/>
            <a:chExt cx="392113" cy="454025"/>
          </a:xfrm>
          <a:solidFill>
            <a:sysClr val="window" lastClr="FFFFFF"/>
          </a:solidFill>
        </p:grpSpPr>
        <p:sp>
          <p:nvSpPr>
            <p:cNvPr id="27" name="Freeform 58"/>
            <p:cNvSpPr/>
            <p:nvPr/>
          </p:nvSpPr>
          <p:spPr bwMode="auto">
            <a:xfrm>
              <a:off x="5016500" y="2016125"/>
              <a:ext cx="79375" cy="19050"/>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28" name="Freeform 59"/>
            <p:cNvSpPr/>
            <p:nvPr/>
          </p:nvSpPr>
          <p:spPr bwMode="auto">
            <a:xfrm>
              <a:off x="5046663" y="1952625"/>
              <a:ext cx="84138" cy="19050"/>
            </a:xfrm>
            <a:custGeom>
              <a:avLst/>
              <a:gdLst>
                <a:gd name="T0" fmla="*/ 15 w 17"/>
                <a:gd name="T1" fmla="*/ 4 h 4"/>
                <a:gd name="T2" fmla="*/ 2 w 17"/>
                <a:gd name="T3" fmla="*/ 4 h 4"/>
                <a:gd name="T4" fmla="*/ 0 w 17"/>
                <a:gd name="T5" fmla="*/ 2 h 4"/>
                <a:gd name="T6" fmla="*/ 2 w 17"/>
                <a:gd name="T7" fmla="*/ 0 h 4"/>
                <a:gd name="T8" fmla="*/ 15 w 17"/>
                <a:gd name="T9" fmla="*/ 0 h 4"/>
                <a:gd name="T10" fmla="*/ 17 w 17"/>
                <a:gd name="T11" fmla="*/ 2 h 4"/>
                <a:gd name="T12" fmla="*/ 15 w 1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5" y="4"/>
                  </a:moveTo>
                  <a:cubicBezTo>
                    <a:pt x="2" y="4"/>
                    <a:pt x="2" y="4"/>
                    <a:pt x="2" y="4"/>
                  </a:cubicBezTo>
                  <a:cubicBezTo>
                    <a:pt x="1" y="4"/>
                    <a:pt x="0" y="4"/>
                    <a:pt x="0" y="2"/>
                  </a:cubicBezTo>
                  <a:cubicBezTo>
                    <a:pt x="0" y="1"/>
                    <a:pt x="1" y="0"/>
                    <a:pt x="2" y="0"/>
                  </a:cubicBezTo>
                  <a:cubicBezTo>
                    <a:pt x="15" y="0"/>
                    <a:pt x="15" y="0"/>
                    <a:pt x="15" y="0"/>
                  </a:cubicBezTo>
                  <a:cubicBezTo>
                    <a:pt x="16" y="0"/>
                    <a:pt x="17" y="1"/>
                    <a:pt x="17" y="2"/>
                  </a:cubicBezTo>
                  <a:cubicBezTo>
                    <a:pt x="17" y="4"/>
                    <a:pt x="16"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29" name="Freeform 60"/>
            <p:cNvSpPr/>
            <p:nvPr/>
          </p:nvSpPr>
          <p:spPr bwMode="auto">
            <a:xfrm>
              <a:off x="4976813" y="2055813"/>
              <a:ext cx="307975" cy="117475"/>
            </a:xfrm>
            <a:custGeom>
              <a:avLst/>
              <a:gdLst>
                <a:gd name="T0" fmla="*/ 61 w 62"/>
                <a:gd name="T1" fmla="*/ 16 h 24"/>
                <a:gd name="T2" fmla="*/ 52 w 62"/>
                <a:gd name="T3" fmla="*/ 0 h 24"/>
                <a:gd name="T4" fmla="*/ 10 w 62"/>
                <a:gd name="T5" fmla="*/ 0 h 24"/>
                <a:gd name="T6" fmla="*/ 7 w 62"/>
                <a:gd name="T7" fmla="*/ 4 h 24"/>
                <a:gd name="T8" fmla="*/ 15 w 62"/>
                <a:gd name="T9" fmla="*/ 4 h 24"/>
                <a:gd name="T10" fmla="*/ 17 w 62"/>
                <a:gd name="T11" fmla="*/ 6 h 24"/>
                <a:gd name="T12" fmla="*/ 15 w 62"/>
                <a:gd name="T13" fmla="*/ 8 h 24"/>
                <a:gd name="T14" fmla="*/ 5 w 62"/>
                <a:gd name="T15" fmla="*/ 8 h 24"/>
                <a:gd name="T16" fmla="*/ 1 w 62"/>
                <a:gd name="T17" fmla="*/ 16 h 24"/>
                <a:gd name="T18" fmla="*/ 9 w 62"/>
                <a:gd name="T19" fmla="*/ 16 h 24"/>
                <a:gd name="T20" fmla="*/ 11 w 62"/>
                <a:gd name="T21" fmla="*/ 18 h 24"/>
                <a:gd name="T22" fmla="*/ 9 w 62"/>
                <a:gd name="T23" fmla="*/ 20 h 24"/>
                <a:gd name="T24" fmla="*/ 0 w 62"/>
                <a:gd name="T25" fmla="*/ 20 h 24"/>
                <a:gd name="T26" fmla="*/ 0 w 62"/>
                <a:gd name="T27" fmla="*/ 21 h 24"/>
                <a:gd name="T28" fmla="*/ 9 w 62"/>
                <a:gd name="T29" fmla="*/ 24 h 24"/>
                <a:gd name="T30" fmla="*/ 52 w 62"/>
                <a:gd name="T31" fmla="*/ 24 h 24"/>
                <a:gd name="T32" fmla="*/ 61 w 62"/>
                <a:gd name="T33" fmla="*/ 21 h 24"/>
                <a:gd name="T34" fmla="*/ 62 w 62"/>
                <a:gd name="T35" fmla="*/ 20 h 24"/>
                <a:gd name="T36" fmla="*/ 61 w 62"/>
                <a:gd name="T3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24">
                  <a:moveTo>
                    <a:pt x="61" y="16"/>
                  </a:moveTo>
                  <a:cubicBezTo>
                    <a:pt x="52" y="0"/>
                    <a:pt x="52" y="0"/>
                    <a:pt x="52" y="0"/>
                  </a:cubicBezTo>
                  <a:cubicBezTo>
                    <a:pt x="10" y="0"/>
                    <a:pt x="10" y="0"/>
                    <a:pt x="10" y="0"/>
                  </a:cubicBezTo>
                  <a:cubicBezTo>
                    <a:pt x="9" y="1"/>
                    <a:pt x="8" y="3"/>
                    <a:pt x="7" y="4"/>
                  </a:cubicBezTo>
                  <a:cubicBezTo>
                    <a:pt x="15" y="4"/>
                    <a:pt x="15" y="4"/>
                    <a:pt x="15" y="4"/>
                  </a:cubicBezTo>
                  <a:cubicBezTo>
                    <a:pt x="16" y="4"/>
                    <a:pt x="17" y="5"/>
                    <a:pt x="17" y="6"/>
                  </a:cubicBezTo>
                  <a:cubicBezTo>
                    <a:pt x="17" y="7"/>
                    <a:pt x="16" y="8"/>
                    <a:pt x="15" y="8"/>
                  </a:cubicBezTo>
                  <a:cubicBezTo>
                    <a:pt x="5" y="8"/>
                    <a:pt x="5" y="8"/>
                    <a:pt x="5" y="8"/>
                  </a:cubicBezTo>
                  <a:cubicBezTo>
                    <a:pt x="3" y="12"/>
                    <a:pt x="1" y="16"/>
                    <a:pt x="1" y="16"/>
                  </a:cubicBezTo>
                  <a:cubicBezTo>
                    <a:pt x="9" y="16"/>
                    <a:pt x="9" y="16"/>
                    <a:pt x="9" y="16"/>
                  </a:cubicBezTo>
                  <a:cubicBezTo>
                    <a:pt x="10" y="16"/>
                    <a:pt x="11" y="17"/>
                    <a:pt x="11" y="18"/>
                  </a:cubicBezTo>
                  <a:cubicBezTo>
                    <a:pt x="11" y="19"/>
                    <a:pt x="10" y="20"/>
                    <a:pt x="9" y="20"/>
                  </a:cubicBezTo>
                  <a:cubicBezTo>
                    <a:pt x="0" y="20"/>
                    <a:pt x="0" y="20"/>
                    <a:pt x="0" y="20"/>
                  </a:cubicBezTo>
                  <a:cubicBezTo>
                    <a:pt x="0" y="21"/>
                    <a:pt x="0" y="21"/>
                    <a:pt x="0" y="21"/>
                  </a:cubicBezTo>
                  <a:cubicBezTo>
                    <a:pt x="1" y="23"/>
                    <a:pt x="4" y="24"/>
                    <a:pt x="9" y="24"/>
                  </a:cubicBezTo>
                  <a:cubicBezTo>
                    <a:pt x="52" y="24"/>
                    <a:pt x="52" y="24"/>
                    <a:pt x="52" y="24"/>
                  </a:cubicBezTo>
                  <a:cubicBezTo>
                    <a:pt x="57" y="24"/>
                    <a:pt x="60" y="23"/>
                    <a:pt x="61" y="21"/>
                  </a:cubicBezTo>
                  <a:cubicBezTo>
                    <a:pt x="62" y="21"/>
                    <a:pt x="62" y="20"/>
                    <a:pt x="62" y="20"/>
                  </a:cubicBezTo>
                  <a:cubicBezTo>
                    <a:pt x="62" y="18"/>
                    <a:pt x="61" y="17"/>
                    <a:pt x="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30" name="Freeform 61"/>
            <p:cNvSpPr>
              <a:spLocks noEditPoints="1"/>
            </p:cNvSpPr>
            <p:nvPr/>
          </p:nvSpPr>
          <p:spPr bwMode="auto">
            <a:xfrm>
              <a:off x="4937125" y="1749425"/>
              <a:ext cx="392113" cy="454025"/>
            </a:xfrm>
            <a:custGeom>
              <a:avLst/>
              <a:gdLst>
                <a:gd name="T0" fmla="*/ 63 w 79"/>
                <a:gd name="T1" fmla="*/ 92 h 92"/>
                <a:gd name="T2" fmla="*/ 15 w 79"/>
                <a:gd name="T3" fmla="*/ 92 h 92"/>
                <a:gd name="T4" fmla="*/ 2 w 79"/>
                <a:gd name="T5" fmla="*/ 87 h 92"/>
                <a:gd name="T6" fmla="*/ 3 w 79"/>
                <a:gd name="T7" fmla="*/ 78 h 92"/>
                <a:gd name="T8" fmla="*/ 28 w 79"/>
                <a:gd name="T9" fmla="*/ 31 h 92"/>
                <a:gd name="T10" fmla="*/ 28 w 79"/>
                <a:gd name="T11" fmla="*/ 10 h 92"/>
                <a:gd name="T12" fmla="*/ 27 w 79"/>
                <a:gd name="T13" fmla="*/ 10 h 92"/>
                <a:gd name="T14" fmla="*/ 23 w 79"/>
                <a:gd name="T15" fmla="*/ 9 h 92"/>
                <a:gd name="T16" fmla="*/ 23 w 79"/>
                <a:gd name="T17" fmla="*/ 8 h 92"/>
                <a:gd name="T18" fmla="*/ 22 w 79"/>
                <a:gd name="T19" fmla="*/ 2 h 92"/>
                <a:gd name="T20" fmla="*/ 24 w 79"/>
                <a:gd name="T21" fmla="*/ 0 h 92"/>
                <a:gd name="T22" fmla="*/ 54 w 79"/>
                <a:gd name="T23" fmla="*/ 0 h 92"/>
                <a:gd name="T24" fmla="*/ 56 w 79"/>
                <a:gd name="T25" fmla="*/ 2 h 92"/>
                <a:gd name="T26" fmla="*/ 55 w 79"/>
                <a:gd name="T27" fmla="*/ 8 h 92"/>
                <a:gd name="T28" fmla="*/ 55 w 79"/>
                <a:gd name="T29" fmla="*/ 9 h 92"/>
                <a:gd name="T30" fmla="*/ 51 w 79"/>
                <a:gd name="T31" fmla="*/ 10 h 92"/>
                <a:gd name="T32" fmla="*/ 50 w 79"/>
                <a:gd name="T33" fmla="*/ 10 h 92"/>
                <a:gd name="T34" fmla="*/ 50 w 79"/>
                <a:gd name="T35" fmla="*/ 12 h 92"/>
                <a:gd name="T36" fmla="*/ 50 w 79"/>
                <a:gd name="T37" fmla="*/ 31 h 92"/>
                <a:gd name="T38" fmla="*/ 76 w 79"/>
                <a:gd name="T39" fmla="*/ 78 h 92"/>
                <a:gd name="T40" fmla="*/ 76 w 79"/>
                <a:gd name="T41" fmla="*/ 87 h 92"/>
                <a:gd name="T42" fmla="*/ 63 w 79"/>
                <a:gd name="T43" fmla="*/ 92 h 92"/>
                <a:gd name="T44" fmla="*/ 26 w 79"/>
                <a:gd name="T45" fmla="*/ 6 h 92"/>
                <a:gd name="T46" fmla="*/ 27 w 79"/>
                <a:gd name="T47" fmla="*/ 6 h 92"/>
                <a:gd name="T48" fmla="*/ 32 w 79"/>
                <a:gd name="T49" fmla="*/ 10 h 92"/>
                <a:gd name="T50" fmla="*/ 32 w 79"/>
                <a:gd name="T51" fmla="*/ 32 h 92"/>
                <a:gd name="T52" fmla="*/ 32 w 79"/>
                <a:gd name="T53" fmla="*/ 33 h 92"/>
                <a:gd name="T54" fmla="*/ 6 w 79"/>
                <a:gd name="T55" fmla="*/ 80 h 92"/>
                <a:gd name="T56" fmla="*/ 5 w 79"/>
                <a:gd name="T57" fmla="*/ 85 h 92"/>
                <a:gd name="T58" fmla="*/ 15 w 79"/>
                <a:gd name="T59" fmla="*/ 88 h 92"/>
                <a:gd name="T60" fmla="*/ 63 w 79"/>
                <a:gd name="T61" fmla="*/ 88 h 92"/>
                <a:gd name="T62" fmla="*/ 73 w 79"/>
                <a:gd name="T63" fmla="*/ 85 h 92"/>
                <a:gd name="T64" fmla="*/ 72 w 79"/>
                <a:gd name="T65" fmla="*/ 80 h 92"/>
                <a:gd name="T66" fmla="*/ 47 w 79"/>
                <a:gd name="T67" fmla="*/ 33 h 92"/>
                <a:gd name="T68" fmla="*/ 46 w 79"/>
                <a:gd name="T69" fmla="*/ 32 h 92"/>
                <a:gd name="T70" fmla="*/ 46 w 79"/>
                <a:gd name="T71" fmla="*/ 10 h 92"/>
                <a:gd name="T72" fmla="*/ 51 w 79"/>
                <a:gd name="T73" fmla="*/ 6 h 92"/>
                <a:gd name="T74" fmla="*/ 52 w 79"/>
                <a:gd name="T75" fmla="*/ 6 h 92"/>
                <a:gd name="T76" fmla="*/ 52 w 79"/>
                <a:gd name="T77" fmla="*/ 4 h 92"/>
                <a:gd name="T78" fmla="*/ 26 w 79"/>
                <a:gd name="T79" fmla="*/ 4 h 92"/>
                <a:gd name="T80" fmla="*/ 26 w 79"/>
                <a:gd name="T8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9" h="92">
                  <a:moveTo>
                    <a:pt x="63" y="92"/>
                  </a:moveTo>
                  <a:cubicBezTo>
                    <a:pt x="15" y="92"/>
                    <a:pt x="15" y="92"/>
                    <a:pt x="15" y="92"/>
                  </a:cubicBezTo>
                  <a:cubicBezTo>
                    <a:pt x="8" y="92"/>
                    <a:pt x="4" y="90"/>
                    <a:pt x="2" y="87"/>
                  </a:cubicBezTo>
                  <a:cubicBezTo>
                    <a:pt x="0" y="83"/>
                    <a:pt x="2" y="78"/>
                    <a:pt x="3" y="78"/>
                  </a:cubicBezTo>
                  <a:cubicBezTo>
                    <a:pt x="28" y="31"/>
                    <a:pt x="28" y="31"/>
                    <a:pt x="28" y="31"/>
                  </a:cubicBezTo>
                  <a:cubicBezTo>
                    <a:pt x="28" y="10"/>
                    <a:pt x="28" y="10"/>
                    <a:pt x="28" y="10"/>
                  </a:cubicBezTo>
                  <a:cubicBezTo>
                    <a:pt x="28" y="10"/>
                    <a:pt x="27" y="10"/>
                    <a:pt x="27" y="10"/>
                  </a:cubicBezTo>
                  <a:cubicBezTo>
                    <a:pt x="26" y="10"/>
                    <a:pt x="24" y="10"/>
                    <a:pt x="23" y="9"/>
                  </a:cubicBezTo>
                  <a:cubicBezTo>
                    <a:pt x="23" y="9"/>
                    <a:pt x="23" y="8"/>
                    <a:pt x="23" y="8"/>
                  </a:cubicBezTo>
                  <a:cubicBezTo>
                    <a:pt x="22" y="6"/>
                    <a:pt x="22" y="2"/>
                    <a:pt x="22" y="2"/>
                  </a:cubicBezTo>
                  <a:cubicBezTo>
                    <a:pt x="22" y="1"/>
                    <a:pt x="23" y="0"/>
                    <a:pt x="24" y="0"/>
                  </a:cubicBezTo>
                  <a:cubicBezTo>
                    <a:pt x="54" y="0"/>
                    <a:pt x="54" y="0"/>
                    <a:pt x="54" y="0"/>
                  </a:cubicBezTo>
                  <a:cubicBezTo>
                    <a:pt x="55" y="0"/>
                    <a:pt x="56" y="1"/>
                    <a:pt x="56" y="2"/>
                  </a:cubicBezTo>
                  <a:cubicBezTo>
                    <a:pt x="56" y="2"/>
                    <a:pt x="56" y="6"/>
                    <a:pt x="55" y="8"/>
                  </a:cubicBezTo>
                  <a:cubicBezTo>
                    <a:pt x="55" y="8"/>
                    <a:pt x="55" y="8"/>
                    <a:pt x="55" y="9"/>
                  </a:cubicBezTo>
                  <a:cubicBezTo>
                    <a:pt x="54" y="10"/>
                    <a:pt x="53" y="10"/>
                    <a:pt x="51" y="10"/>
                  </a:cubicBezTo>
                  <a:cubicBezTo>
                    <a:pt x="51" y="10"/>
                    <a:pt x="50" y="10"/>
                    <a:pt x="50" y="10"/>
                  </a:cubicBezTo>
                  <a:cubicBezTo>
                    <a:pt x="50" y="12"/>
                    <a:pt x="50" y="12"/>
                    <a:pt x="50" y="12"/>
                  </a:cubicBezTo>
                  <a:cubicBezTo>
                    <a:pt x="50" y="31"/>
                    <a:pt x="50" y="31"/>
                    <a:pt x="50" y="31"/>
                  </a:cubicBezTo>
                  <a:cubicBezTo>
                    <a:pt x="76" y="78"/>
                    <a:pt x="76" y="78"/>
                    <a:pt x="76" y="78"/>
                  </a:cubicBezTo>
                  <a:cubicBezTo>
                    <a:pt x="76" y="78"/>
                    <a:pt x="79" y="83"/>
                    <a:pt x="76" y="87"/>
                  </a:cubicBezTo>
                  <a:cubicBezTo>
                    <a:pt x="74" y="90"/>
                    <a:pt x="70" y="92"/>
                    <a:pt x="63" y="92"/>
                  </a:cubicBezTo>
                  <a:close/>
                  <a:moveTo>
                    <a:pt x="26" y="6"/>
                  </a:moveTo>
                  <a:cubicBezTo>
                    <a:pt x="27" y="6"/>
                    <a:pt x="27" y="6"/>
                    <a:pt x="27" y="6"/>
                  </a:cubicBezTo>
                  <a:cubicBezTo>
                    <a:pt x="29" y="6"/>
                    <a:pt x="31" y="7"/>
                    <a:pt x="32" y="10"/>
                  </a:cubicBezTo>
                  <a:cubicBezTo>
                    <a:pt x="32" y="32"/>
                    <a:pt x="32" y="32"/>
                    <a:pt x="32" y="32"/>
                  </a:cubicBezTo>
                  <a:cubicBezTo>
                    <a:pt x="32" y="32"/>
                    <a:pt x="32" y="33"/>
                    <a:pt x="32" y="33"/>
                  </a:cubicBezTo>
                  <a:cubicBezTo>
                    <a:pt x="6" y="80"/>
                    <a:pt x="6" y="80"/>
                    <a:pt x="6" y="80"/>
                  </a:cubicBezTo>
                  <a:cubicBezTo>
                    <a:pt x="6" y="80"/>
                    <a:pt x="4" y="83"/>
                    <a:pt x="5" y="85"/>
                  </a:cubicBezTo>
                  <a:cubicBezTo>
                    <a:pt x="7" y="87"/>
                    <a:pt x="10" y="88"/>
                    <a:pt x="15" y="88"/>
                  </a:cubicBezTo>
                  <a:cubicBezTo>
                    <a:pt x="63" y="88"/>
                    <a:pt x="63" y="88"/>
                    <a:pt x="63" y="88"/>
                  </a:cubicBezTo>
                  <a:cubicBezTo>
                    <a:pt x="68" y="88"/>
                    <a:pt x="72" y="87"/>
                    <a:pt x="73" y="85"/>
                  </a:cubicBezTo>
                  <a:cubicBezTo>
                    <a:pt x="74" y="83"/>
                    <a:pt x="72" y="80"/>
                    <a:pt x="72" y="80"/>
                  </a:cubicBezTo>
                  <a:cubicBezTo>
                    <a:pt x="47" y="33"/>
                    <a:pt x="47" y="33"/>
                    <a:pt x="47" y="33"/>
                  </a:cubicBezTo>
                  <a:cubicBezTo>
                    <a:pt x="46" y="33"/>
                    <a:pt x="46" y="32"/>
                    <a:pt x="46" y="32"/>
                  </a:cubicBezTo>
                  <a:cubicBezTo>
                    <a:pt x="46" y="10"/>
                    <a:pt x="46" y="10"/>
                    <a:pt x="46" y="10"/>
                  </a:cubicBezTo>
                  <a:cubicBezTo>
                    <a:pt x="47" y="7"/>
                    <a:pt x="49" y="6"/>
                    <a:pt x="51" y="6"/>
                  </a:cubicBezTo>
                  <a:cubicBezTo>
                    <a:pt x="51" y="6"/>
                    <a:pt x="52" y="6"/>
                    <a:pt x="52" y="6"/>
                  </a:cubicBezTo>
                  <a:cubicBezTo>
                    <a:pt x="52" y="5"/>
                    <a:pt x="52" y="5"/>
                    <a:pt x="52" y="4"/>
                  </a:cubicBezTo>
                  <a:cubicBezTo>
                    <a:pt x="26" y="4"/>
                    <a:pt x="26" y="4"/>
                    <a:pt x="26" y="4"/>
                  </a:cubicBezTo>
                  <a:cubicBezTo>
                    <a:pt x="26" y="5"/>
                    <a:pt x="26" y="5"/>
                    <a:pt x="2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grpSp>
      <p:sp>
        <p:nvSpPr>
          <p:cNvPr id="31" name="文本框 30"/>
          <p:cNvSpPr txBox="1"/>
          <p:nvPr/>
        </p:nvSpPr>
        <p:spPr>
          <a:xfrm>
            <a:off x="7305675" y="3692525"/>
            <a:ext cx="4493260" cy="368300"/>
          </a:xfrm>
          <a:prstGeom prst="rect">
            <a:avLst/>
          </a:prstGeom>
          <a:noFill/>
        </p:spPr>
        <p:txBody>
          <a:bodyPr wrap="square" rtlCol="0">
            <a:spAutoFit/>
            <a:scene3d>
              <a:camera prst="orthographicFront"/>
              <a:lightRig rig="threePt" dir="t"/>
            </a:scene3d>
          </a:bodyPr>
          <a:p>
            <a:r>
              <a:rPr lang="en-US" altLang="zh-CN">
                <a:effectLst>
                  <a:outerShdw blurRad="38100" dist="38100" dir="2700000" algn="tl">
                    <a:srgbClr val="000000">
                      <a:alpha val="43137"/>
                    </a:srgbClr>
                  </a:outerShdw>
                </a:effectLst>
                <a:sym typeface="+mn-ea"/>
              </a:rPr>
              <a:t>Bell Laboratories were established in 1925 </a:t>
            </a:r>
            <a:endParaRPr lang="en-US" altLang="zh-CN">
              <a:solidFill>
                <a:schemeClr val="tx1"/>
              </a:solidFill>
              <a:effectLst>
                <a:outerShdw blurRad="38100" dist="38100" dir="2700000" algn="tl">
                  <a:srgbClr val="000000">
                    <a:alpha val="43137"/>
                  </a:srgbClr>
                </a:outerShdw>
              </a:effectLst>
            </a:endParaRPr>
          </a:p>
        </p:txBody>
      </p:sp>
      <p:sp>
        <p:nvSpPr>
          <p:cNvPr id="38" name="Oval 14"/>
          <p:cNvSpPr>
            <a:spLocks noChangeArrowheads="1"/>
          </p:cNvSpPr>
          <p:nvPr/>
        </p:nvSpPr>
        <p:spPr bwMode="auto">
          <a:xfrm>
            <a:off x="6373749" y="4351280"/>
            <a:ext cx="720000" cy="720000"/>
          </a:xfrm>
          <a:prstGeom prst="ellipse">
            <a:avLst/>
          </a:prstGeom>
          <a:solidFill>
            <a:srgbClr val="2D3E50"/>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39" name="Freeform 33"/>
          <p:cNvSpPr>
            <a:spLocks noEditPoints="1"/>
          </p:cNvSpPr>
          <p:nvPr/>
        </p:nvSpPr>
        <p:spPr bwMode="auto">
          <a:xfrm rot="21545399">
            <a:off x="6536008" y="4529275"/>
            <a:ext cx="406385" cy="379920"/>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ysClr val="window" lastClr="FFFFFF"/>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40" name="文本框 39"/>
          <p:cNvSpPr txBox="1"/>
          <p:nvPr/>
        </p:nvSpPr>
        <p:spPr>
          <a:xfrm>
            <a:off x="7305675" y="4544060"/>
            <a:ext cx="4493260" cy="368300"/>
          </a:xfrm>
          <a:prstGeom prst="rect">
            <a:avLst/>
          </a:prstGeom>
          <a:noFill/>
        </p:spPr>
        <p:txBody>
          <a:bodyPr wrap="square" rtlCol="0">
            <a:spAutoFit/>
            <a:scene3d>
              <a:camera prst="orthographicFront"/>
              <a:lightRig rig="threePt" dir="t"/>
            </a:scene3d>
          </a:bodyPr>
          <a:p>
            <a:r>
              <a:rPr lang="en-US" altLang="zh-CN">
                <a:effectLst>
                  <a:outerShdw blurRad="38100" dist="38100" dir="2700000" algn="tl">
                    <a:srgbClr val="000000">
                      <a:alpha val="43137"/>
                    </a:srgbClr>
                  </a:outerShdw>
                </a:effectLst>
                <a:sym typeface="+mn-ea"/>
              </a:rPr>
              <a:t>Split for the first time in 1984</a:t>
            </a:r>
            <a:endParaRPr lang="en-US" altLang="zh-CN">
              <a:solidFill>
                <a:schemeClr val="tx1"/>
              </a:solidFill>
              <a:effectLst>
                <a:outerShdw blurRad="38100" dist="38100" dir="2700000" algn="tl">
                  <a:srgbClr val="000000">
                    <a:alpha val="43137"/>
                  </a:srgbClr>
                </a:outerShdw>
              </a:effectLst>
            </a:endParaRPr>
          </a:p>
        </p:txBody>
      </p:sp>
      <p:sp>
        <p:nvSpPr>
          <p:cNvPr id="41" name="Oval 11"/>
          <p:cNvSpPr>
            <a:spLocks noChangeArrowheads="1"/>
          </p:cNvSpPr>
          <p:nvPr/>
        </p:nvSpPr>
        <p:spPr bwMode="auto">
          <a:xfrm>
            <a:off x="6433347" y="5345007"/>
            <a:ext cx="720000" cy="720000"/>
          </a:xfrm>
          <a:prstGeom prst="ellipse">
            <a:avLst/>
          </a:prstGeom>
          <a:solidFill>
            <a:srgbClr val="2D3E50"/>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grpSp>
        <p:nvGrpSpPr>
          <p:cNvPr id="42" name="Group 43"/>
          <p:cNvGrpSpPr/>
          <p:nvPr/>
        </p:nvGrpSpPr>
        <p:grpSpPr>
          <a:xfrm>
            <a:off x="6593224" y="5528610"/>
            <a:ext cx="400245" cy="328678"/>
            <a:chOff x="3188335" y="2400396"/>
            <a:chExt cx="479426" cy="393701"/>
          </a:xfrm>
          <a:solidFill>
            <a:sysClr val="window" lastClr="FFFFFF"/>
          </a:solidFill>
          <a:effectLst/>
        </p:grpSpPr>
        <p:sp>
          <p:nvSpPr>
            <p:cNvPr id="43" name="Freeform 47"/>
            <p:cNvSpPr/>
            <p:nvPr/>
          </p:nvSpPr>
          <p:spPr bwMode="auto">
            <a:xfrm>
              <a:off x="3221673" y="2424209"/>
              <a:ext cx="374650" cy="369888"/>
            </a:xfrm>
            <a:custGeom>
              <a:avLst/>
              <a:gdLst>
                <a:gd name="T0" fmla="*/ 0 w 152"/>
                <a:gd name="T1" fmla="*/ 55 h 149"/>
                <a:gd name="T2" fmla="*/ 46 w 152"/>
                <a:gd name="T3" fmla="*/ 59 h 149"/>
                <a:gd name="T4" fmla="*/ 46 w 152"/>
                <a:gd name="T5" fmla="*/ 60 h 149"/>
                <a:gd name="T6" fmla="*/ 55 w 152"/>
                <a:gd name="T7" fmla="*/ 74 h 149"/>
                <a:gd name="T8" fmla="*/ 20 w 152"/>
                <a:gd name="T9" fmla="*/ 138 h 149"/>
                <a:gd name="T10" fmla="*/ 19 w 152"/>
                <a:gd name="T11" fmla="*/ 138 h 149"/>
                <a:gd name="T12" fmla="*/ 14 w 152"/>
                <a:gd name="T13" fmla="*/ 143 h 149"/>
                <a:gd name="T14" fmla="*/ 19 w 152"/>
                <a:gd name="T15" fmla="*/ 149 h 149"/>
                <a:gd name="T16" fmla="*/ 29 w 152"/>
                <a:gd name="T17" fmla="*/ 149 h 149"/>
                <a:gd name="T18" fmla="*/ 35 w 152"/>
                <a:gd name="T19" fmla="*/ 143 h 149"/>
                <a:gd name="T20" fmla="*/ 30 w 152"/>
                <a:gd name="T21" fmla="*/ 138 h 149"/>
                <a:gd name="T22" fmla="*/ 67 w 152"/>
                <a:gd name="T23" fmla="*/ 75 h 149"/>
                <a:gd name="T24" fmla="*/ 68 w 152"/>
                <a:gd name="T25" fmla="*/ 75 h 149"/>
                <a:gd name="T26" fmla="*/ 97 w 152"/>
                <a:gd name="T27" fmla="*/ 139 h 149"/>
                <a:gd name="T28" fmla="*/ 93 w 152"/>
                <a:gd name="T29" fmla="*/ 144 h 149"/>
                <a:gd name="T30" fmla="*/ 99 w 152"/>
                <a:gd name="T31" fmla="*/ 149 h 149"/>
                <a:gd name="T32" fmla="*/ 109 w 152"/>
                <a:gd name="T33" fmla="*/ 149 h 149"/>
                <a:gd name="T34" fmla="*/ 115 w 152"/>
                <a:gd name="T35" fmla="*/ 144 h 149"/>
                <a:gd name="T36" fmla="*/ 110 w 152"/>
                <a:gd name="T37" fmla="*/ 138 h 149"/>
                <a:gd name="T38" fmla="*/ 79 w 152"/>
                <a:gd name="T39" fmla="*/ 73 h 149"/>
                <a:gd name="T40" fmla="*/ 86 w 152"/>
                <a:gd name="T41" fmla="*/ 63 h 149"/>
                <a:gd name="T42" fmla="*/ 152 w 152"/>
                <a:gd name="T43" fmla="*/ 69 h 149"/>
                <a:gd name="T44" fmla="*/ 152 w 152"/>
                <a:gd name="T45" fmla="*/ 0 h 149"/>
                <a:gd name="T46" fmla="*/ 0 w 152"/>
                <a:gd name="T47" fmla="*/ 26 h 149"/>
                <a:gd name="T48" fmla="*/ 0 w 152"/>
                <a:gd name="T49"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49">
                  <a:moveTo>
                    <a:pt x="0" y="55"/>
                  </a:moveTo>
                  <a:cubicBezTo>
                    <a:pt x="46" y="59"/>
                    <a:pt x="46" y="59"/>
                    <a:pt x="46" y="59"/>
                  </a:cubicBezTo>
                  <a:cubicBezTo>
                    <a:pt x="46" y="60"/>
                    <a:pt x="46" y="60"/>
                    <a:pt x="46" y="60"/>
                  </a:cubicBezTo>
                  <a:cubicBezTo>
                    <a:pt x="46" y="66"/>
                    <a:pt x="50" y="72"/>
                    <a:pt x="55" y="74"/>
                  </a:cubicBezTo>
                  <a:cubicBezTo>
                    <a:pt x="41" y="100"/>
                    <a:pt x="24" y="129"/>
                    <a:pt x="20" y="138"/>
                  </a:cubicBezTo>
                  <a:cubicBezTo>
                    <a:pt x="19" y="138"/>
                    <a:pt x="19" y="138"/>
                    <a:pt x="19" y="138"/>
                  </a:cubicBezTo>
                  <a:cubicBezTo>
                    <a:pt x="16" y="138"/>
                    <a:pt x="14" y="140"/>
                    <a:pt x="14" y="143"/>
                  </a:cubicBezTo>
                  <a:cubicBezTo>
                    <a:pt x="14" y="146"/>
                    <a:pt x="16" y="149"/>
                    <a:pt x="19" y="149"/>
                  </a:cubicBezTo>
                  <a:cubicBezTo>
                    <a:pt x="29" y="149"/>
                    <a:pt x="29" y="149"/>
                    <a:pt x="29" y="149"/>
                  </a:cubicBezTo>
                  <a:cubicBezTo>
                    <a:pt x="32" y="149"/>
                    <a:pt x="35" y="146"/>
                    <a:pt x="35" y="143"/>
                  </a:cubicBezTo>
                  <a:cubicBezTo>
                    <a:pt x="35" y="141"/>
                    <a:pt x="33" y="139"/>
                    <a:pt x="30" y="138"/>
                  </a:cubicBezTo>
                  <a:cubicBezTo>
                    <a:pt x="67" y="75"/>
                    <a:pt x="67" y="75"/>
                    <a:pt x="67" y="75"/>
                  </a:cubicBezTo>
                  <a:cubicBezTo>
                    <a:pt x="68" y="75"/>
                    <a:pt x="68" y="75"/>
                    <a:pt x="68" y="75"/>
                  </a:cubicBezTo>
                  <a:cubicBezTo>
                    <a:pt x="97" y="139"/>
                    <a:pt x="97" y="139"/>
                    <a:pt x="97" y="139"/>
                  </a:cubicBezTo>
                  <a:cubicBezTo>
                    <a:pt x="95" y="140"/>
                    <a:pt x="93" y="141"/>
                    <a:pt x="93" y="144"/>
                  </a:cubicBezTo>
                  <a:cubicBezTo>
                    <a:pt x="93" y="146"/>
                    <a:pt x="96" y="149"/>
                    <a:pt x="99" y="149"/>
                  </a:cubicBezTo>
                  <a:cubicBezTo>
                    <a:pt x="109" y="149"/>
                    <a:pt x="109" y="149"/>
                    <a:pt x="109" y="149"/>
                  </a:cubicBezTo>
                  <a:cubicBezTo>
                    <a:pt x="112" y="149"/>
                    <a:pt x="115" y="146"/>
                    <a:pt x="115" y="144"/>
                  </a:cubicBezTo>
                  <a:cubicBezTo>
                    <a:pt x="115" y="141"/>
                    <a:pt x="113" y="139"/>
                    <a:pt x="110" y="138"/>
                  </a:cubicBezTo>
                  <a:cubicBezTo>
                    <a:pt x="79" y="73"/>
                    <a:pt x="79" y="73"/>
                    <a:pt x="79" y="73"/>
                  </a:cubicBezTo>
                  <a:cubicBezTo>
                    <a:pt x="82" y="71"/>
                    <a:pt x="85" y="67"/>
                    <a:pt x="86" y="63"/>
                  </a:cubicBezTo>
                  <a:cubicBezTo>
                    <a:pt x="152" y="69"/>
                    <a:pt x="152" y="69"/>
                    <a:pt x="152" y="69"/>
                  </a:cubicBezTo>
                  <a:cubicBezTo>
                    <a:pt x="152" y="0"/>
                    <a:pt x="152" y="0"/>
                    <a:pt x="152" y="0"/>
                  </a:cubicBezTo>
                  <a:cubicBezTo>
                    <a:pt x="0" y="26"/>
                    <a:pt x="0" y="26"/>
                    <a:pt x="0" y="26"/>
                  </a:cubicBezTo>
                  <a:lnTo>
                    <a:pt x="0"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44" name="Freeform 48"/>
            <p:cNvSpPr/>
            <p:nvPr/>
          </p:nvSpPr>
          <p:spPr bwMode="auto">
            <a:xfrm>
              <a:off x="3609023" y="2400396"/>
              <a:ext cx="58738" cy="219075"/>
            </a:xfrm>
            <a:custGeom>
              <a:avLst/>
              <a:gdLst>
                <a:gd name="T0" fmla="*/ 12 w 24"/>
                <a:gd name="T1" fmla="*/ 0 h 89"/>
                <a:gd name="T2" fmla="*/ 0 w 24"/>
                <a:gd name="T3" fmla="*/ 12 h 89"/>
                <a:gd name="T4" fmla="*/ 0 w 24"/>
                <a:gd name="T5" fmla="*/ 77 h 89"/>
                <a:gd name="T6" fmla="*/ 12 w 24"/>
                <a:gd name="T7" fmla="*/ 89 h 89"/>
                <a:gd name="T8" fmla="*/ 24 w 24"/>
                <a:gd name="T9" fmla="*/ 77 h 89"/>
                <a:gd name="T10" fmla="*/ 24 w 24"/>
                <a:gd name="T11" fmla="*/ 12 h 89"/>
                <a:gd name="T12" fmla="*/ 12 w 2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24" h="89">
                  <a:moveTo>
                    <a:pt x="12" y="0"/>
                  </a:moveTo>
                  <a:cubicBezTo>
                    <a:pt x="6" y="0"/>
                    <a:pt x="0" y="6"/>
                    <a:pt x="0" y="12"/>
                  </a:cubicBezTo>
                  <a:cubicBezTo>
                    <a:pt x="0" y="77"/>
                    <a:pt x="0" y="77"/>
                    <a:pt x="0" y="77"/>
                  </a:cubicBezTo>
                  <a:cubicBezTo>
                    <a:pt x="0" y="84"/>
                    <a:pt x="6" y="89"/>
                    <a:pt x="12" y="89"/>
                  </a:cubicBezTo>
                  <a:cubicBezTo>
                    <a:pt x="19" y="89"/>
                    <a:pt x="24" y="84"/>
                    <a:pt x="24" y="77"/>
                  </a:cubicBezTo>
                  <a:cubicBezTo>
                    <a:pt x="24" y="12"/>
                    <a:pt x="24" y="12"/>
                    <a:pt x="24" y="12"/>
                  </a:cubicBezTo>
                  <a:cubicBezTo>
                    <a:pt x="24" y="6"/>
                    <a:pt x="1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sp>
          <p:nvSpPr>
            <p:cNvPr id="45" name="Freeform 49"/>
            <p:cNvSpPr/>
            <p:nvPr/>
          </p:nvSpPr>
          <p:spPr bwMode="auto">
            <a:xfrm>
              <a:off x="3188335" y="2486121"/>
              <a:ext cx="20638" cy="79375"/>
            </a:xfrm>
            <a:custGeom>
              <a:avLst/>
              <a:gdLst>
                <a:gd name="T0" fmla="*/ 4 w 8"/>
                <a:gd name="T1" fmla="*/ 0 h 32"/>
                <a:gd name="T2" fmla="*/ 0 w 8"/>
                <a:gd name="T3" fmla="*/ 4 h 32"/>
                <a:gd name="T4" fmla="*/ 0 w 8"/>
                <a:gd name="T5" fmla="*/ 28 h 32"/>
                <a:gd name="T6" fmla="*/ 4 w 8"/>
                <a:gd name="T7" fmla="*/ 32 h 32"/>
                <a:gd name="T8" fmla="*/ 8 w 8"/>
                <a:gd name="T9" fmla="*/ 28 h 32"/>
                <a:gd name="T10" fmla="*/ 8 w 8"/>
                <a:gd name="T11" fmla="*/ 4 h 32"/>
                <a:gd name="T12" fmla="*/ 4 w 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8" h="32">
                  <a:moveTo>
                    <a:pt x="4" y="0"/>
                  </a:moveTo>
                  <a:cubicBezTo>
                    <a:pt x="2" y="0"/>
                    <a:pt x="0" y="2"/>
                    <a:pt x="0" y="4"/>
                  </a:cubicBezTo>
                  <a:cubicBezTo>
                    <a:pt x="0" y="28"/>
                    <a:pt x="0" y="28"/>
                    <a:pt x="0" y="28"/>
                  </a:cubicBezTo>
                  <a:cubicBezTo>
                    <a:pt x="0" y="30"/>
                    <a:pt x="2" y="32"/>
                    <a:pt x="4" y="32"/>
                  </a:cubicBezTo>
                  <a:cubicBezTo>
                    <a:pt x="7" y="32"/>
                    <a:pt x="8" y="30"/>
                    <a:pt x="8" y="28"/>
                  </a:cubicBezTo>
                  <a:cubicBezTo>
                    <a:pt x="8" y="4"/>
                    <a:pt x="8" y="4"/>
                    <a:pt x="8" y="4"/>
                  </a:cubicBezTo>
                  <a:cubicBezTo>
                    <a:pt x="8" y="2"/>
                    <a:pt x="7"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endParaRPr>
            </a:p>
          </p:txBody>
        </p:sp>
      </p:grpSp>
      <p:sp>
        <p:nvSpPr>
          <p:cNvPr id="46" name="文本框 45"/>
          <p:cNvSpPr txBox="1"/>
          <p:nvPr/>
        </p:nvSpPr>
        <p:spPr>
          <a:xfrm>
            <a:off x="7305675" y="5548630"/>
            <a:ext cx="4493260" cy="368300"/>
          </a:xfrm>
          <a:prstGeom prst="rect">
            <a:avLst/>
          </a:prstGeom>
          <a:noFill/>
        </p:spPr>
        <p:txBody>
          <a:bodyPr wrap="square" rtlCol="0">
            <a:spAutoFit/>
            <a:scene3d>
              <a:camera prst="orthographicFront"/>
              <a:lightRig rig="threePt" dir="t"/>
            </a:scene3d>
          </a:bodyPr>
          <a:p>
            <a:r>
              <a:rPr lang="en-US" altLang="zh-CN">
                <a:effectLst>
                  <a:outerShdw blurRad="38100" dist="38100" dir="2700000" algn="tl">
                    <a:srgbClr val="000000">
                      <a:alpha val="43137"/>
                    </a:srgbClr>
                  </a:outerShdw>
                </a:effectLst>
                <a:sym typeface="+mn-ea"/>
              </a:rPr>
              <a:t>Turnover reached nearly $70 billion in 1994</a:t>
            </a:r>
            <a:endParaRPr lang="en-US" altLang="zh-CN">
              <a:effectLst>
                <a:outerShdw blurRad="38100" dist="38100" dir="2700000" algn="tl">
                  <a:srgbClr val="000000">
                    <a:alpha val="43137"/>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04640" y="149860"/>
            <a:ext cx="3982720"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Blinded by self-interest</a:t>
            </a:r>
            <a:endParaRPr lang="zh-CN" altLang="en-US" sz="2400" dirty="0">
              <a:latin typeface="微软雅黑" panose="020B0503020204020204" pitchFamily="34" charset="-122"/>
              <a:ea typeface="微软雅黑" panose="020B0503020204020204" pitchFamily="34" charset="-122"/>
            </a:endParaRPr>
          </a:p>
        </p:txBody>
      </p:sp>
      <p:grpSp>
        <p:nvGrpSpPr>
          <p:cNvPr id="4" name="Group 1"/>
          <p:cNvGrpSpPr/>
          <p:nvPr/>
        </p:nvGrpSpPr>
        <p:grpSpPr>
          <a:xfrm>
            <a:off x="5988543" y="1746552"/>
            <a:ext cx="225941" cy="4253265"/>
            <a:chOff x="6017571" y="1819122"/>
            <a:chExt cx="225941" cy="4253265"/>
          </a:xfrm>
          <a:solidFill>
            <a:srgbClr val="C1C7D0"/>
          </a:solidFill>
        </p:grpSpPr>
        <p:sp>
          <p:nvSpPr>
            <p:cNvPr id="5" name="Rectangle 2"/>
            <p:cNvSpPr/>
            <p:nvPr/>
          </p:nvSpPr>
          <p:spPr>
            <a:xfrm>
              <a:off x="6061444" y="1913637"/>
              <a:ext cx="138196" cy="4158750"/>
            </a:xfrm>
            <a:prstGeom prst="rect">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endParaRPr kumimoji="0" lang="en-US" sz="2700" b="0" i="0" u="none" strike="noStrike" kern="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3"/>
            <p:cNvSpPr/>
            <p:nvPr/>
          </p:nvSpPr>
          <p:spPr>
            <a:xfrm>
              <a:off x="6017571" y="1819122"/>
              <a:ext cx="225941" cy="94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 name="Notched Right Arrow 4"/>
          <p:cNvSpPr/>
          <p:nvPr/>
        </p:nvSpPr>
        <p:spPr>
          <a:xfrm rot="21267793">
            <a:off x="4875552" y="2049576"/>
            <a:ext cx="2712856" cy="752162"/>
          </a:xfrm>
          <a:prstGeom prst="notchedRightArrow">
            <a:avLst>
              <a:gd name="adj1" fmla="val 100000"/>
              <a:gd name="adj2" fmla="val 32381"/>
            </a:avLst>
          </a:prstGeom>
          <a:solidFill>
            <a:srgbClr val="2D3E50"/>
          </a:solidFill>
          <a:ln w="12700" cap="flat" cmpd="sng" algn="ctr">
            <a:noFill/>
            <a:prstDash val="solid"/>
            <a:miter lim="800000"/>
          </a:ln>
          <a:effectLst/>
        </p:spPr>
        <p:txBody>
          <a:bodyPr rtlCol="0" anchor="ctr"/>
          <a:lstStyle/>
          <a:p>
            <a:pPr algn="ctr"/>
            <a:endParaRPr lang="en-GB" sz="28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endParaRPr>
          </a:p>
        </p:txBody>
      </p:sp>
      <p:sp>
        <p:nvSpPr>
          <p:cNvPr id="8" name="Notched Right Arrow 5"/>
          <p:cNvSpPr/>
          <p:nvPr/>
        </p:nvSpPr>
        <p:spPr>
          <a:xfrm flipH="1">
            <a:off x="4599926" y="2980925"/>
            <a:ext cx="2864979" cy="752162"/>
          </a:xfrm>
          <a:prstGeom prst="notchedRightArrow">
            <a:avLst>
              <a:gd name="adj1" fmla="val 100000"/>
              <a:gd name="adj2" fmla="val 32381"/>
            </a:avLst>
          </a:prstGeom>
          <a:solidFill>
            <a:srgbClr val="2D3E50"/>
          </a:solidFill>
          <a:ln w="12700" cap="flat" cmpd="sng" algn="ctr">
            <a:noFill/>
            <a:prstDash val="solid"/>
            <a:miter lim="800000"/>
          </a:ln>
          <a:effectLst/>
        </p:spPr>
        <p:txBody>
          <a:bodyPr rtlCol="0" anchor="ctr"/>
          <a:lstStyle/>
          <a:p>
            <a:pPr algn="ctr"/>
            <a:endParaRPr lang="en-GB" sz="28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endParaRPr>
          </a:p>
        </p:txBody>
      </p:sp>
      <p:sp>
        <p:nvSpPr>
          <p:cNvPr id="9" name="Notched Right Arrow 6"/>
          <p:cNvSpPr/>
          <p:nvPr/>
        </p:nvSpPr>
        <p:spPr>
          <a:xfrm rot="21318851">
            <a:off x="4802591" y="3887701"/>
            <a:ext cx="2712856" cy="752162"/>
          </a:xfrm>
          <a:prstGeom prst="notchedRightArrow">
            <a:avLst>
              <a:gd name="adj1" fmla="val 100000"/>
              <a:gd name="adj2" fmla="val 32381"/>
            </a:avLst>
          </a:prstGeom>
          <a:solidFill>
            <a:srgbClr val="2D3E50"/>
          </a:solidFill>
          <a:ln w="12700" cap="flat" cmpd="sng" algn="ctr">
            <a:noFill/>
            <a:prstDash val="solid"/>
            <a:miter lim="800000"/>
          </a:ln>
          <a:effectLst/>
        </p:spPr>
        <p:txBody>
          <a:bodyPr rtlCol="0" anchor="ctr"/>
          <a:lstStyle/>
          <a:p>
            <a:pPr algn="ctr"/>
            <a:endParaRPr lang="en-GB" sz="28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endParaRPr>
          </a:p>
        </p:txBody>
      </p:sp>
      <p:sp>
        <p:nvSpPr>
          <p:cNvPr id="10" name="Notched Right Arrow 7"/>
          <p:cNvSpPr/>
          <p:nvPr/>
        </p:nvSpPr>
        <p:spPr>
          <a:xfrm flipH="1">
            <a:off x="4545536" y="4798385"/>
            <a:ext cx="2973758" cy="752162"/>
          </a:xfrm>
          <a:prstGeom prst="notchedRightArrow">
            <a:avLst>
              <a:gd name="adj1" fmla="val 100000"/>
              <a:gd name="adj2" fmla="val 32381"/>
            </a:avLst>
          </a:prstGeom>
          <a:solidFill>
            <a:srgbClr val="2D3E50"/>
          </a:solidFill>
          <a:ln w="12700" cap="flat" cmpd="sng" algn="ctr">
            <a:noFill/>
            <a:prstDash val="solid"/>
            <a:miter lim="800000"/>
          </a:ln>
          <a:effectLst/>
        </p:spPr>
        <p:txBody>
          <a:bodyPr rtlCol="0" anchor="ctr"/>
          <a:lstStyle/>
          <a:p>
            <a:pPr algn="ctr"/>
            <a:r>
              <a:rPr lang="en-GB" sz="2800" b="1" dirty="0" smtClean="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	</a:t>
            </a:r>
            <a:endParaRPr lang="en-GB" sz="28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endParaRPr>
          </a:p>
        </p:txBody>
      </p:sp>
      <p:sp>
        <p:nvSpPr>
          <p:cNvPr id="11" name="TextBox 13"/>
          <p:cNvSpPr txBox="1"/>
          <p:nvPr/>
        </p:nvSpPr>
        <p:spPr>
          <a:xfrm>
            <a:off x="7618730" y="2044700"/>
            <a:ext cx="4488180" cy="608965"/>
          </a:xfrm>
          <a:prstGeom prst="rect">
            <a:avLst/>
          </a:prstGeom>
          <a:noFill/>
        </p:spPr>
        <p:txBody>
          <a:bodyPr wrap="square" lIns="0" tIns="0" rIns="0" bIns="0" rtlCol="0" anchor="t" anchorCtr="0">
            <a:spAutoFit/>
          </a:bodyPr>
          <a:lstStyle/>
          <a:p>
            <a:pPr defTabSz="1216660">
              <a:spcBef>
                <a:spcPct val="20000"/>
              </a:spcBef>
              <a:defRPr/>
            </a:pPr>
            <a:r>
              <a:rPr lang="zh-CN" altLang="en-US"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The crackdown of anti-monopoly law</a:t>
            </a:r>
            <a:endParaRPr lang="zh-CN" altLang="en-US"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endParaRPr lang="zh-CN" altLang="en-US"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3"/>
          <p:cNvSpPr txBox="1"/>
          <p:nvPr/>
        </p:nvSpPr>
        <p:spPr>
          <a:xfrm>
            <a:off x="963295" y="5036185"/>
            <a:ext cx="3582035" cy="276860"/>
          </a:xfrm>
          <a:prstGeom prst="rect">
            <a:avLst/>
          </a:prstGeom>
          <a:noFill/>
        </p:spPr>
        <p:txBody>
          <a:bodyPr wrap="square" lIns="0" tIns="0" rIns="0" bIns="0" rtlCol="0" anchor="t" anchorCtr="0">
            <a:spAutoFit/>
          </a:bodyPr>
          <a:lstStyle/>
          <a:p>
            <a:pPr defTabSz="1216660">
              <a:spcBef>
                <a:spcPct val="20000"/>
              </a:spcBef>
              <a:defRPr/>
            </a:pPr>
            <a:r>
              <a:rPr lang="en-US" sz="1600" b="1" dirty="0">
                <a:solidFill>
                  <a:srgbClr val="415064"/>
                </a:solidFill>
                <a:latin typeface="Arial" panose="020B0604020202020204" pitchFamily="34" charset="0"/>
                <a:ea typeface="微软雅黑" panose="020B0503020204020204" pitchFamily="34" charset="-122"/>
                <a:sym typeface="Arial" panose="020B0604020202020204" pitchFamily="34" charset="0"/>
              </a:rPr>
              <a:t>No </a:t>
            </a:r>
            <a:r>
              <a:rPr lang="en-US" b="1" dirty="0">
                <a:solidFill>
                  <a:srgbClr val="415064"/>
                </a:solidFill>
                <a:latin typeface="Arial" panose="020B0604020202020204" pitchFamily="34" charset="0"/>
                <a:ea typeface="微软雅黑" panose="020B0503020204020204" pitchFamily="34" charset="-122"/>
                <a:sym typeface="Arial" panose="020B0604020202020204" pitchFamily="34" charset="0"/>
              </a:rPr>
              <a:t>Innovation </a:t>
            </a:r>
            <a:r>
              <a:rPr lang="en-US" sz="1600" b="1" dirty="0">
                <a:solidFill>
                  <a:srgbClr val="415064"/>
                </a:solidFill>
                <a:latin typeface="Arial" panose="020B0604020202020204" pitchFamily="34" charset="0"/>
                <a:ea typeface="微软雅黑" panose="020B0503020204020204" pitchFamily="34" charset="-122"/>
                <a:sym typeface="Arial" panose="020B0604020202020204" pitchFamily="34" charset="0"/>
              </a:rPr>
              <a:t>in Bell Lab anymore </a:t>
            </a:r>
            <a:endParaRPr lang="en-US" sz="1600" b="1" dirty="0">
              <a:solidFill>
                <a:srgbClr val="41506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p:nvPr/>
        </p:nvSpPr>
        <p:spPr>
          <a:xfrm>
            <a:off x="2035563" y="3157772"/>
            <a:ext cx="2338080" cy="276860"/>
          </a:xfrm>
          <a:prstGeom prst="rect">
            <a:avLst/>
          </a:prstGeom>
          <a:noFill/>
        </p:spPr>
        <p:txBody>
          <a:bodyPr wrap="square" lIns="0" tIns="0" rIns="0" bIns="0" rtlCol="0" anchor="t" anchorCtr="0">
            <a:spAutoFit/>
          </a:bodyPr>
          <a:lstStyle/>
          <a:p>
            <a:pPr algn="r" defTabSz="1216660">
              <a:spcBef>
                <a:spcPct val="20000"/>
              </a:spcBef>
              <a:defRPr/>
            </a:pPr>
            <a:r>
              <a:rPr lang="zh-CN" altLang="en-US" sz="1600"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The </a:t>
            </a:r>
            <a:r>
              <a:rPr lang="zh-CN" altLang="en-US"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shortsightedness</a:t>
            </a:r>
            <a:endParaRPr lang="zh-CN" altLang="en-US"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p:nvPr/>
        </p:nvSpPr>
        <p:spPr>
          <a:xfrm>
            <a:off x="7541895" y="4005580"/>
            <a:ext cx="748030" cy="276860"/>
          </a:xfrm>
          <a:prstGeom prst="rect">
            <a:avLst/>
          </a:prstGeom>
          <a:noFill/>
        </p:spPr>
        <p:txBody>
          <a:bodyPr wrap="square" lIns="0" tIns="0" rIns="0" bIns="0" rtlCol="0" anchor="t" anchorCtr="0">
            <a:spAutoFit/>
          </a:bodyPr>
          <a:lstStyle/>
          <a:p>
            <a:pPr algn="r" defTabSz="1216660">
              <a:spcBef>
                <a:spcPct val="20000"/>
              </a:spcBef>
              <a:defRPr/>
            </a:pPr>
            <a:r>
              <a:rPr lang="en-US" altLang="zh-CN"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G</a:t>
            </a:r>
            <a:r>
              <a:rPr lang="zh-CN" altLang="en-US"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rPr>
              <a:t>reed</a:t>
            </a:r>
            <a:endParaRPr lang="zh-CN" altLang="en-US" b="1" dirty="0" smtClean="0">
              <a:solidFill>
                <a:srgbClr val="41506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p:nvPr/>
        </p:nvSpPr>
        <p:spPr>
          <a:xfrm>
            <a:off x="5550357" y="2145895"/>
            <a:ext cx="964118" cy="492443"/>
          </a:xfrm>
          <a:prstGeom prst="rect">
            <a:avLst/>
          </a:prstGeom>
          <a:noFill/>
        </p:spPr>
        <p:txBody>
          <a:bodyPr wrap="square" lIns="0" tIns="0" rIns="0" bIns="0" rtlCol="0" anchor="t" anchorCtr="0">
            <a:spAutoFit/>
          </a:bodyPr>
          <a:lstStyle/>
          <a:p>
            <a:pPr algn="ctr" defTabSz="1216660">
              <a:spcBef>
                <a:spcPct val="20000"/>
              </a:spcBef>
              <a:defRPr/>
            </a:pPr>
            <a:r>
              <a:rPr lang="en-US" sz="32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5550357" y="4005293"/>
            <a:ext cx="964118" cy="492443"/>
          </a:xfrm>
          <a:prstGeom prst="rect">
            <a:avLst/>
          </a:prstGeom>
          <a:noFill/>
        </p:spPr>
        <p:txBody>
          <a:bodyPr wrap="square" lIns="0" tIns="0" rIns="0" bIns="0" rtlCol="0" anchor="t" anchorCtr="0">
            <a:spAutoFit/>
          </a:bodyPr>
          <a:lstStyle/>
          <a:p>
            <a:pPr algn="ctr" defTabSz="1216660">
              <a:spcBef>
                <a:spcPct val="20000"/>
              </a:spcBef>
              <a:defRPr/>
            </a:pPr>
            <a:r>
              <a:rPr lang="en-US" sz="32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5550357" y="4934993"/>
            <a:ext cx="964118" cy="492443"/>
          </a:xfrm>
          <a:prstGeom prst="rect">
            <a:avLst/>
          </a:prstGeom>
          <a:noFill/>
        </p:spPr>
        <p:txBody>
          <a:bodyPr wrap="square" lIns="0" tIns="0" rIns="0" bIns="0" rtlCol="0" anchor="t" anchorCtr="0">
            <a:spAutoFit/>
          </a:bodyPr>
          <a:lstStyle/>
          <a:p>
            <a:pPr algn="ctr" defTabSz="1216660">
              <a:spcBef>
                <a:spcPct val="20000"/>
              </a:spcBef>
              <a:defRPr/>
            </a:pPr>
            <a:r>
              <a:rPr lang="en-US" sz="32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5550357" y="3075594"/>
            <a:ext cx="964118" cy="492443"/>
          </a:xfrm>
          <a:prstGeom prst="rect">
            <a:avLst/>
          </a:prstGeom>
          <a:noFill/>
        </p:spPr>
        <p:txBody>
          <a:bodyPr wrap="square" lIns="0" tIns="0" rIns="0" bIns="0" rtlCol="0" anchor="t" anchorCtr="0">
            <a:spAutoFit/>
          </a:bodyPr>
          <a:lstStyle/>
          <a:p>
            <a:pPr algn="ctr" defTabSz="1216660">
              <a:spcBef>
                <a:spcPct val="20000"/>
              </a:spcBef>
              <a:defRPr/>
            </a:pPr>
            <a:r>
              <a:rPr lang="en-US" sz="32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10037.pptx"/>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Words>
  <Application>WPS 演示</Application>
  <PresentationFormat>宽屏</PresentationFormat>
  <Paragraphs>105</Paragraphs>
  <Slides>14</Slides>
  <Notes>27</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14</vt:i4>
      </vt:variant>
    </vt:vector>
  </HeadingPairs>
  <TitlesOfParts>
    <vt:vector size="34" baseType="lpstr">
      <vt:lpstr>Arial</vt:lpstr>
      <vt:lpstr>宋体</vt:lpstr>
      <vt:lpstr>Wingdings</vt:lpstr>
      <vt:lpstr>微软雅黑</vt:lpstr>
      <vt:lpstr>Calibri</vt:lpstr>
      <vt:lpstr>等线</vt:lpstr>
      <vt:lpstr>Calibri</vt:lpstr>
      <vt:lpstr>Khmer UI</vt:lpstr>
      <vt:lpstr>Segoe UI Symbol</vt:lpstr>
      <vt:lpstr>Arial Unicode MS</vt:lpstr>
      <vt:lpstr>Calibri Light</vt:lpstr>
      <vt:lpstr>Open Sans Light</vt:lpstr>
      <vt:lpstr>Yu Gothic UI Light</vt:lpstr>
      <vt:lpstr>Gill Sans</vt:lpstr>
      <vt:lpstr>Clear Sans</vt:lpstr>
      <vt:lpstr>Yu Gothic UI</vt:lpstr>
      <vt:lpstr>Meiryo</vt:lpstr>
      <vt:lpstr>Arial Narrow</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Ethan</cp:lastModifiedBy>
  <cp:revision>130</cp:revision>
  <dcterms:created xsi:type="dcterms:W3CDTF">2017-02-18T09:48:00Z</dcterms:created>
  <dcterms:modified xsi:type="dcterms:W3CDTF">2023-10-29T15:40:43Z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ies>
</file>