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B97204-4A08-496C-81DC-35AECCEDBAC7}">
          <p14:sldIdLst>
            <p14:sldId id="256"/>
            <p14:sldId id="257"/>
            <p14:sldId id="260"/>
          </p14:sldIdLst>
        </p14:section>
        <p14:section name="Contenu" id="{3E9569F1-05FE-4B26-81D0-F5BC085C3534}">
          <p14:sldIdLst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8240A-DABF-42FB-99AD-16E71C837AAA}" type="datetimeFigureOut">
              <a:rPr lang="en-CH" smtClean="0"/>
              <a:t>04/02/2021</a:t>
            </a:fld>
            <a:endParaRPr lang="en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3B9E-4769-4E94-93C5-F56DE6B1B15F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111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H"/>
              <a:t>2/4/2021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2222222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96E99-5DD3-4EA2-986E-BC026CCAD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Cave à Vin </a:t>
            </a:r>
            <a:endParaRPr lang="en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F2376C-82BC-45EC-959F-8BAFFA3DF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ICT120 &amp; ICT152</a:t>
            </a:r>
            <a:br>
              <a:rPr lang="fr-CH" dirty="0"/>
            </a:br>
            <a:r>
              <a:rPr lang="fr-CH" dirty="0"/>
              <a:t>Ethan Marchand</a:t>
            </a:r>
            <a:br>
              <a:rPr lang="fr-CH" dirty="0"/>
            </a:br>
            <a:r>
              <a:rPr lang="fr-CH" dirty="0"/>
              <a:t>Info3E</a:t>
            </a:r>
            <a:endParaRPr lang="en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95281D0-4CEB-4D46-9305-7428EFF2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2952980"/>
            <a:ext cx="1646302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7403A79-3A08-4907-8217-7EBCCD997FC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/>
              <a:t>Informations générales</a:t>
            </a:r>
            <a:endParaRPr lang="en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079362-5121-47DB-B943-42BC50871C44}"/>
              </a:ext>
            </a:extLst>
          </p:cNvPr>
          <p:cNvSpPr txBox="1"/>
          <p:nvPr/>
        </p:nvSpPr>
        <p:spPr>
          <a:xfrm>
            <a:off x="829733" y="1581660"/>
            <a:ext cx="2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/>
              <a:t>But du projet</a:t>
            </a:r>
            <a:endParaRPr lang="en-CH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2B4548B-7E48-4F85-AE2B-94A997E52703}"/>
              </a:ext>
            </a:extLst>
          </p:cNvPr>
          <p:cNvSpPr txBox="1"/>
          <p:nvPr/>
        </p:nvSpPr>
        <p:spPr>
          <a:xfrm>
            <a:off x="829733" y="1950992"/>
            <a:ext cx="4607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Gérer ses bouteilles </a:t>
            </a:r>
            <a:br>
              <a:rPr lang="fr-CH" dirty="0"/>
            </a:b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Pouvoir facilement retrouver dans quelle cave est sa bouteille</a:t>
            </a:r>
            <a:br>
              <a:rPr lang="fr-CH" dirty="0"/>
            </a:b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Savoir combien elle coûte sans devoir aller chercher sur </a:t>
            </a:r>
            <a:r>
              <a:rPr lang="fr-CH" dirty="0" err="1"/>
              <a:t>Vivino</a:t>
            </a:r>
            <a:r>
              <a:rPr lang="fr-CH" dirty="0"/>
              <a:t> ou sur internet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7588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7403A79-3A08-4907-8217-7EBCCD997FC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/>
              <a:t>Informations techniques</a:t>
            </a:r>
            <a:endParaRPr lang="en-CH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3D0EC-1C26-4B9D-ACA9-C4EF21EFECA9}"/>
              </a:ext>
            </a:extLst>
          </p:cNvPr>
          <p:cNvSpPr txBox="1"/>
          <p:nvPr/>
        </p:nvSpPr>
        <p:spPr>
          <a:xfrm>
            <a:off x="829734" y="3510885"/>
            <a:ext cx="2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/>
              <a:t>Technologie </a:t>
            </a:r>
            <a:r>
              <a:rPr lang="fr-CH" u="sng" dirty="0" err="1"/>
              <a:t>Front-End</a:t>
            </a:r>
            <a:endParaRPr lang="en-CH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960FFE-915B-4A80-BA7B-7296D3160CF4}"/>
              </a:ext>
            </a:extLst>
          </p:cNvPr>
          <p:cNvSpPr txBox="1"/>
          <p:nvPr/>
        </p:nvSpPr>
        <p:spPr>
          <a:xfrm>
            <a:off x="829734" y="4064675"/>
            <a:ext cx="460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Angular CLI: 11.0.7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Node: 14.15.4 (npm)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Bootstrap</a:t>
            </a:r>
            <a:br>
              <a:rPr lang="pt-BR" dirty="0"/>
            </a:br>
            <a:endParaRPr lang="en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108153-97E8-43AE-A08B-85E958336239}"/>
              </a:ext>
            </a:extLst>
          </p:cNvPr>
          <p:cNvSpPr txBox="1"/>
          <p:nvPr/>
        </p:nvSpPr>
        <p:spPr>
          <a:xfrm>
            <a:off x="829734" y="1586944"/>
            <a:ext cx="2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/>
              <a:t>Technologie </a:t>
            </a:r>
            <a:r>
              <a:rPr lang="fr-CH" u="sng" dirty="0" err="1"/>
              <a:t>Back-End</a:t>
            </a:r>
            <a:endParaRPr lang="en-CH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994A69-0101-4364-AA4B-7CFA05378BA2}"/>
              </a:ext>
            </a:extLst>
          </p:cNvPr>
          <p:cNvSpPr txBox="1"/>
          <p:nvPr/>
        </p:nvSpPr>
        <p:spPr>
          <a:xfrm>
            <a:off x="829734" y="1988334"/>
            <a:ext cx="460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C# .Net: 5.0.101</a:t>
            </a:r>
            <a:br>
              <a:rPr lang="fr-CH" dirty="0"/>
            </a:b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Base </a:t>
            </a:r>
            <a:r>
              <a:rPr lang="fr-CH" dirty="0" err="1"/>
              <a:t>SqlLite</a:t>
            </a:r>
            <a:endParaRPr lang="en-CH" dirty="0"/>
          </a:p>
        </p:txBody>
      </p:sp>
      <p:pic>
        <p:nvPicPr>
          <p:cNvPr id="3074" name="Picture 2" descr="Résultat de recherche d'images pour &quot;angular&quot;">
            <a:extLst>
              <a:ext uri="{FF2B5EF4-FFF2-40B4-BE49-F238E27FC236}">
                <a16:creationId xmlns:a16="http://schemas.microsoft.com/office/drawing/2014/main" id="{06368504-9559-4553-BFA7-9CE84A65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742" y="3918048"/>
            <a:ext cx="641891" cy="6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nodejs&quot;">
            <a:extLst>
              <a:ext uri="{FF2B5EF4-FFF2-40B4-BE49-F238E27FC236}">
                <a16:creationId xmlns:a16="http://schemas.microsoft.com/office/drawing/2014/main" id="{182D5AE5-0C01-4EE9-9B02-09F04E3E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56" y="4547578"/>
            <a:ext cx="1049461" cy="6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ésultat de recherche d'images pour &quot;bootstrap logo&quot;">
            <a:extLst>
              <a:ext uri="{FF2B5EF4-FFF2-40B4-BE49-F238E27FC236}">
                <a16:creationId xmlns:a16="http://schemas.microsoft.com/office/drawing/2014/main" id="{F4917C4E-39A1-471C-85A5-E1BAEC747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90" y="5097284"/>
            <a:ext cx="510539" cy="51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Résultat de recherche d'images pour &quot;c# logo&quot;">
            <a:extLst>
              <a:ext uri="{FF2B5EF4-FFF2-40B4-BE49-F238E27FC236}">
                <a16:creationId xmlns:a16="http://schemas.microsoft.com/office/drawing/2014/main" id="{B4DDAB3B-E7A2-4B4F-853D-7465D6D2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97" y="1597537"/>
            <a:ext cx="1190764" cy="109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Résultat de recherche d'images pour &quot;sqlite logo&quot;">
            <a:extLst>
              <a:ext uri="{FF2B5EF4-FFF2-40B4-BE49-F238E27FC236}">
                <a16:creationId xmlns:a16="http://schemas.microsoft.com/office/drawing/2014/main" id="{61038AF7-847F-45D9-AEA4-3776F702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01" y="2309632"/>
            <a:ext cx="1639141" cy="7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15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7403A79-3A08-4907-8217-7EBCCD997FC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/>
              <a:t>Architecture</a:t>
            </a:r>
            <a:endParaRPr lang="en-CH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03664B2-09FD-4F5E-9F17-91AD14ABB27F}"/>
              </a:ext>
            </a:extLst>
          </p:cNvPr>
          <p:cNvSpPr/>
          <p:nvPr/>
        </p:nvSpPr>
        <p:spPr>
          <a:xfrm>
            <a:off x="2809455" y="2235200"/>
            <a:ext cx="1105598" cy="4828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Portal</a:t>
            </a:r>
            <a:endParaRPr lang="en-CH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543F9D9-2385-4F6A-B23C-6F646E796B26}"/>
              </a:ext>
            </a:extLst>
          </p:cNvPr>
          <p:cNvSpPr/>
          <p:nvPr/>
        </p:nvSpPr>
        <p:spPr>
          <a:xfrm>
            <a:off x="982135" y="2235200"/>
            <a:ext cx="1105598" cy="4828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Login</a:t>
            </a:r>
            <a:endParaRPr lang="en-CH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49FE99-348A-4F41-BA7F-FB6D14E46B33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2087733" y="2476624"/>
            <a:ext cx="72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D4AA3D7-DFD4-4550-8F6A-D09BE9C1C93E}"/>
              </a:ext>
            </a:extLst>
          </p:cNvPr>
          <p:cNvSpPr/>
          <p:nvPr/>
        </p:nvSpPr>
        <p:spPr>
          <a:xfrm>
            <a:off x="4636775" y="2235199"/>
            <a:ext cx="1713390" cy="48284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CH" dirty="0"/>
              <a:t>Déconnection</a:t>
            </a:r>
            <a:endParaRPr lang="en-CH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04E679E-AE0A-4280-BC66-4F9B5F7581B7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3915053" y="2476623"/>
            <a:ext cx="721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88EC491D-B2AC-4AC9-AA78-F94CD392BB4C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 rot="16200000" flipH="1" flipV="1">
            <a:off x="3514201" y="255931"/>
            <a:ext cx="1" cy="395853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1776979-7D3B-41C1-8E45-7D817E6A64FA}"/>
              </a:ext>
            </a:extLst>
          </p:cNvPr>
          <p:cNvSpPr/>
          <p:nvPr/>
        </p:nvSpPr>
        <p:spPr>
          <a:xfrm>
            <a:off x="4636774" y="5376386"/>
            <a:ext cx="1713387" cy="4828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About</a:t>
            </a:r>
            <a:endParaRPr lang="en-CH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67405C2-89A7-4921-AC5D-FB11F9CDB8F4}"/>
              </a:ext>
            </a:extLst>
          </p:cNvPr>
          <p:cNvSpPr/>
          <p:nvPr/>
        </p:nvSpPr>
        <p:spPr>
          <a:xfrm>
            <a:off x="4617540" y="4106880"/>
            <a:ext cx="1713388" cy="4828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Bottle</a:t>
            </a:r>
            <a:endParaRPr lang="en-CH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54375CB-EFC4-40E2-8984-DE2B8503DEBE}"/>
              </a:ext>
            </a:extLst>
          </p:cNvPr>
          <p:cNvSpPr/>
          <p:nvPr/>
        </p:nvSpPr>
        <p:spPr>
          <a:xfrm>
            <a:off x="4636774" y="2946153"/>
            <a:ext cx="1713389" cy="4828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Cave</a:t>
            </a:r>
            <a:endParaRPr lang="en-CH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1A0B7A0-008E-4FD6-99EA-704966C9D4BA}"/>
              </a:ext>
            </a:extLst>
          </p:cNvPr>
          <p:cNvCxnSpPr>
            <a:cxnSpLocks/>
            <a:stCxn id="2" idx="3"/>
            <a:endCxn id="38" idx="1"/>
          </p:cNvCxnSpPr>
          <p:nvPr/>
        </p:nvCxnSpPr>
        <p:spPr>
          <a:xfrm>
            <a:off x="3915053" y="2476624"/>
            <a:ext cx="721721" cy="71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6FAE2A1-9599-4D87-A590-92908CA1F265}"/>
              </a:ext>
            </a:extLst>
          </p:cNvPr>
          <p:cNvCxnSpPr>
            <a:cxnSpLocks/>
            <a:stCxn id="2" idx="3"/>
            <a:endCxn id="37" idx="1"/>
          </p:cNvCxnSpPr>
          <p:nvPr/>
        </p:nvCxnSpPr>
        <p:spPr>
          <a:xfrm>
            <a:off x="3915053" y="2476624"/>
            <a:ext cx="702487" cy="187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16553AF7-0AE5-4247-A979-2594B5E310AC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3915053" y="2476624"/>
            <a:ext cx="721721" cy="31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A688EC7F-1B53-4610-8827-AEB79985964E}"/>
              </a:ext>
            </a:extLst>
          </p:cNvPr>
          <p:cNvSpPr/>
          <p:nvPr/>
        </p:nvSpPr>
        <p:spPr>
          <a:xfrm>
            <a:off x="2809455" y="3657107"/>
            <a:ext cx="1105597" cy="48284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CH" dirty="0"/>
              <a:t>404</a:t>
            </a:r>
            <a:endParaRPr lang="en-CH" dirty="0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D4A9E3E-0FD0-4679-9C5A-DC9CC5AF9F81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>
            <a:off x="3362254" y="2718047"/>
            <a:ext cx="0" cy="93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B08DF5A8-8E19-4964-99A8-255E047098DB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H="1">
            <a:off x="2809454" y="2718047"/>
            <a:ext cx="268139" cy="1180485"/>
          </a:xfrm>
          <a:prstGeom prst="bentConnector4">
            <a:avLst>
              <a:gd name="adj1" fmla="val -85254"/>
              <a:gd name="adj2" fmla="val 60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 : droite à entaille 61">
            <a:extLst>
              <a:ext uri="{FF2B5EF4-FFF2-40B4-BE49-F238E27FC236}">
                <a16:creationId xmlns:a16="http://schemas.microsoft.com/office/drawing/2014/main" id="{61AE372B-57DC-45CE-AB6B-5EA9EA0671F6}"/>
              </a:ext>
            </a:extLst>
          </p:cNvPr>
          <p:cNvSpPr/>
          <p:nvPr/>
        </p:nvSpPr>
        <p:spPr>
          <a:xfrm>
            <a:off x="6470340" y="4227591"/>
            <a:ext cx="616075" cy="241424"/>
          </a:xfrm>
          <a:prstGeom prst="notchedRightArrow">
            <a:avLst>
              <a:gd name="adj1" fmla="val 50000"/>
              <a:gd name="adj2" fmla="val 72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4A21EE1-1BEC-46EF-B009-116EB0909932}"/>
              </a:ext>
            </a:extLst>
          </p:cNvPr>
          <p:cNvSpPr/>
          <p:nvPr/>
        </p:nvSpPr>
        <p:spPr>
          <a:xfrm>
            <a:off x="7225827" y="4088998"/>
            <a:ext cx="1794163" cy="11359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Ajouter</a:t>
            </a:r>
            <a:br>
              <a:rPr lang="fr-CH" dirty="0"/>
            </a:br>
            <a:r>
              <a:rPr lang="fr-CH" dirty="0"/>
              <a:t>Modifier Supprimer</a:t>
            </a:r>
            <a:endParaRPr lang="en-CH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45FC9896-D0AD-49AF-80C7-48FC9B932232}"/>
              </a:ext>
            </a:extLst>
          </p:cNvPr>
          <p:cNvSpPr/>
          <p:nvPr/>
        </p:nvSpPr>
        <p:spPr>
          <a:xfrm>
            <a:off x="7245061" y="5375987"/>
            <a:ext cx="1794163" cy="48284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Ecrire un mail</a:t>
            </a:r>
            <a:endParaRPr lang="en-CH" dirty="0"/>
          </a:p>
        </p:txBody>
      </p: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19E7D8F5-0A99-4D25-95B0-61E609DBB95A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 rot="16200000" flipH="1">
            <a:off x="1293510" y="2476623"/>
            <a:ext cx="482847" cy="12700"/>
          </a:xfrm>
          <a:prstGeom prst="curvedConnector5">
            <a:avLst>
              <a:gd name="adj1" fmla="val -47344"/>
              <a:gd name="adj2" fmla="val -7926882"/>
              <a:gd name="adj3" fmla="val 14734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Flèche : droite à entaille 83">
            <a:extLst>
              <a:ext uri="{FF2B5EF4-FFF2-40B4-BE49-F238E27FC236}">
                <a16:creationId xmlns:a16="http://schemas.microsoft.com/office/drawing/2014/main" id="{5CD1604C-D67E-4796-B926-2C8760A4B173}"/>
              </a:ext>
            </a:extLst>
          </p:cNvPr>
          <p:cNvSpPr/>
          <p:nvPr/>
        </p:nvSpPr>
        <p:spPr>
          <a:xfrm>
            <a:off x="6489575" y="3021859"/>
            <a:ext cx="616075" cy="241424"/>
          </a:xfrm>
          <a:prstGeom prst="notchedRightArrow">
            <a:avLst>
              <a:gd name="adj1" fmla="val 50000"/>
              <a:gd name="adj2" fmla="val 72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20A2F568-7BBA-447D-96FD-D679BD8B64E6}"/>
              </a:ext>
            </a:extLst>
          </p:cNvPr>
          <p:cNvSpPr/>
          <p:nvPr/>
        </p:nvSpPr>
        <p:spPr>
          <a:xfrm>
            <a:off x="7245062" y="2883266"/>
            <a:ext cx="1774928" cy="11359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CH" dirty="0"/>
              <a:t>Ajouter</a:t>
            </a:r>
            <a:br>
              <a:rPr lang="fr-CH" dirty="0"/>
            </a:br>
            <a:r>
              <a:rPr lang="fr-CH" dirty="0"/>
              <a:t>Modifier Supprimer</a:t>
            </a:r>
            <a:endParaRPr lang="en-CH" dirty="0"/>
          </a:p>
        </p:txBody>
      </p:sp>
      <p:sp>
        <p:nvSpPr>
          <p:cNvPr id="88" name="Flèche : droite à entaille 87">
            <a:extLst>
              <a:ext uri="{FF2B5EF4-FFF2-40B4-BE49-F238E27FC236}">
                <a16:creationId xmlns:a16="http://schemas.microsoft.com/office/drawing/2014/main" id="{F581E3D5-51F7-429B-B7A8-3A4481F64CC9}"/>
              </a:ext>
            </a:extLst>
          </p:cNvPr>
          <p:cNvSpPr/>
          <p:nvPr/>
        </p:nvSpPr>
        <p:spPr>
          <a:xfrm>
            <a:off x="6470340" y="5496699"/>
            <a:ext cx="616075" cy="241424"/>
          </a:xfrm>
          <a:prstGeom prst="notchedRightArrow">
            <a:avLst>
              <a:gd name="adj1" fmla="val 50000"/>
              <a:gd name="adj2" fmla="val 72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73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7403A79-3A08-4907-8217-7EBCCD997FC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dirty="0"/>
              <a:t>Questions ? Suggestions ?</a:t>
            </a:r>
            <a:endParaRPr lang="en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39B817-C31E-4FAE-AF6D-BD075143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422400"/>
            <a:ext cx="4294716" cy="42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1702</TotalTime>
  <Words>95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Facette</vt:lpstr>
      <vt:lpstr>Cave à Vin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Cave à VIN </dc:title>
  <dc:creator>Ethan Marchand - BS-Team</dc:creator>
  <cp:lastModifiedBy>Ethan Marchand - BS-Team</cp:lastModifiedBy>
  <cp:revision>34</cp:revision>
  <dcterms:created xsi:type="dcterms:W3CDTF">2021-02-04T11:07:57Z</dcterms:created>
  <dcterms:modified xsi:type="dcterms:W3CDTF">2021-02-05T15:30:33Z</dcterms:modified>
</cp:coreProperties>
</file>