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4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0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1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6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62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00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4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4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11B4-DFAF-4581-A7FB-78CBC02A0B67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58725-490B-4946-B0D5-BF480E4B5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38" name="Picture 14" descr="C:\Users\mbindi\IBL\ROD\fromAndreas\bocTest0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" y="5157192"/>
            <a:ext cx="9144000" cy="147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mbindi\IBL\ROD\fromAndreas\bocTest0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51938" cy="137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mbindi\IBL\ROD\fromAndreas\bocTest0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6952"/>
            <a:ext cx="915987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C:\Users\mbindi\IBL\ROD\fromAndreas\bocTest0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" y="4845312"/>
            <a:ext cx="9147820" cy="131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bindi\IBL\ROD\fromAndreas\bocTest04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2" y="1093868"/>
            <a:ext cx="9128003" cy="147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bindi\IBL\ROD\fromAndreas\bocTest05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2833167"/>
            <a:ext cx="9174163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mbindi\IBL\ROD\fromAndreas\bocTest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635937"/>
            <a:ext cx="4968551" cy="192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bindi\IBL\ROD\fromAndreas\bocTest0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49" y="2682556"/>
            <a:ext cx="4986386" cy="19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bindi\IBL\ROD\fromAndreas\bocTest09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4725144"/>
            <a:ext cx="5029373" cy="20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C:\Users\mbindi\IBL\ROD\fromAndreas\bocTest1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89559"/>
            <a:ext cx="4811818" cy="187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bindi\IBL\ROD\fromAndreas\bocTest1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53216"/>
            <a:ext cx="9145016" cy="118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bindi\IBL\ROD\fromAndreas\bocTest1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207"/>
            <a:ext cx="9180512" cy="11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494928"/>
          </a:xfrm>
        </p:spPr>
        <p:txBody>
          <a:bodyPr>
            <a:normAutofit fontScale="90000"/>
          </a:bodyPr>
          <a:lstStyle/>
          <a:p>
            <a:r>
              <a:rPr lang="en-GB" sz="2800" dirty="0" err="1" smtClean="0"/>
              <a:t>histTest.c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80901"/>
            <a:ext cx="3923928" cy="6232475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#include "</a:t>
            </a:r>
            <a:r>
              <a:rPr lang="en-GB" dirty="0" err="1"/>
              <a:t>platform.h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#include "</a:t>
            </a:r>
            <a:r>
              <a:rPr lang="en-GB" dirty="0" err="1"/>
              <a:t>xparameters.h</a:t>
            </a:r>
            <a:r>
              <a:rPr lang="en-GB" dirty="0"/>
              <a:t>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#include "</a:t>
            </a:r>
            <a:r>
              <a:rPr lang="en-GB" dirty="0" err="1"/>
              <a:t>xbasic_types.h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#include "</a:t>
            </a:r>
            <a:r>
              <a:rPr lang="en-GB" dirty="0" err="1"/>
              <a:t>xaxidma.h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#include "../../../</a:t>
            </a:r>
            <a:r>
              <a:rPr lang="en-GB" dirty="0" err="1"/>
              <a:t>sw</a:t>
            </a:r>
            <a:r>
              <a:rPr lang="en-GB" dirty="0"/>
              <a:t>/rodSlave.hxx"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print(char *</a:t>
            </a:r>
            <a:r>
              <a:rPr lang="en-GB" dirty="0" err="1"/>
              <a:t>str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static </a:t>
            </a:r>
            <a:r>
              <a:rPr lang="en-GB" dirty="0" err="1"/>
              <a:t>XAxiDma</a:t>
            </a:r>
            <a:r>
              <a:rPr lang="en-GB" dirty="0"/>
              <a:t> </a:t>
            </a:r>
            <a:r>
              <a:rPr lang="en-GB" dirty="0" err="1"/>
              <a:t>axiDma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#define TEST_PIXELS 10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static unsigned long </a:t>
            </a:r>
            <a:r>
              <a:rPr lang="en-GB" dirty="0" err="1"/>
              <a:t>pixRowOne</a:t>
            </a:r>
            <a:r>
              <a:rPr lang="en-GB" dirty="0"/>
              <a:t>[TEST_PIXELS];</a:t>
            </a:r>
          </a:p>
          <a:p>
            <a:pPr marL="0" indent="0">
              <a:buNone/>
            </a:pPr>
            <a:r>
              <a:rPr lang="en-GB" dirty="0"/>
              <a:t>static unsigned long </a:t>
            </a:r>
            <a:r>
              <a:rPr lang="en-GB" dirty="0" err="1"/>
              <a:t>pixColOne</a:t>
            </a:r>
            <a:r>
              <a:rPr lang="en-GB" dirty="0"/>
              <a:t>[TEST_PIXELS] = {1,2,3,4,5,76,77,78,79,80};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static unsigned long </a:t>
            </a:r>
            <a:r>
              <a:rPr lang="en-GB" dirty="0" err="1"/>
              <a:t>pixRowAll</a:t>
            </a:r>
            <a:r>
              <a:rPr lang="en-GB" dirty="0"/>
              <a:t>[TEST_PIXELS];</a:t>
            </a:r>
          </a:p>
          <a:p>
            <a:pPr marL="0" indent="0">
              <a:buNone/>
            </a:pPr>
            <a:r>
              <a:rPr lang="en-GB" dirty="0"/>
              <a:t>static unsigned long </a:t>
            </a:r>
            <a:r>
              <a:rPr lang="en-GB" dirty="0" err="1"/>
              <a:t>pixColAll</a:t>
            </a:r>
            <a:r>
              <a:rPr lang="en-GB" dirty="0"/>
              <a:t>[TEST_PIXELS] = {1,2,3,4,5,6,7,8,9,10}; </a:t>
            </a:r>
            <a:r>
              <a:rPr lang="en-GB" dirty="0" smtClean="0"/>
              <a:t>//need </a:t>
            </a:r>
            <a:r>
              <a:rPr lang="en-GB" dirty="0"/>
              <a:t>to add 20,40,60</a:t>
            </a:r>
          </a:p>
          <a:p>
            <a:pPr marL="0" indent="0">
              <a:buNone/>
            </a:pPr>
            <a:r>
              <a:rPr lang="en-GB" dirty="0"/>
              <a:t>static unsigned long </a:t>
            </a:r>
            <a:r>
              <a:rPr lang="en-GB" dirty="0" err="1"/>
              <a:t>pixChipAlll</a:t>
            </a:r>
            <a:r>
              <a:rPr lang="en-GB" dirty="0"/>
              <a:t>[TEST_PIXELS] = {0,0,1,1,2,3,4,5,6,7};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static unsigned long </a:t>
            </a:r>
            <a:r>
              <a:rPr lang="en-GB" dirty="0" err="1"/>
              <a:t>pixTot</a:t>
            </a:r>
            <a:r>
              <a:rPr lang="en-GB" dirty="0"/>
              <a:t>[TEST_PIXELS] = {1,2,3,4,5,11,12,13,14,15};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static unsigned long </a:t>
            </a:r>
            <a:r>
              <a:rPr lang="en-GB" dirty="0" err="1"/>
              <a:t>pixAddr</a:t>
            </a:r>
            <a:r>
              <a:rPr lang="en-GB" dirty="0"/>
              <a:t>[TEST_PIXELS];</a:t>
            </a:r>
          </a:p>
          <a:p>
            <a:pPr marL="0" indent="0">
              <a:buNone/>
            </a:pPr>
            <a:r>
              <a:rPr lang="en-GB" dirty="0"/>
              <a:t>static unsigned long </a:t>
            </a:r>
            <a:r>
              <a:rPr lang="en-GB" dirty="0" err="1"/>
              <a:t>pixIters</a:t>
            </a:r>
            <a:r>
              <a:rPr lang="en-GB" dirty="0"/>
              <a:t>[TEST_PIXELS];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static unsigned long </a:t>
            </a:r>
            <a:r>
              <a:rPr lang="en-GB" dirty="0" err="1"/>
              <a:t>bocData</a:t>
            </a:r>
            <a:r>
              <a:rPr lang="en-GB" dirty="0"/>
              <a:t>[] = {</a:t>
            </a:r>
          </a:p>
          <a:p>
            <a:pPr marL="0" indent="0">
              <a:buNone/>
            </a:pPr>
            <a:r>
              <a:rPr lang="en-GB" dirty="0"/>
              <a:t>		0x4fc,</a:t>
            </a:r>
          </a:p>
          <a:p>
            <a:pPr marL="0" indent="0">
              <a:buNone/>
            </a:pPr>
            <a:r>
              <a:rPr lang="en-GB" dirty="0"/>
              <a:t>		0x0e9,</a:t>
            </a:r>
          </a:p>
          <a:p>
            <a:pPr marL="0" indent="0">
              <a:buNone/>
            </a:pPr>
            <a:r>
              <a:rPr lang="en-GB" dirty="0"/>
              <a:t>		0x0a5,</a:t>
            </a:r>
          </a:p>
          <a:p>
            <a:pPr marL="0" indent="0">
              <a:buNone/>
            </a:pPr>
            <a:r>
              <a:rPr lang="en-GB" dirty="0"/>
              <a:t>		0x0a8,</a:t>
            </a:r>
          </a:p>
          <a:p>
            <a:pPr marL="0" indent="0">
              <a:buNone/>
            </a:pPr>
            <a:r>
              <a:rPr lang="en-GB" dirty="0"/>
              <a:t>		0x046,</a:t>
            </a:r>
          </a:p>
          <a:p>
            <a:pPr marL="0" indent="0">
              <a:buNone/>
            </a:pPr>
            <a:r>
              <a:rPr lang="en-GB" dirty="0"/>
              <a:t>		0x01,</a:t>
            </a:r>
          </a:p>
          <a:p>
            <a:pPr marL="0" indent="0">
              <a:buNone/>
            </a:pPr>
            <a:r>
              <a:rPr lang="en-GB" dirty="0"/>
              <a:t>		0x099,</a:t>
            </a:r>
          </a:p>
          <a:p>
            <a:pPr marL="0" indent="0">
              <a:buNone/>
            </a:pPr>
            <a:r>
              <a:rPr lang="en-GB" dirty="0"/>
              <a:t>		0x048,</a:t>
            </a:r>
          </a:p>
          <a:p>
            <a:pPr marL="0" indent="0">
              <a:buNone/>
            </a:pPr>
            <a:r>
              <a:rPr lang="en-GB" dirty="0"/>
              <a:t>		0x01,</a:t>
            </a:r>
          </a:p>
          <a:p>
            <a:pPr marL="0" indent="0">
              <a:buNone/>
            </a:pPr>
            <a:r>
              <a:rPr lang="en-GB" dirty="0"/>
              <a:t>		0x099,</a:t>
            </a:r>
          </a:p>
          <a:p>
            <a:pPr marL="0" indent="0">
              <a:buNone/>
            </a:pPr>
            <a:r>
              <a:rPr lang="en-GB" dirty="0"/>
              <a:t>		0x047,</a:t>
            </a:r>
          </a:p>
          <a:p>
            <a:pPr marL="0" indent="0">
              <a:buNone/>
            </a:pPr>
            <a:r>
              <a:rPr lang="en-GB" dirty="0"/>
              <a:t>		0x04f,</a:t>
            </a:r>
          </a:p>
          <a:p>
            <a:pPr marL="0" indent="0">
              <a:buNone/>
            </a:pPr>
            <a:r>
              <a:rPr lang="en-GB" dirty="0"/>
              <a:t>		0x099,</a:t>
            </a:r>
          </a:p>
          <a:p>
            <a:pPr marL="0" indent="0">
              <a:buNone/>
            </a:pPr>
            <a:r>
              <a:rPr lang="en-GB" dirty="0"/>
              <a:t>		0x049,</a:t>
            </a:r>
          </a:p>
          <a:p>
            <a:pPr marL="0" indent="0">
              <a:buNone/>
            </a:pPr>
            <a:r>
              <a:rPr lang="en-GB" dirty="0"/>
              <a:t>		0x04f,</a:t>
            </a:r>
          </a:p>
          <a:p>
            <a:pPr marL="0" indent="0">
              <a:buNone/>
            </a:pPr>
            <a:r>
              <a:rPr lang="en-GB" dirty="0"/>
              <a:t>		0x099,</a:t>
            </a:r>
          </a:p>
          <a:p>
            <a:pPr marL="0" indent="0">
              <a:buNone/>
            </a:pPr>
            <a:r>
              <a:rPr lang="en-GB" dirty="0"/>
              <a:t>		0x0ef,</a:t>
            </a:r>
          </a:p>
          <a:p>
            <a:pPr marL="0" indent="0">
              <a:buNone/>
            </a:pPr>
            <a:r>
              <a:rPr lang="en-GB" dirty="0"/>
              <a:t>		0x028,</a:t>
            </a:r>
          </a:p>
          <a:p>
            <a:pPr marL="0" indent="0">
              <a:buNone/>
            </a:pPr>
            <a:r>
              <a:rPr lang="en-GB" dirty="0"/>
              <a:t>		0x02,</a:t>
            </a:r>
          </a:p>
          <a:p>
            <a:pPr marL="0" indent="0">
              <a:buNone/>
            </a:pPr>
            <a:r>
              <a:rPr lang="en-GB" dirty="0"/>
              <a:t>		0x4bc</a:t>
            </a:r>
          </a:p>
          <a:p>
            <a:pPr marL="0" indent="0">
              <a:buNone/>
            </a:pPr>
            <a:r>
              <a:rPr lang="en-GB" dirty="0" smtClean="0"/>
              <a:t>};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580901"/>
            <a:ext cx="5148064" cy="623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700" dirty="0" err="1" smtClean="0"/>
              <a:t>int</a:t>
            </a:r>
            <a:r>
              <a:rPr lang="en-GB" sz="700" dirty="0" smtClean="0"/>
              <a:t> main()</a:t>
            </a:r>
          </a:p>
          <a:p>
            <a:r>
              <a:rPr lang="en-GB" sz="700" dirty="0" smtClean="0"/>
              <a:t>{</a:t>
            </a:r>
          </a:p>
          <a:p>
            <a:r>
              <a:rPr lang="en-GB" sz="700" dirty="0" smtClean="0"/>
              <a:t>    </a:t>
            </a:r>
            <a:r>
              <a:rPr lang="en-GB" sz="700" dirty="0" err="1" smtClean="0"/>
              <a:t>init_platform</a:t>
            </a:r>
            <a:r>
              <a:rPr lang="en-GB" sz="700" dirty="0" smtClean="0"/>
              <a:t>();</a:t>
            </a:r>
          </a:p>
          <a:p>
            <a:endParaRPr lang="en-GB" sz="700" dirty="0" smtClean="0"/>
          </a:p>
          <a:p>
            <a:r>
              <a:rPr lang="en-GB" sz="700" dirty="0" smtClean="0"/>
              <a:t>	</a:t>
            </a:r>
            <a:r>
              <a:rPr lang="en-GB" sz="700" dirty="0" err="1" smtClean="0"/>
              <a:t>int</a:t>
            </a:r>
            <a:r>
              <a:rPr lang="en-GB" sz="700" dirty="0" smtClean="0"/>
              <a:t> </a:t>
            </a:r>
            <a:r>
              <a:rPr lang="en-GB" sz="700" dirty="0" err="1" smtClean="0"/>
              <a:t>rc</a:t>
            </a:r>
            <a:r>
              <a:rPr lang="en-GB" sz="700" dirty="0" smtClean="0"/>
              <a:t>;</a:t>
            </a:r>
          </a:p>
          <a:p>
            <a:r>
              <a:rPr lang="en-GB" sz="700" dirty="0" smtClean="0"/>
              <a:t>	</a:t>
            </a:r>
            <a:r>
              <a:rPr lang="en-GB" sz="700" dirty="0" err="1" smtClean="0"/>
              <a:t>int</a:t>
            </a:r>
            <a:r>
              <a:rPr lang="en-GB" sz="700" dirty="0" smtClean="0"/>
              <a:t> </a:t>
            </a:r>
            <a:r>
              <a:rPr lang="en-GB" sz="700" dirty="0" err="1" smtClean="0"/>
              <a:t>i,j</a:t>
            </a:r>
            <a:r>
              <a:rPr lang="en-GB" sz="700" dirty="0" smtClean="0"/>
              <a:t>;</a:t>
            </a:r>
          </a:p>
          <a:p>
            <a:r>
              <a:rPr lang="en-GB" sz="700" dirty="0" smtClean="0"/>
              <a:t>	</a:t>
            </a:r>
            <a:r>
              <a:rPr lang="en-GB" sz="700" dirty="0" err="1" smtClean="0"/>
              <a:t>int</a:t>
            </a:r>
            <a:r>
              <a:rPr lang="en-GB" sz="700" dirty="0" smtClean="0"/>
              <a:t> </a:t>
            </a:r>
            <a:r>
              <a:rPr lang="en-GB" sz="700" dirty="0" err="1" smtClean="0"/>
              <a:t>dmaSize</a:t>
            </a:r>
            <a:r>
              <a:rPr lang="en-GB" sz="700" dirty="0" smtClean="0"/>
              <a:t>;</a:t>
            </a:r>
          </a:p>
          <a:p>
            <a:r>
              <a:rPr lang="en-GB" sz="700" dirty="0" smtClean="0"/>
              <a:t>	volatile unsigned long *histo0CtlReg = (volatile unsigned long *)MB_HIST0_CTL_REG;</a:t>
            </a:r>
          </a:p>
          <a:p>
            <a:r>
              <a:rPr lang="en-GB" sz="700" dirty="0" smtClean="0"/>
              <a:t>	volatile unsigned long *histo0TestReg = (volatile unsigned long *)MB_HIST0_TEST_REG;</a:t>
            </a:r>
          </a:p>
          <a:p>
            <a:r>
              <a:rPr lang="en-GB" sz="700" dirty="0" smtClean="0"/>
              <a:t>	volatile unsigned long *histo1CtlReg = (volatile unsigned long *)MB_HIST1_CTL_REG;</a:t>
            </a:r>
          </a:p>
          <a:p>
            <a:r>
              <a:rPr lang="en-GB" sz="700" dirty="0" smtClean="0"/>
              <a:t>	volatile unsigned long *histo1TestReg = (volatile unsigned long *)MB_HIST1_TEST_REG;</a:t>
            </a:r>
          </a:p>
          <a:p>
            <a:endParaRPr lang="en-GB" sz="700" dirty="0" smtClean="0"/>
          </a:p>
          <a:p>
            <a:r>
              <a:rPr lang="en-GB" sz="700" dirty="0" smtClean="0"/>
              <a:t>	volatile unsigned long *</a:t>
            </a:r>
            <a:r>
              <a:rPr lang="en-GB" sz="700" dirty="0" err="1" smtClean="0"/>
              <a:t>bocTestReg</a:t>
            </a:r>
            <a:r>
              <a:rPr lang="en-GB" sz="700" dirty="0" smtClean="0"/>
              <a:t> = (volatile unsigned long *)MB_BOC_TEST_REG;</a:t>
            </a:r>
          </a:p>
          <a:p>
            <a:r>
              <a:rPr lang="en-GB" sz="700" dirty="0" smtClean="0"/>
              <a:t>	// use </a:t>
            </a:r>
            <a:r>
              <a:rPr lang="en-GB" sz="700" dirty="0" err="1" smtClean="0"/>
              <a:t>tx</a:t>
            </a:r>
            <a:r>
              <a:rPr lang="en-GB" sz="700" dirty="0" smtClean="0"/>
              <a:t> address as info</a:t>
            </a:r>
          </a:p>
          <a:p>
            <a:r>
              <a:rPr lang="en-GB" sz="700" dirty="0" smtClean="0"/>
              <a:t>	volatile unsigned long *</a:t>
            </a:r>
            <a:r>
              <a:rPr lang="en-GB" sz="700" dirty="0" err="1" smtClean="0"/>
              <a:t>infoReg</a:t>
            </a:r>
            <a:r>
              <a:rPr lang="en-GB" sz="700" dirty="0" smtClean="0"/>
              <a:t> = (volatile unsigned long *)MB_TX_REG;</a:t>
            </a:r>
          </a:p>
          <a:p>
            <a:endParaRPr lang="en-GB" sz="700" dirty="0" smtClean="0"/>
          </a:p>
          <a:p>
            <a:r>
              <a:rPr lang="en-GB" sz="700" dirty="0" smtClean="0"/>
              <a:t>	// </a:t>
            </a:r>
            <a:r>
              <a:rPr lang="en-GB" sz="700" dirty="0" err="1" smtClean="0"/>
              <a:t>init</a:t>
            </a:r>
            <a:r>
              <a:rPr lang="en-GB" sz="700" dirty="0" smtClean="0"/>
              <a:t> EPC</a:t>
            </a:r>
          </a:p>
          <a:p>
            <a:r>
              <a:rPr lang="en-GB" sz="700" dirty="0" smtClean="0"/>
              <a:t>	volatile unsigned long *</a:t>
            </a:r>
            <a:r>
              <a:rPr lang="en-GB" sz="700" dirty="0" err="1" smtClean="0"/>
              <a:t>epcIdReg</a:t>
            </a:r>
            <a:r>
              <a:rPr lang="en-GB" sz="700" dirty="0" smtClean="0"/>
              <a:t> = (volatile unsigned long *)MB_DESIGN_REG;</a:t>
            </a:r>
          </a:p>
          <a:p>
            <a:r>
              <a:rPr lang="en-GB" sz="700" dirty="0" smtClean="0"/>
              <a:t>	volatile unsigned long *</a:t>
            </a:r>
            <a:r>
              <a:rPr lang="en-GB" sz="700" dirty="0" err="1" smtClean="0"/>
              <a:t>epcCtlReg</a:t>
            </a:r>
            <a:r>
              <a:rPr lang="en-GB" sz="700" dirty="0" smtClean="0"/>
              <a:t> = (volatile unsigned long *)MB_CTL_REG;</a:t>
            </a:r>
          </a:p>
          <a:p>
            <a:r>
              <a:rPr lang="en-GB" sz="700" dirty="0" smtClean="0"/>
              <a:t>	volatile unsigned long *</a:t>
            </a:r>
            <a:r>
              <a:rPr lang="en-GB" sz="700" dirty="0" err="1" smtClean="0"/>
              <a:t>epcStatReg</a:t>
            </a:r>
            <a:r>
              <a:rPr lang="en-GB" sz="700" dirty="0" smtClean="0"/>
              <a:t> = (volatile unsigned long *)MB_STAT_REG;</a:t>
            </a:r>
          </a:p>
          <a:p>
            <a:endParaRPr lang="en-GB" sz="700" dirty="0" smtClean="0"/>
          </a:p>
          <a:p>
            <a:r>
              <a:rPr lang="en-GB" sz="700" dirty="0" smtClean="0"/>
              <a:t>	// get simulation status</a:t>
            </a:r>
          </a:p>
          <a:p>
            <a:r>
              <a:rPr lang="en-GB" sz="700" dirty="0" smtClean="0"/>
              <a:t>	</a:t>
            </a:r>
            <a:r>
              <a:rPr lang="en-GB" sz="700" dirty="0" err="1" smtClean="0"/>
              <a:t>int</a:t>
            </a:r>
            <a:r>
              <a:rPr lang="en-GB" sz="700" dirty="0" smtClean="0"/>
              <a:t> simulation = (0 != (*</a:t>
            </a:r>
            <a:r>
              <a:rPr lang="en-GB" sz="700" dirty="0" err="1" smtClean="0"/>
              <a:t>epcStatReg</a:t>
            </a:r>
            <a:r>
              <a:rPr lang="en-GB" sz="700" dirty="0" smtClean="0"/>
              <a:t> &amp; (1 &lt;&lt; STAT_SIMULATION_BIT)));</a:t>
            </a:r>
          </a:p>
          <a:p>
            <a:endParaRPr lang="en-GB" sz="700" dirty="0" smtClean="0"/>
          </a:p>
          <a:p>
            <a:r>
              <a:rPr lang="en-GB" sz="700" dirty="0" smtClean="0"/>
              <a:t>	//if (!simulation) print("</a:t>
            </a:r>
            <a:r>
              <a:rPr lang="en-GB" sz="700" dirty="0" err="1" smtClean="0"/>
              <a:t>Histotest</a:t>
            </a:r>
            <a:r>
              <a:rPr lang="en-GB" sz="700" dirty="0" smtClean="0"/>
              <a:t> starting\r\n");</a:t>
            </a:r>
          </a:p>
          <a:p>
            <a:endParaRPr lang="en-GB" sz="700" dirty="0" smtClean="0"/>
          </a:p>
          <a:p>
            <a:r>
              <a:rPr lang="en-GB" sz="700" dirty="0" smtClean="0"/>
              <a:t>	// design ID test output to </a:t>
            </a:r>
            <a:r>
              <a:rPr lang="en-GB" sz="700" dirty="0" err="1" smtClean="0"/>
              <a:t>tx</a:t>
            </a:r>
            <a:r>
              <a:rPr lang="en-GB" sz="700" dirty="0" smtClean="0"/>
              <a:t> </a:t>
            </a:r>
            <a:r>
              <a:rPr lang="en-GB" sz="700" dirty="0" err="1" smtClean="0"/>
              <a:t>reg</a:t>
            </a:r>
            <a:endParaRPr lang="en-GB" sz="700" dirty="0" smtClean="0"/>
          </a:p>
          <a:p>
            <a:r>
              <a:rPr lang="en-GB" sz="700" dirty="0" smtClean="0"/>
              <a:t>	*</a:t>
            </a:r>
            <a:r>
              <a:rPr lang="en-GB" sz="700" dirty="0" err="1" smtClean="0"/>
              <a:t>infoReg</a:t>
            </a:r>
            <a:r>
              <a:rPr lang="en-GB" sz="700" dirty="0" smtClean="0"/>
              <a:t> = *</a:t>
            </a:r>
            <a:r>
              <a:rPr lang="en-GB" sz="700" dirty="0" err="1" smtClean="0"/>
              <a:t>epcIdReg</a:t>
            </a:r>
            <a:r>
              <a:rPr lang="en-GB" sz="700" dirty="0" smtClean="0"/>
              <a:t>;</a:t>
            </a:r>
          </a:p>
          <a:p>
            <a:endParaRPr lang="en-GB" sz="700" dirty="0" smtClean="0"/>
          </a:p>
          <a:p>
            <a:r>
              <a:rPr lang="en-GB" sz="700" dirty="0" smtClean="0"/>
              <a:t>	// reset and clear </a:t>
            </a:r>
            <a:r>
              <a:rPr lang="en-GB" sz="700" dirty="0" err="1" smtClean="0"/>
              <a:t>ctl</a:t>
            </a:r>
            <a:endParaRPr lang="en-GB" sz="700" dirty="0" smtClean="0"/>
          </a:p>
          <a:p>
            <a:r>
              <a:rPr lang="en-GB" sz="700" dirty="0" smtClean="0"/>
              <a:t>	*</a:t>
            </a:r>
            <a:r>
              <a:rPr lang="en-GB" sz="700" dirty="0" err="1" smtClean="0"/>
              <a:t>epcCtlReg</a:t>
            </a:r>
            <a:r>
              <a:rPr lang="en-GB" sz="700" dirty="0" smtClean="0"/>
              <a:t> = 1 &lt;&lt; CTL_RESET_BIT;</a:t>
            </a:r>
          </a:p>
          <a:p>
            <a:r>
              <a:rPr lang="en-GB" sz="700" dirty="0" smtClean="0"/>
              <a:t>	*</a:t>
            </a:r>
            <a:r>
              <a:rPr lang="en-GB" sz="700" dirty="0" err="1" smtClean="0"/>
              <a:t>epcCtlReg</a:t>
            </a:r>
            <a:r>
              <a:rPr lang="en-GB" sz="700" dirty="0" smtClean="0"/>
              <a:t> = 0;</a:t>
            </a:r>
          </a:p>
          <a:p>
            <a:r>
              <a:rPr lang="en-GB" sz="700" dirty="0" smtClean="0"/>
              <a:t>	*</a:t>
            </a:r>
            <a:r>
              <a:rPr lang="en-GB" sz="700" dirty="0" err="1" smtClean="0"/>
              <a:t>infoReg</a:t>
            </a:r>
            <a:r>
              <a:rPr lang="en-GB" sz="700" dirty="0" smtClean="0"/>
              <a:t> = *</a:t>
            </a:r>
            <a:r>
              <a:rPr lang="en-GB" sz="700" dirty="0" err="1" smtClean="0"/>
              <a:t>epcStatReg</a:t>
            </a:r>
            <a:r>
              <a:rPr lang="en-GB" sz="700" dirty="0" smtClean="0"/>
              <a:t>;</a:t>
            </a:r>
          </a:p>
          <a:p>
            <a:endParaRPr lang="en-GB" sz="700" dirty="0" smtClean="0"/>
          </a:p>
          <a:p>
            <a:r>
              <a:rPr lang="en-GB" sz="700" dirty="0" smtClean="0"/>
              <a:t>	while (1){</a:t>
            </a:r>
          </a:p>
          <a:p>
            <a:r>
              <a:rPr lang="en-GB" sz="700" dirty="0" smtClean="0"/>
              <a:t>	 // wait for histogrammer ready</a:t>
            </a:r>
          </a:p>
          <a:p>
            <a:r>
              <a:rPr lang="en-GB" sz="700" dirty="0" smtClean="0"/>
              <a:t>	while (0 == ((1 &lt;&lt; STAT_HIST_RFD0_BIT) &amp; *</a:t>
            </a:r>
            <a:r>
              <a:rPr lang="en-GB" sz="700" dirty="0" err="1" smtClean="0"/>
              <a:t>epcStatReg</a:t>
            </a:r>
            <a:r>
              <a:rPr lang="en-GB" sz="700" dirty="0" smtClean="0"/>
              <a:t>)); // wait for </a:t>
            </a:r>
            <a:r>
              <a:rPr lang="en-GB" sz="700" dirty="0" err="1" smtClean="0"/>
              <a:t>rfd</a:t>
            </a:r>
            <a:endParaRPr lang="en-GB" sz="700" dirty="0" smtClean="0"/>
          </a:p>
          <a:p>
            <a:endParaRPr lang="en-GB" sz="700" dirty="0" smtClean="0"/>
          </a:p>
          <a:p>
            <a:r>
              <a:rPr lang="en-GB" sz="700" dirty="0" smtClean="0"/>
              <a:t>	// set </a:t>
            </a:r>
            <a:r>
              <a:rPr lang="en-GB" sz="700" dirty="0" err="1" smtClean="0"/>
              <a:t>hist</a:t>
            </a:r>
            <a:r>
              <a:rPr lang="en-GB" sz="700" dirty="0" smtClean="0"/>
              <a:t> 0 to BOC mode and send 1 word via </a:t>
            </a:r>
            <a:r>
              <a:rPr lang="en-GB" sz="700" dirty="0" err="1" smtClean="0"/>
              <a:t>boc</a:t>
            </a:r>
            <a:r>
              <a:rPr lang="en-GB" sz="700" dirty="0" smtClean="0"/>
              <a:t> test input</a:t>
            </a:r>
          </a:p>
          <a:p>
            <a:r>
              <a:rPr lang="en-GB" sz="700" dirty="0" smtClean="0"/>
              <a:t>	*</a:t>
            </a:r>
            <a:r>
              <a:rPr lang="en-GB" sz="700" dirty="0" err="1" smtClean="0"/>
              <a:t>epcCtlReg</a:t>
            </a:r>
            <a:r>
              <a:rPr lang="en-GB" sz="700" dirty="0" smtClean="0"/>
              <a:t> |= (1 &lt;&lt; CTL_BOC_ENABLE_BIT) | (1 &lt;&lt; CTL_BOC_TEST_BIT) | (1 &lt;&lt; CTL_HIST_MUX0_BIT);</a:t>
            </a:r>
          </a:p>
          <a:p>
            <a:endParaRPr lang="en-GB" sz="700" dirty="0" smtClean="0"/>
          </a:p>
          <a:p>
            <a:r>
              <a:rPr lang="en-GB" sz="700" dirty="0" smtClean="0"/>
              <a:t>	// write data</a:t>
            </a:r>
          </a:p>
          <a:p>
            <a:r>
              <a:rPr lang="en-GB" sz="700" dirty="0" smtClean="0"/>
              <a:t>	for (</a:t>
            </a:r>
            <a:r>
              <a:rPr lang="en-GB" sz="700" dirty="0" err="1" smtClean="0"/>
              <a:t>i</a:t>
            </a:r>
            <a:r>
              <a:rPr lang="en-GB" sz="700" dirty="0" smtClean="0"/>
              <a:t>=0;i&lt;</a:t>
            </a:r>
            <a:r>
              <a:rPr lang="en-GB" sz="700" dirty="0" err="1" smtClean="0"/>
              <a:t>sizeof</a:t>
            </a:r>
            <a:r>
              <a:rPr lang="en-GB" sz="700" dirty="0" smtClean="0"/>
              <a:t>(</a:t>
            </a:r>
            <a:r>
              <a:rPr lang="en-GB" sz="700" dirty="0" err="1" smtClean="0"/>
              <a:t>bocData</a:t>
            </a:r>
            <a:r>
              <a:rPr lang="en-GB" sz="700" dirty="0" smtClean="0"/>
              <a:t>)/</a:t>
            </a:r>
            <a:r>
              <a:rPr lang="en-GB" sz="700" dirty="0" err="1" smtClean="0"/>
              <a:t>sizeof</a:t>
            </a:r>
            <a:r>
              <a:rPr lang="en-GB" sz="700" dirty="0" smtClean="0"/>
              <a:t>(long);</a:t>
            </a:r>
            <a:r>
              <a:rPr lang="en-GB" sz="700" dirty="0" err="1" smtClean="0"/>
              <a:t>i</a:t>
            </a:r>
            <a:r>
              <a:rPr lang="en-GB" sz="700" dirty="0" smtClean="0"/>
              <a:t>++)</a:t>
            </a:r>
          </a:p>
          <a:p>
            <a:r>
              <a:rPr lang="en-GB" sz="700" dirty="0" smtClean="0"/>
              <a:t>	*</a:t>
            </a:r>
            <a:r>
              <a:rPr lang="en-GB" sz="700" dirty="0" err="1" smtClean="0"/>
              <a:t>bocTestReg</a:t>
            </a:r>
            <a:r>
              <a:rPr lang="en-GB" sz="700" dirty="0" smtClean="0"/>
              <a:t> = </a:t>
            </a:r>
            <a:r>
              <a:rPr lang="en-GB" sz="700" dirty="0" err="1" smtClean="0"/>
              <a:t>bocData</a:t>
            </a:r>
            <a:r>
              <a:rPr lang="en-GB" sz="700" dirty="0" smtClean="0"/>
              <a:t>[</a:t>
            </a:r>
            <a:r>
              <a:rPr lang="en-GB" sz="700" dirty="0" err="1" smtClean="0"/>
              <a:t>i</a:t>
            </a:r>
            <a:r>
              <a:rPr lang="en-GB" sz="700" dirty="0" smtClean="0"/>
              <a:t>];</a:t>
            </a:r>
          </a:p>
          <a:p>
            <a:endParaRPr lang="en-GB" sz="700" dirty="0" smtClean="0"/>
          </a:p>
          <a:p>
            <a:r>
              <a:rPr lang="en-GB" sz="700" dirty="0" smtClean="0"/>
              <a:t>	for (j=0;j&lt;10;j++); // delay</a:t>
            </a:r>
          </a:p>
          <a:p>
            <a:r>
              <a:rPr lang="en-GB" sz="700" dirty="0" smtClean="0"/>
              <a:t>	*</a:t>
            </a:r>
            <a:r>
              <a:rPr lang="en-GB" sz="700" dirty="0" err="1" smtClean="0"/>
              <a:t>epcCtlReg</a:t>
            </a:r>
            <a:r>
              <a:rPr lang="en-GB" sz="700" dirty="0" smtClean="0"/>
              <a:t> = (1 &lt;&lt; CTL_HIST_MODE0_BIT); // readout</a:t>
            </a:r>
          </a:p>
          <a:p>
            <a:endParaRPr lang="en-GB" sz="700" dirty="0" smtClean="0"/>
          </a:p>
          <a:p>
            <a:r>
              <a:rPr lang="en-GB" sz="700" dirty="0" smtClean="0"/>
              <a:t>	while (0 == ((1 &lt;&lt; STAT_HIST_ROC0_BIT) &amp; *</a:t>
            </a:r>
            <a:r>
              <a:rPr lang="en-GB" sz="700" dirty="0" err="1" smtClean="0"/>
              <a:t>epcStatReg</a:t>
            </a:r>
            <a:r>
              <a:rPr lang="en-GB" sz="700" dirty="0" smtClean="0"/>
              <a:t>)); // wait for roc</a:t>
            </a:r>
          </a:p>
          <a:p>
            <a:r>
              <a:rPr lang="en-GB" sz="700" dirty="0" smtClean="0"/>
              <a:t>	*</a:t>
            </a:r>
            <a:r>
              <a:rPr lang="en-GB" sz="700" dirty="0" err="1" smtClean="0"/>
              <a:t>epcCtlReg</a:t>
            </a:r>
            <a:r>
              <a:rPr lang="en-GB" sz="700" dirty="0" smtClean="0"/>
              <a:t> = 0;</a:t>
            </a:r>
          </a:p>
          <a:p>
            <a:endParaRPr lang="en-GB" sz="700" dirty="0" smtClean="0"/>
          </a:p>
          <a:p>
            <a:r>
              <a:rPr lang="en-GB" sz="700" dirty="0" smtClean="0"/>
              <a:t>	}</a:t>
            </a:r>
          </a:p>
          <a:p>
            <a:endParaRPr lang="en-GB" sz="700" dirty="0" smtClean="0"/>
          </a:p>
          <a:p>
            <a:r>
              <a:rPr lang="en-GB" sz="700" dirty="0" smtClean="0"/>
              <a:t>    </a:t>
            </a:r>
            <a:r>
              <a:rPr lang="en-GB" sz="700" dirty="0" err="1" smtClean="0"/>
              <a:t>cleanup_platform</a:t>
            </a:r>
            <a:r>
              <a:rPr lang="en-GB" sz="700" dirty="0" smtClean="0"/>
              <a:t>();</a:t>
            </a:r>
          </a:p>
          <a:p>
            <a:endParaRPr lang="en-GB" sz="700" dirty="0" smtClean="0"/>
          </a:p>
          <a:p>
            <a:r>
              <a:rPr lang="en-GB" sz="700" dirty="0" smtClean="0"/>
              <a:t>    return 0;</a:t>
            </a:r>
          </a:p>
          <a:p>
            <a:r>
              <a:rPr lang="en-GB" sz="7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1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119</Words>
  <Application>Microsoft Office PowerPoint</Application>
  <PresentationFormat>On-screen Show (4:3)</PresentationFormat>
  <Paragraphs>106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histTest.c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2012-12-06T15:13:17Z</dcterms:created>
  <dcterms:modified xsi:type="dcterms:W3CDTF">2012-12-06T22:34:14Z</dcterms:modified>
</cp:coreProperties>
</file>