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59" r:id="rId5"/>
    <p:sldId id="260" r:id="rId6"/>
    <p:sldId id="261" r:id="rId7"/>
    <p:sldId id="262" r:id="rId8"/>
    <p:sldId id="263" r:id="rId9"/>
    <p:sldId id="267" r:id="rId10"/>
    <p:sldId id="264" r:id="rId11"/>
    <p:sldId id="265" r:id="rId12"/>
    <p:sldId id="266" r:id="rId13"/>
    <p:sldId id="271" r:id="rId14"/>
  </p:sldIdLst>
  <p:sldSz cx="9144000" cy="6858000" type="screen4x3"/>
  <p:notesSz cx="6858000" cy="9144000"/>
  <p:custDataLst>
    <p:tags r:id="rId18"/>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248.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7" Type="http://schemas.openxmlformats.org/officeDocument/2006/relationships/tags" Target="../tags/tag64.xml"/><Relationship Id="rId66" Type="http://schemas.openxmlformats.org/officeDocument/2006/relationships/tags" Target="../tags/tag63.xml"/><Relationship Id="rId65" Type="http://schemas.openxmlformats.org/officeDocument/2006/relationships/tags" Target="../tags/tag62.xml"/><Relationship Id="rId64" Type="http://schemas.openxmlformats.org/officeDocument/2006/relationships/tags" Target="../tags/tag61.xml"/><Relationship Id="rId63" Type="http://schemas.openxmlformats.org/officeDocument/2006/relationships/tags" Target="../tags/tag60.xml"/><Relationship Id="rId62" Type="http://schemas.openxmlformats.org/officeDocument/2006/relationships/tags" Target="../tags/tag59.xml"/><Relationship Id="rId61" Type="http://schemas.openxmlformats.org/officeDocument/2006/relationships/tags" Target="../tags/tag58.xml"/><Relationship Id="rId60" Type="http://schemas.openxmlformats.org/officeDocument/2006/relationships/tags" Target="../tags/tag57.xml"/><Relationship Id="rId6" Type="http://schemas.openxmlformats.org/officeDocument/2006/relationships/tags" Target="../tags/tag3.xml"/><Relationship Id="rId59" Type="http://schemas.openxmlformats.org/officeDocument/2006/relationships/tags" Target="../tags/tag56.xml"/><Relationship Id="rId58" Type="http://schemas.openxmlformats.org/officeDocument/2006/relationships/tags" Target="../tags/tag55.xml"/><Relationship Id="rId57" Type="http://schemas.openxmlformats.org/officeDocument/2006/relationships/tags" Target="../tags/tag54.xml"/><Relationship Id="rId56" Type="http://schemas.openxmlformats.org/officeDocument/2006/relationships/tags" Target="../tags/tag53.xml"/><Relationship Id="rId55" Type="http://schemas.openxmlformats.org/officeDocument/2006/relationships/tags" Target="../tags/tag52.xml"/><Relationship Id="rId54" Type="http://schemas.openxmlformats.org/officeDocument/2006/relationships/tags" Target="../tags/tag51.xml"/><Relationship Id="rId53" Type="http://schemas.openxmlformats.org/officeDocument/2006/relationships/tags" Target="../tags/tag50.xml"/><Relationship Id="rId52" Type="http://schemas.openxmlformats.org/officeDocument/2006/relationships/tags" Target="../tags/tag49.xml"/><Relationship Id="rId51" Type="http://schemas.openxmlformats.org/officeDocument/2006/relationships/tags" Target="../tags/tag48.xml"/><Relationship Id="rId50" Type="http://schemas.openxmlformats.org/officeDocument/2006/relationships/tags" Target="../tags/tag47.xml"/><Relationship Id="rId5" Type="http://schemas.openxmlformats.org/officeDocument/2006/relationships/tags" Target="../tags/tag2.xml"/><Relationship Id="rId49" Type="http://schemas.openxmlformats.org/officeDocument/2006/relationships/tags" Target="../tags/tag46.xml"/><Relationship Id="rId48" Type="http://schemas.openxmlformats.org/officeDocument/2006/relationships/tags" Target="../tags/tag45.xml"/><Relationship Id="rId47" Type="http://schemas.openxmlformats.org/officeDocument/2006/relationships/tags" Target="../tags/tag44.xml"/><Relationship Id="rId46" Type="http://schemas.openxmlformats.org/officeDocument/2006/relationships/tags" Target="../tags/tag43.xml"/><Relationship Id="rId45" Type="http://schemas.openxmlformats.org/officeDocument/2006/relationships/tags" Target="../tags/tag42.xml"/><Relationship Id="rId44" Type="http://schemas.openxmlformats.org/officeDocument/2006/relationships/tags" Target="../tags/tag41.xml"/><Relationship Id="rId43" Type="http://schemas.openxmlformats.org/officeDocument/2006/relationships/tags" Target="../tags/tag40.xml"/><Relationship Id="rId42" Type="http://schemas.openxmlformats.org/officeDocument/2006/relationships/tags" Target="../tags/tag39.xml"/><Relationship Id="rId41" Type="http://schemas.openxmlformats.org/officeDocument/2006/relationships/tags" Target="../tags/tag38.xml"/><Relationship Id="rId40" Type="http://schemas.openxmlformats.org/officeDocument/2006/relationships/tags" Target="../tags/tag37.xml"/><Relationship Id="rId4" Type="http://schemas.openxmlformats.org/officeDocument/2006/relationships/image" Target="../media/image2.svg"/><Relationship Id="rId39" Type="http://schemas.openxmlformats.org/officeDocument/2006/relationships/tags" Target="../tags/tag36.xml"/><Relationship Id="rId38" Type="http://schemas.openxmlformats.org/officeDocument/2006/relationships/tags" Target="../tags/tag35.xml"/><Relationship Id="rId37" Type="http://schemas.openxmlformats.org/officeDocument/2006/relationships/tags" Target="../tags/tag34.xml"/><Relationship Id="rId36" Type="http://schemas.openxmlformats.org/officeDocument/2006/relationships/tags" Target="../tags/tag33.xml"/><Relationship Id="rId35" Type="http://schemas.openxmlformats.org/officeDocument/2006/relationships/tags" Target="../tags/tag32.xml"/><Relationship Id="rId34" Type="http://schemas.openxmlformats.org/officeDocument/2006/relationships/tags" Target="../tags/tag31.xml"/><Relationship Id="rId33" Type="http://schemas.openxmlformats.org/officeDocument/2006/relationships/tags" Target="../tags/tag30.xml"/><Relationship Id="rId32" Type="http://schemas.openxmlformats.org/officeDocument/2006/relationships/tags" Target="../tags/tag29.xml"/><Relationship Id="rId31" Type="http://schemas.openxmlformats.org/officeDocument/2006/relationships/tags" Target="../tags/tag28.xml"/><Relationship Id="rId30" Type="http://schemas.openxmlformats.org/officeDocument/2006/relationships/tags" Target="../tags/tag27.xml"/><Relationship Id="rId3" Type="http://schemas.openxmlformats.org/officeDocument/2006/relationships/image" Target="../media/image1.png"/><Relationship Id="rId29" Type="http://schemas.openxmlformats.org/officeDocument/2006/relationships/tags" Target="../tags/tag26.xml"/><Relationship Id="rId28" Type="http://schemas.openxmlformats.org/officeDocument/2006/relationships/tags" Target="../tags/tag25.xml"/><Relationship Id="rId27" Type="http://schemas.openxmlformats.org/officeDocument/2006/relationships/tags" Target="../tags/tag24.xml"/><Relationship Id="rId26" Type="http://schemas.openxmlformats.org/officeDocument/2006/relationships/tags" Target="../tags/tag23.xml"/><Relationship Id="rId25" Type="http://schemas.openxmlformats.org/officeDocument/2006/relationships/tags" Target="../tags/tag22.xml"/><Relationship Id="rId24" Type="http://schemas.openxmlformats.org/officeDocument/2006/relationships/tags" Target="../tags/tag21.xml"/><Relationship Id="rId23" Type="http://schemas.openxmlformats.org/officeDocument/2006/relationships/tags" Target="../tags/tag20.xml"/><Relationship Id="rId22" Type="http://schemas.openxmlformats.org/officeDocument/2006/relationships/tags" Target="../tags/tag19.xml"/><Relationship Id="rId21" Type="http://schemas.openxmlformats.org/officeDocument/2006/relationships/tags" Target="../tags/tag18.xml"/><Relationship Id="rId20" Type="http://schemas.openxmlformats.org/officeDocument/2006/relationships/tags" Target="../tags/tag17.xml"/><Relationship Id="rId2" Type="http://schemas.openxmlformats.org/officeDocument/2006/relationships/tags" Target="../tags/tag1.xml"/><Relationship Id="rId19" Type="http://schemas.openxmlformats.org/officeDocument/2006/relationships/tags" Target="../tags/tag16.xml"/><Relationship Id="rId18" Type="http://schemas.openxmlformats.org/officeDocument/2006/relationships/tags" Target="../tags/tag15.xml"/><Relationship Id="rId17" Type="http://schemas.openxmlformats.org/officeDocument/2006/relationships/tags" Target="../tags/tag14.xml"/><Relationship Id="rId16" Type="http://schemas.openxmlformats.org/officeDocument/2006/relationships/tags" Target="../tags/tag13.xml"/><Relationship Id="rId15" Type="http://schemas.openxmlformats.org/officeDocument/2006/relationships/tags" Target="../tags/tag12.xml"/><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70.xml"/><Relationship Id="rId8" Type="http://schemas.openxmlformats.org/officeDocument/2006/relationships/tags" Target="../tags/tag169.xml"/><Relationship Id="rId7" Type="http://schemas.openxmlformats.org/officeDocument/2006/relationships/tags" Target="../tags/tag168.xml"/><Relationship Id="rId6" Type="http://schemas.openxmlformats.org/officeDocument/2006/relationships/tags" Target="../tags/tag167.xml"/><Relationship Id="rId5" Type="http://schemas.openxmlformats.org/officeDocument/2006/relationships/tags" Target="../tags/tag166.xml"/><Relationship Id="rId40" Type="http://schemas.openxmlformats.org/officeDocument/2006/relationships/tags" Target="../tags/tag201.xml"/><Relationship Id="rId4" Type="http://schemas.openxmlformats.org/officeDocument/2006/relationships/image" Target="../media/image4.svg"/><Relationship Id="rId39" Type="http://schemas.openxmlformats.org/officeDocument/2006/relationships/tags" Target="../tags/tag200.xml"/><Relationship Id="rId38" Type="http://schemas.openxmlformats.org/officeDocument/2006/relationships/tags" Target="../tags/tag199.xml"/><Relationship Id="rId37" Type="http://schemas.openxmlformats.org/officeDocument/2006/relationships/tags" Target="../tags/tag198.xml"/><Relationship Id="rId36" Type="http://schemas.openxmlformats.org/officeDocument/2006/relationships/tags" Target="../tags/tag197.xml"/><Relationship Id="rId35" Type="http://schemas.openxmlformats.org/officeDocument/2006/relationships/tags" Target="../tags/tag196.xml"/><Relationship Id="rId34" Type="http://schemas.openxmlformats.org/officeDocument/2006/relationships/tags" Target="../tags/tag195.xml"/><Relationship Id="rId33" Type="http://schemas.openxmlformats.org/officeDocument/2006/relationships/tags" Target="../tags/tag194.xml"/><Relationship Id="rId32" Type="http://schemas.openxmlformats.org/officeDocument/2006/relationships/tags" Target="../tags/tag193.xml"/><Relationship Id="rId31" Type="http://schemas.openxmlformats.org/officeDocument/2006/relationships/tags" Target="../tags/tag192.xml"/><Relationship Id="rId30" Type="http://schemas.openxmlformats.org/officeDocument/2006/relationships/tags" Target="../tags/tag191.xml"/><Relationship Id="rId3" Type="http://schemas.openxmlformats.org/officeDocument/2006/relationships/image" Target="../media/image3.png"/><Relationship Id="rId29" Type="http://schemas.openxmlformats.org/officeDocument/2006/relationships/tags" Target="../tags/tag190.xml"/><Relationship Id="rId28" Type="http://schemas.openxmlformats.org/officeDocument/2006/relationships/tags" Target="../tags/tag189.xml"/><Relationship Id="rId27" Type="http://schemas.openxmlformats.org/officeDocument/2006/relationships/tags" Target="../tags/tag188.xml"/><Relationship Id="rId26" Type="http://schemas.openxmlformats.org/officeDocument/2006/relationships/tags" Target="../tags/tag187.xml"/><Relationship Id="rId25" Type="http://schemas.openxmlformats.org/officeDocument/2006/relationships/tags" Target="../tags/tag186.xml"/><Relationship Id="rId24" Type="http://schemas.openxmlformats.org/officeDocument/2006/relationships/tags" Target="../tags/tag185.xml"/><Relationship Id="rId23" Type="http://schemas.openxmlformats.org/officeDocument/2006/relationships/tags" Target="../tags/tag184.xml"/><Relationship Id="rId22" Type="http://schemas.openxmlformats.org/officeDocument/2006/relationships/tags" Target="../tags/tag183.xml"/><Relationship Id="rId21" Type="http://schemas.openxmlformats.org/officeDocument/2006/relationships/tags" Target="../tags/tag182.xml"/><Relationship Id="rId20" Type="http://schemas.openxmlformats.org/officeDocument/2006/relationships/tags" Target="../tags/tag181.xml"/><Relationship Id="rId2" Type="http://schemas.openxmlformats.org/officeDocument/2006/relationships/tags" Target="../tags/tag165.xml"/><Relationship Id="rId19" Type="http://schemas.openxmlformats.org/officeDocument/2006/relationships/tags" Target="../tags/tag180.xml"/><Relationship Id="rId18" Type="http://schemas.openxmlformats.org/officeDocument/2006/relationships/tags" Target="../tags/tag179.xml"/><Relationship Id="rId17" Type="http://schemas.openxmlformats.org/officeDocument/2006/relationships/tags" Target="../tags/tag178.xml"/><Relationship Id="rId16" Type="http://schemas.openxmlformats.org/officeDocument/2006/relationships/tags" Target="../tags/tag177.xml"/><Relationship Id="rId15" Type="http://schemas.openxmlformats.org/officeDocument/2006/relationships/tags" Target="../tags/tag176.xml"/><Relationship Id="rId14" Type="http://schemas.openxmlformats.org/officeDocument/2006/relationships/tags" Target="../tags/tag175.xml"/><Relationship Id="rId13" Type="http://schemas.openxmlformats.org/officeDocument/2006/relationships/tags" Target="../tags/tag174.xml"/><Relationship Id="rId12" Type="http://schemas.openxmlformats.org/officeDocument/2006/relationships/tags" Target="../tags/tag173.xml"/><Relationship Id="rId11" Type="http://schemas.openxmlformats.org/officeDocument/2006/relationships/tags" Target="../tags/tag172.xml"/><Relationship Id="rId10" Type="http://schemas.openxmlformats.org/officeDocument/2006/relationships/tags" Target="../tags/tag17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3" Type="http://schemas.openxmlformats.org/officeDocument/2006/relationships/tags" Target="../tags/tag101.xml"/><Relationship Id="rId32" Type="http://schemas.openxmlformats.org/officeDocument/2006/relationships/tags" Target="../tags/tag100.xml"/><Relationship Id="rId31" Type="http://schemas.openxmlformats.org/officeDocument/2006/relationships/tags" Target="../tags/tag99.xml"/><Relationship Id="rId30" Type="http://schemas.openxmlformats.org/officeDocument/2006/relationships/tags" Target="../tags/tag98.xml"/><Relationship Id="rId3" Type="http://schemas.openxmlformats.org/officeDocument/2006/relationships/tags" Target="../tags/tag71.xml"/><Relationship Id="rId29" Type="http://schemas.openxmlformats.org/officeDocument/2006/relationships/tags" Target="../tags/tag97.xml"/><Relationship Id="rId28" Type="http://schemas.openxmlformats.org/officeDocument/2006/relationships/tags" Target="../tags/tag96.xml"/><Relationship Id="rId27" Type="http://schemas.openxmlformats.org/officeDocument/2006/relationships/tags" Target="../tags/tag95.xml"/><Relationship Id="rId26" Type="http://schemas.openxmlformats.org/officeDocument/2006/relationships/tags" Target="../tags/tag94.xml"/><Relationship Id="rId25" Type="http://schemas.openxmlformats.org/officeDocument/2006/relationships/tags" Target="../tags/tag93.xml"/><Relationship Id="rId24" Type="http://schemas.openxmlformats.org/officeDocument/2006/relationships/tags" Target="../tags/tag92.xml"/><Relationship Id="rId23" Type="http://schemas.openxmlformats.org/officeDocument/2006/relationships/tags" Target="../tags/tag91.xml"/><Relationship Id="rId22" Type="http://schemas.openxmlformats.org/officeDocument/2006/relationships/tags" Target="../tags/tag90.xml"/><Relationship Id="rId21" Type="http://schemas.openxmlformats.org/officeDocument/2006/relationships/tags" Target="../tags/tag89.xml"/><Relationship Id="rId20" Type="http://schemas.openxmlformats.org/officeDocument/2006/relationships/tags" Target="../tags/tag88.xml"/><Relationship Id="rId2" Type="http://schemas.openxmlformats.org/officeDocument/2006/relationships/tags" Target="../tags/tag70.xml"/><Relationship Id="rId19" Type="http://schemas.openxmlformats.org/officeDocument/2006/relationships/tags" Target="../tags/tag87.xml"/><Relationship Id="rId18" Type="http://schemas.openxmlformats.org/officeDocument/2006/relationships/tags" Target="../tags/tag86.xml"/><Relationship Id="rId17" Type="http://schemas.openxmlformats.org/officeDocument/2006/relationships/tags" Target="../tags/tag85.xml"/><Relationship Id="rId16" Type="http://schemas.openxmlformats.org/officeDocument/2006/relationships/tags" Target="../tags/tag84.xml"/><Relationship Id="rId15" Type="http://schemas.openxmlformats.org/officeDocument/2006/relationships/tags" Target="../tags/tag83.xml"/><Relationship Id="rId14" Type="http://schemas.openxmlformats.org/officeDocument/2006/relationships/tags" Target="../tags/tag82.xml"/><Relationship Id="rId13" Type="http://schemas.openxmlformats.org/officeDocument/2006/relationships/tags" Target="../tags/tag81.xml"/><Relationship Id="rId12" Type="http://schemas.openxmlformats.org/officeDocument/2006/relationships/tags" Target="../tags/tag80.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4" Type="http://schemas.openxmlformats.org/officeDocument/2006/relationships/tags" Target="../tags/tag134.xml"/><Relationship Id="rId33" Type="http://schemas.openxmlformats.org/officeDocument/2006/relationships/tags" Target="../tags/tag133.xml"/><Relationship Id="rId32" Type="http://schemas.openxmlformats.org/officeDocument/2006/relationships/tags" Target="../tags/tag132.xml"/><Relationship Id="rId31" Type="http://schemas.openxmlformats.org/officeDocument/2006/relationships/tags" Target="../tags/tag131.xml"/><Relationship Id="rId30" Type="http://schemas.openxmlformats.org/officeDocument/2006/relationships/tags" Target="../tags/tag130.xml"/><Relationship Id="rId3" Type="http://schemas.openxmlformats.org/officeDocument/2006/relationships/tags" Target="../tags/tag103.xml"/><Relationship Id="rId29" Type="http://schemas.openxmlformats.org/officeDocument/2006/relationships/tags" Target="../tags/tag129.xml"/><Relationship Id="rId28" Type="http://schemas.openxmlformats.org/officeDocument/2006/relationships/tags" Target="../tags/tag128.xml"/><Relationship Id="rId27" Type="http://schemas.openxmlformats.org/officeDocument/2006/relationships/tags" Target="../tags/tag127.xml"/><Relationship Id="rId26" Type="http://schemas.openxmlformats.org/officeDocument/2006/relationships/tags" Target="../tags/tag126.xml"/><Relationship Id="rId25" Type="http://schemas.openxmlformats.org/officeDocument/2006/relationships/tags" Target="../tags/tag125.xml"/><Relationship Id="rId24" Type="http://schemas.openxmlformats.org/officeDocument/2006/relationships/tags" Target="../tags/tag124.xml"/><Relationship Id="rId23" Type="http://schemas.openxmlformats.org/officeDocument/2006/relationships/tags" Target="../tags/tag123.xml"/><Relationship Id="rId22" Type="http://schemas.openxmlformats.org/officeDocument/2006/relationships/tags" Target="../tags/tag122.xml"/><Relationship Id="rId21" Type="http://schemas.openxmlformats.org/officeDocument/2006/relationships/tags" Target="../tags/tag121.xml"/><Relationship Id="rId20" Type="http://schemas.openxmlformats.org/officeDocument/2006/relationships/tags" Target="../tags/tag120.xml"/><Relationship Id="rId2" Type="http://schemas.openxmlformats.org/officeDocument/2006/relationships/tags" Target="../tags/tag102.xml"/><Relationship Id="rId19" Type="http://schemas.openxmlformats.org/officeDocument/2006/relationships/tags" Target="../tags/tag119.xml"/><Relationship Id="rId18" Type="http://schemas.openxmlformats.org/officeDocument/2006/relationships/tags" Target="../tags/tag118.xml"/><Relationship Id="rId17" Type="http://schemas.openxmlformats.org/officeDocument/2006/relationships/tags" Target="../tags/tag117.xml"/><Relationship Id="rId16" Type="http://schemas.openxmlformats.org/officeDocument/2006/relationships/tags" Target="../tags/tag116.xml"/><Relationship Id="rId15" Type="http://schemas.openxmlformats.org/officeDocument/2006/relationships/tags" Target="../tags/tag115.xml"/><Relationship Id="rId14" Type="http://schemas.openxmlformats.org/officeDocument/2006/relationships/tags" Target="../tags/tag114.xml"/><Relationship Id="rId13" Type="http://schemas.openxmlformats.org/officeDocument/2006/relationships/tags" Target="../tags/tag113.xml"/><Relationship Id="rId12" Type="http://schemas.openxmlformats.org/officeDocument/2006/relationships/tags" Target="../tags/tag11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8" name="VCG41N1266076819"/>
          <p:cNvPicPr>
            <a:picLocks noChangeAspect="1"/>
          </p:cNvPicPr>
          <p:nvPr userDrawn="1">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235323" y="857250"/>
            <a:ext cx="1416011" cy="2285335"/>
          </a:xfrm>
          <a:prstGeom prst="rect">
            <a:avLst/>
          </a:prstGeom>
        </p:spPr>
      </p:pic>
      <p:cxnSp>
        <p:nvCxnSpPr>
          <p:cNvPr id="9" name="直接连接符 8"/>
          <p:cNvCxnSpPr/>
          <p:nvPr userDrawn="1">
            <p:custDataLst>
              <p:tags r:id="rId5"/>
            </p:custDataLst>
          </p:nvPr>
        </p:nvCxnSpPr>
        <p:spPr>
          <a:xfrm>
            <a:off x="419100" y="5753100"/>
            <a:ext cx="7172325"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任意多边形: 形状 10"/>
          <p:cNvSpPr/>
          <p:nvPr userDrawn="1">
            <p:custDataLst>
              <p:tags r:id="rId6"/>
            </p:custDataLst>
          </p:nvPr>
        </p:nvSpPr>
        <p:spPr>
          <a:xfrm>
            <a:off x="7443148" y="4568854"/>
            <a:ext cx="1415102" cy="1433801"/>
          </a:xfrm>
          <a:custGeom>
            <a:avLst/>
            <a:gdLst>
              <a:gd name="connsiteX0" fmla="*/ 1924435 w 1924435"/>
              <a:gd name="connsiteY0" fmla="*/ 1924435 h 1924435"/>
              <a:gd name="connsiteX1" fmla="*/ 0 w 1924435"/>
              <a:gd name="connsiteY1" fmla="*/ 1924435 h 1924435"/>
              <a:gd name="connsiteX2" fmla="*/ 0 w 1924435"/>
              <a:gd name="connsiteY2" fmla="*/ 962218 h 1924435"/>
              <a:gd name="connsiteX3" fmla="*/ 962218 w 1924435"/>
              <a:gd name="connsiteY3" fmla="*/ 0 h 1924435"/>
              <a:gd name="connsiteX4" fmla="*/ 962218 w 1924435"/>
              <a:gd name="connsiteY4" fmla="*/ 0 h 1924435"/>
              <a:gd name="connsiteX5" fmla="*/ 1924435 w 1924435"/>
              <a:gd name="connsiteY5" fmla="*/ 962218 h 1924435"/>
              <a:gd name="connsiteX6" fmla="*/ 1924435 w 1924435"/>
              <a:gd name="connsiteY6" fmla="*/ 1924435 h 192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4435" h="1924435">
                <a:moveTo>
                  <a:pt x="1924435" y="1924435"/>
                </a:moveTo>
                <a:lnTo>
                  <a:pt x="0" y="1924435"/>
                </a:lnTo>
                <a:lnTo>
                  <a:pt x="0" y="962218"/>
                </a:lnTo>
                <a:cubicBezTo>
                  <a:pt x="0" y="430944"/>
                  <a:pt x="430944" y="0"/>
                  <a:pt x="962218" y="0"/>
                </a:cubicBezTo>
                <a:lnTo>
                  <a:pt x="962218" y="0"/>
                </a:lnTo>
                <a:cubicBezTo>
                  <a:pt x="1493491" y="0"/>
                  <a:pt x="1924435" y="430944"/>
                  <a:pt x="1924435" y="962218"/>
                </a:cubicBezTo>
                <a:lnTo>
                  <a:pt x="1924435" y="1924435"/>
                </a:ln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12" name="任意多边形: 形状 11"/>
          <p:cNvSpPr/>
          <p:nvPr userDrawn="1">
            <p:custDataLst>
              <p:tags r:id="rId7"/>
            </p:custDataLst>
          </p:nvPr>
        </p:nvSpPr>
        <p:spPr>
          <a:xfrm>
            <a:off x="0" y="5129474"/>
            <a:ext cx="871276" cy="871276"/>
          </a:xfrm>
          <a:custGeom>
            <a:avLst/>
            <a:gdLst>
              <a:gd name="connsiteX0" fmla="*/ 1161702 w 1161701"/>
              <a:gd name="connsiteY0" fmla="*/ 1161702 h 1161701"/>
              <a:gd name="connsiteX1" fmla="*/ 0 w 1161701"/>
              <a:gd name="connsiteY1" fmla="*/ 1161702 h 1161701"/>
              <a:gd name="connsiteX2" fmla="*/ 0 w 1161701"/>
              <a:gd name="connsiteY2" fmla="*/ 0 h 1161701"/>
              <a:gd name="connsiteX3" fmla="*/ 0 w 1161701"/>
              <a:gd name="connsiteY3" fmla="*/ 0 h 1161701"/>
              <a:gd name="connsiteX4" fmla="*/ 1161702 w 1161701"/>
              <a:gd name="connsiteY4" fmla="*/ 1161702 h 1161701"/>
              <a:gd name="connsiteX5" fmla="*/ 1161702 w 1161701"/>
              <a:gd name="connsiteY5" fmla="*/ 1161702 h 116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701" h="1161701">
                <a:moveTo>
                  <a:pt x="1161702" y="1161702"/>
                </a:moveTo>
                <a:lnTo>
                  <a:pt x="0" y="1161702"/>
                </a:lnTo>
                <a:lnTo>
                  <a:pt x="0" y="0"/>
                </a:lnTo>
                <a:lnTo>
                  <a:pt x="0" y="0"/>
                </a:lnTo>
                <a:cubicBezTo>
                  <a:pt x="641576" y="0"/>
                  <a:pt x="1161702" y="520126"/>
                  <a:pt x="1161702" y="1161702"/>
                </a:cubicBezTo>
                <a:lnTo>
                  <a:pt x="1161702" y="1161702"/>
                </a:lnTo>
                <a:close/>
              </a:path>
            </a:pathLst>
          </a:custGeom>
          <a:solidFill>
            <a:schemeClr val="accent6"/>
          </a:solidFill>
          <a:ln w="2934" cap="flat">
            <a:noFill/>
            <a:prstDash val="solid"/>
            <a:miter/>
          </a:ln>
        </p:spPr>
        <p:txBody>
          <a:bodyPr rtlCol="0" anchor="ctr"/>
          <a:lstStyle/>
          <a:p>
            <a:endParaRPr lang="zh-CN" altLang="en-US" sz="1350"/>
          </a:p>
        </p:txBody>
      </p:sp>
      <p:sp>
        <p:nvSpPr>
          <p:cNvPr id="13" name="任意多边形: 形状 12"/>
          <p:cNvSpPr/>
          <p:nvPr userDrawn="1">
            <p:custDataLst>
              <p:tags r:id="rId8"/>
            </p:custDataLst>
          </p:nvPr>
        </p:nvSpPr>
        <p:spPr>
          <a:xfrm>
            <a:off x="649944" y="4374200"/>
            <a:ext cx="1136771" cy="568385"/>
          </a:xfrm>
          <a:custGeom>
            <a:avLst/>
            <a:gdLst>
              <a:gd name="connsiteX0" fmla="*/ 938749 w 1877497"/>
              <a:gd name="connsiteY0" fmla="*/ 938749 h 938748"/>
              <a:gd name="connsiteX1" fmla="*/ 1877498 w 1877497"/>
              <a:gd name="connsiteY1" fmla="*/ 0 h 938748"/>
              <a:gd name="connsiteX2" fmla="*/ 0 w 1877497"/>
              <a:gd name="connsiteY2" fmla="*/ 0 h 938748"/>
              <a:gd name="connsiteX3" fmla="*/ 938749 w 1877497"/>
              <a:gd name="connsiteY3" fmla="*/ 938749 h 938748"/>
            </a:gdLst>
            <a:ahLst/>
            <a:cxnLst>
              <a:cxn ang="0">
                <a:pos x="connsiteX0" y="connsiteY0"/>
              </a:cxn>
              <a:cxn ang="0">
                <a:pos x="connsiteX1" y="connsiteY1"/>
              </a:cxn>
              <a:cxn ang="0">
                <a:pos x="connsiteX2" y="connsiteY2"/>
              </a:cxn>
              <a:cxn ang="0">
                <a:pos x="connsiteX3" y="connsiteY3"/>
              </a:cxn>
            </a:cxnLst>
            <a:rect l="l" t="t" r="r" b="b"/>
            <a:pathLst>
              <a:path w="1877497" h="938748">
                <a:moveTo>
                  <a:pt x="938749" y="938749"/>
                </a:moveTo>
                <a:cubicBezTo>
                  <a:pt x="1457114" y="938749"/>
                  <a:pt x="1877498" y="518366"/>
                  <a:pt x="1877498" y="0"/>
                </a:cubicBezTo>
                <a:lnTo>
                  <a:pt x="0" y="0"/>
                </a:lnTo>
                <a:cubicBezTo>
                  <a:pt x="0" y="518366"/>
                  <a:pt x="420383" y="938749"/>
                  <a:pt x="938749" y="938749"/>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16" name="任意多边形: 形状 15"/>
          <p:cNvSpPr/>
          <p:nvPr userDrawn="1">
            <p:custDataLst>
              <p:tags r:id="rId9"/>
            </p:custDataLst>
          </p:nvPr>
        </p:nvSpPr>
        <p:spPr>
          <a:xfrm>
            <a:off x="571500" y="3990975"/>
            <a:ext cx="34766" cy="34766"/>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17" name="任意多边形: 形状 16"/>
          <p:cNvSpPr/>
          <p:nvPr userDrawn="1">
            <p:custDataLst>
              <p:tags r:id="rId10"/>
            </p:custDataLst>
          </p:nvPr>
        </p:nvSpPr>
        <p:spPr>
          <a:xfrm>
            <a:off x="675323" y="3990975"/>
            <a:ext cx="34766" cy="34766"/>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19" name="任意多边形: 形状 18"/>
          <p:cNvSpPr/>
          <p:nvPr userDrawn="1">
            <p:custDataLst>
              <p:tags r:id="rId11"/>
            </p:custDataLst>
          </p:nvPr>
        </p:nvSpPr>
        <p:spPr>
          <a:xfrm>
            <a:off x="778669" y="3990975"/>
            <a:ext cx="34766" cy="34766"/>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21" name="任意多边形: 形状 20"/>
          <p:cNvSpPr/>
          <p:nvPr userDrawn="1">
            <p:custDataLst>
              <p:tags r:id="rId12"/>
            </p:custDataLst>
          </p:nvPr>
        </p:nvSpPr>
        <p:spPr>
          <a:xfrm>
            <a:off x="882491" y="3990975"/>
            <a:ext cx="34766" cy="34766"/>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22" name="任意多边形: 形状 21"/>
          <p:cNvSpPr/>
          <p:nvPr userDrawn="1">
            <p:custDataLst>
              <p:tags r:id="rId13"/>
            </p:custDataLst>
          </p:nvPr>
        </p:nvSpPr>
        <p:spPr>
          <a:xfrm>
            <a:off x="986314" y="3990975"/>
            <a:ext cx="34766" cy="34766"/>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23" name="任意多边形: 形状 22"/>
          <p:cNvSpPr/>
          <p:nvPr userDrawn="1">
            <p:custDataLst>
              <p:tags r:id="rId14"/>
            </p:custDataLst>
          </p:nvPr>
        </p:nvSpPr>
        <p:spPr>
          <a:xfrm>
            <a:off x="1090136" y="3990975"/>
            <a:ext cx="34766" cy="34766"/>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25" name="任意多边形: 形状 24"/>
          <p:cNvSpPr/>
          <p:nvPr userDrawn="1">
            <p:custDataLst>
              <p:tags r:id="rId15"/>
            </p:custDataLst>
          </p:nvPr>
        </p:nvSpPr>
        <p:spPr>
          <a:xfrm>
            <a:off x="571500" y="4191000"/>
            <a:ext cx="34766" cy="34766"/>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26" name="任意多边形: 形状 25"/>
          <p:cNvSpPr/>
          <p:nvPr userDrawn="1">
            <p:custDataLst>
              <p:tags r:id="rId16"/>
            </p:custDataLst>
          </p:nvPr>
        </p:nvSpPr>
        <p:spPr>
          <a:xfrm>
            <a:off x="675323" y="4191000"/>
            <a:ext cx="34766" cy="34766"/>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27" name="任意多边形: 形状 26"/>
          <p:cNvSpPr/>
          <p:nvPr userDrawn="1">
            <p:custDataLst>
              <p:tags r:id="rId17"/>
            </p:custDataLst>
          </p:nvPr>
        </p:nvSpPr>
        <p:spPr>
          <a:xfrm>
            <a:off x="778669" y="4191000"/>
            <a:ext cx="34766" cy="34766"/>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28" name="任意多边形: 形状 27"/>
          <p:cNvSpPr/>
          <p:nvPr userDrawn="1">
            <p:custDataLst>
              <p:tags r:id="rId18"/>
            </p:custDataLst>
          </p:nvPr>
        </p:nvSpPr>
        <p:spPr>
          <a:xfrm>
            <a:off x="882491" y="4191000"/>
            <a:ext cx="34766" cy="34766"/>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29" name="任意多边形: 形状 28"/>
          <p:cNvSpPr/>
          <p:nvPr userDrawn="1">
            <p:custDataLst>
              <p:tags r:id="rId19"/>
            </p:custDataLst>
          </p:nvPr>
        </p:nvSpPr>
        <p:spPr>
          <a:xfrm>
            <a:off x="986314" y="4191000"/>
            <a:ext cx="34766" cy="34766"/>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30" name="任意多边形: 形状 29"/>
          <p:cNvSpPr/>
          <p:nvPr userDrawn="1">
            <p:custDataLst>
              <p:tags r:id="rId20"/>
            </p:custDataLst>
          </p:nvPr>
        </p:nvSpPr>
        <p:spPr>
          <a:xfrm>
            <a:off x="1090136" y="4191000"/>
            <a:ext cx="34766" cy="34766"/>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31" name="任意多边形: 形状 30"/>
          <p:cNvSpPr/>
          <p:nvPr userDrawn="1">
            <p:custDataLst>
              <p:tags r:id="rId21"/>
            </p:custDataLst>
          </p:nvPr>
        </p:nvSpPr>
        <p:spPr>
          <a:xfrm>
            <a:off x="571500" y="4390549"/>
            <a:ext cx="34766" cy="34766"/>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32" name="任意多边形: 形状 31"/>
          <p:cNvSpPr/>
          <p:nvPr userDrawn="1">
            <p:custDataLst>
              <p:tags r:id="rId22"/>
            </p:custDataLst>
          </p:nvPr>
        </p:nvSpPr>
        <p:spPr>
          <a:xfrm>
            <a:off x="675323" y="4390549"/>
            <a:ext cx="34766" cy="34766"/>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33" name="任意多边形: 形状 32"/>
          <p:cNvSpPr/>
          <p:nvPr userDrawn="1">
            <p:custDataLst>
              <p:tags r:id="rId23"/>
            </p:custDataLst>
          </p:nvPr>
        </p:nvSpPr>
        <p:spPr>
          <a:xfrm>
            <a:off x="778669" y="4390549"/>
            <a:ext cx="34766" cy="34766"/>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34" name="任意多边形: 形状 33"/>
          <p:cNvSpPr/>
          <p:nvPr userDrawn="1">
            <p:custDataLst>
              <p:tags r:id="rId24"/>
            </p:custDataLst>
          </p:nvPr>
        </p:nvSpPr>
        <p:spPr>
          <a:xfrm>
            <a:off x="882491" y="4390549"/>
            <a:ext cx="34766" cy="34766"/>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35" name="任意多边形: 形状 34"/>
          <p:cNvSpPr/>
          <p:nvPr userDrawn="1">
            <p:custDataLst>
              <p:tags r:id="rId25"/>
            </p:custDataLst>
          </p:nvPr>
        </p:nvSpPr>
        <p:spPr>
          <a:xfrm>
            <a:off x="986314" y="4390549"/>
            <a:ext cx="34766" cy="34766"/>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36" name="任意多边形: 形状 35"/>
          <p:cNvSpPr/>
          <p:nvPr userDrawn="1">
            <p:custDataLst>
              <p:tags r:id="rId26"/>
            </p:custDataLst>
          </p:nvPr>
        </p:nvSpPr>
        <p:spPr>
          <a:xfrm>
            <a:off x="1090136" y="4390549"/>
            <a:ext cx="34766" cy="34766"/>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37" name="任意多边形: 形状 36"/>
          <p:cNvSpPr/>
          <p:nvPr userDrawn="1">
            <p:custDataLst>
              <p:tags r:id="rId27"/>
            </p:custDataLst>
          </p:nvPr>
        </p:nvSpPr>
        <p:spPr>
          <a:xfrm>
            <a:off x="571500" y="4590574"/>
            <a:ext cx="34766" cy="34766"/>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38" name="任意多边形: 形状 37"/>
          <p:cNvSpPr/>
          <p:nvPr userDrawn="1">
            <p:custDataLst>
              <p:tags r:id="rId28"/>
            </p:custDataLst>
          </p:nvPr>
        </p:nvSpPr>
        <p:spPr>
          <a:xfrm>
            <a:off x="675323" y="4590574"/>
            <a:ext cx="34766" cy="34766"/>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39" name="任意多边形: 形状 38"/>
          <p:cNvSpPr/>
          <p:nvPr userDrawn="1">
            <p:custDataLst>
              <p:tags r:id="rId29"/>
            </p:custDataLst>
          </p:nvPr>
        </p:nvSpPr>
        <p:spPr>
          <a:xfrm>
            <a:off x="778669" y="4590574"/>
            <a:ext cx="34766" cy="34766"/>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40" name="任意多边形: 形状 39"/>
          <p:cNvSpPr/>
          <p:nvPr userDrawn="1">
            <p:custDataLst>
              <p:tags r:id="rId30"/>
            </p:custDataLst>
          </p:nvPr>
        </p:nvSpPr>
        <p:spPr>
          <a:xfrm>
            <a:off x="882491" y="4590574"/>
            <a:ext cx="34766" cy="34766"/>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41" name="任意多边形: 形状 40"/>
          <p:cNvSpPr/>
          <p:nvPr userDrawn="1">
            <p:custDataLst>
              <p:tags r:id="rId31"/>
            </p:custDataLst>
          </p:nvPr>
        </p:nvSpPr>
        <p:spPr>
          <a:xfrm>
            <a:off x="986314" y="4590574"/>
            <a:ext cx="34766" cy="34766"/>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42" name="任意多边形: 形状 41"/>
          <p:cNvSpPr/>
          <p:nvPr userDrawn="1">
            <p:custDataLst>
              <p:tags r:id="rId32"/>
            </p:custDataLst>
          </p:nvPr>
        </p:nvSpPr>
        <p:spPr>
          <a:xfrm>
            <a:off x="1090136" y="4590574"/>
            <a:ext cx="34766" cy="34766"/>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sz="1350">
              <a:noFill/>
            </a:endParaRPr>
          </a:p>
        </p:txBody>
      </p:sp>
      <p:cxnSp>
        <p:nvCxnSpPr>
          <p:cNvPr id="43" name="直接连接符 42"/>
          <p:cNvCxnSpPr/>
          <p:nvPr userDrawn="1">
            <p:custDataLst>
              <p:tags r:id="rId33"/>
            </p:custDataLst>
          </p:nvPr>
        </p:nvCxnSpPr>
        <p:spPr>
          <a:xfrm>
            <a:off x="1638300" y="1485900"/>
            <a:ext cx="7172325"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4" name="任意多边形: 形状 43"/>
          <p:cNvSpPr/>
          <p:nvPr userDrawn="1">
            <p:custDataLst>
              <p:tags r:id="rId34"/>
            </p:custDataLst>
          </p:nvPr>
        </p:nvSpPr>
        <p:spPr>
          <a:xfrm>
            <a:off x="7036125" y="5608219"/>
            <a:ext cx="784588" cy="392294"/>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6"/>
          </a:solidFill>
          <a:ln w="2934" cap="flat">
            <a:noFill/>
            <a:prstDash val="solid"/>
            <a:miter/>
          </a:ln>
        </p:spPr>
        <p:txBody>
          <a:bodyPr rtlCol="0" anchor="ctr"/>
          <a:lstStyle/>
          <a:p>
            <a:endParaRPr lang="zh-CN" altLang="en-US" sz="1350"/>
          </a:p>
        </p:txBody>
      </p:sp>
      <p:sp>
        <p:nvSpPr>
          <p:cNvPr id="45" name="任意多边形: 形状 12"/>
          <p:cNvSpPr/>
          <p:nvPr userDrawn="1">
            <p:custDataLst>
              <p:tags r:id="rId35"/>
            </p:custDataLst>
          </p:nvPr>
        </p:nvSpPr>
        <p:spPr>
          <a:xfrm flipH="1">
            <a:off x="8391049" y="1922145"/>
            <a:ext cx="752951" cy="1506379"/>
          </a:xfrm>
          <a:custGeom>
            <a:avLst/>
            <a:gdLst>
              <a:gd name="connsiteX0" fmla="*/ 1130019 w 1130018"/>
              <a:gd name="connsiteY0" fmla="*/ 1130019 h 2260037"/>
              <a:gd name="connsiteX1" fmla="*/ 0 w 1130018"/>
              <a:gd name="connsiteY1" fmla="*/ 0 h 2260037"/>
              <a:gd name="connsiteX2" fmla="*/ 0 w 1130018"/>
              <a:gd name="connsiteY2" fmla="*/ 2260038 h 2260037"/>
              <a:gd name="connsiteX3" fmla="*/ 1130019 w 1130018"/>
              <a:gd name="connsiteY3" fmla="*/ 1130019 h 2260037"/>
            </a:gdLst>
            <a:ahLst/>
            <a:cxnLst>
              <a:cxn ang="0">
                <a:pos x="connsiteX0" y="connsiteY0"/>
              </a:cxn>
              <a:cxn ang="0">
                <a:pos x="connsiteX1" y="connsiteY1"/>
              </a:cxn>
              <a:cxn ang="0">
                <a:pos x="connsiteX2" y="connsiteY2"/>
              </a:cxn>
              <a:cxn ang="0">
                <a:pos x="connsiteX3" y="connsiteY3"/>
              </a:cxn>
            </a:cxnLst>
            <a:rect l="l" t="t" r="r" b="b"/>
            <a:pathLst>
              <a:path w="1130018" h="2260037">
                <a:moveTo>
                  <a:pt x="1130019" y="1130019"/>
                </a:moveTo>
                <a:cubicBezTo>
                  <a:pt x="1130019" y="506044"/>
                  <a:pt x="623974" y="0"/>
                  <a:pt x="0" y="0"/>
                </a:cubicBezTo>
                <a:lnTo>
                  <a:pt x="0" y="2260038"/>
                </a:lnTo>
                <a:cubicBezTo>
                  <a:pt x="623974" y="2260038"/>
                  <a:pt x="1130019" y="1754287"/>
                  <a:pt x="1130019" y="1130019"/>
                </a:cubicBezTo>
                <a:close/>
              </a:path>
            </a:pathLst>
          </a:custGeom>
          <a:solidFill>
            <a:schemeClr val="accent6"/>
          </a:solidFill>
          <a:ln w="2934" cap="flat">
            <a:noFill/>
            <a:prstDash val="solid"/>
            <a:miter/>
          </a:ln>
        </p:spPr>
        <p:txBody>
          <a:bodyPr rtlCol="0" anchor="ctr"/>
          <a:lstStyle/>
          <a:p>
            <a:endParaRPr lang="zh-CN" altLang="en-US" sz="1350"/>
          </a:p>
        </p:txBody>
      </p:sp>
      <p:sp>
        <p:nvSpPr>
          <p:cNvPr id="47" name="任意多边形: 形状 81"/>
          <p:cNvSpPr/>
          <p:nvPr userDrawn="1">
            <p:custDataLst>
              <p:tags r:id="rId36"/>
            </p:custDataLst>
          </p:nvPr>
        </p:nvSpPr>
        <p:spPr>
          <a:xfrm>
            <a:off x="8217694" y="2721769"/>
            <a:ext cx="34766" cy="34766"/>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sz="1350">
              <a:noFill/>
            </a:endParaRPr>
          </a:p>
        </p:txBody>
      </p:sp>
      <p:sp>
        <p:nvSpPr>
          <p:cNvPr id="48" name="任意多边形: 形状 82"/>
          <p:cNvSpPr/>
          <p:nvPr userDrawn="1">
            <p:custDataLst>
              <p:tags r:id="rId37"/>
            </p:custDataLst>
          </p:nvPr>
        </p:nvSpPr>
        <p:spPr>
          <a:xfrm>
            <a:off x="8321516" y="2721769"/>
            <a:ext cx="34766" cy="34766"/>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sz="1350">
              <a:noFill/>
            </a:endParaRPr>
          </a:p>
        </p:txBody>
      </p:sp>
      <p:sp>
        <p:nvSpPr>
          <p:cNvPr id="49" name="任意多边形: 形状 83"/>
          <p:cNvSpPr/>
          <p:nvPr userDrawn="1">
            <p:custDataLst>
              <p:tags r:id="rId38"/>
            </p:custDataLst>
          </p:nvPr>
        </p:nvSpPr>
        <p:spPr>
          <a:xfrm>
            <a:off x="8424863" y="2721769"/>
            <a:ext cx="34766" cy="34766"/>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sz="1350">
              <a:noFill/>
            </a:endParaRPr>
          </a:p>
        </p:txBody>
      </p:sp>
      <p:sp>
        <p:nvSpPr>
          <p:cNvPr id="50" name="任意多边形: 形状 84"/>
          <p:cNvSpPr/>
          <p:nvPr userDrawn="1">
            <p:custDataLst>
              <p:tags r:id="rId39"/>
            </p:custDataLst>
          </p:nvPr>
        </p:nvSpPr>
        <p:spPr>
          <a:xfrm>
            <a:off x="8528685" y="2721769"/>
            <a:ext cx="34766" cy="34766"/>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sz="1350">
              <a:noFill/>
            </a:endParaRPr>
          </a:p>
        </p:txBody>
      </p:sp>
      <p:sp>
        <p:nvSpPr>
          <p:cNvPr id="51" name="任意多边形: 形状 85"/>
          <p:cNvSpPr/>
          <p:nvPr userDrawn="1">
            <p:custDataLst>
              <p:tags r:id="rId40"/>
            </p:custDataLst>
          </p:nvPr>
        </p:nvSpPr>
        <p:spPr>
          <a:xfrm>
            <a:off x="8632508" y="2721769"/>
            <a:ext cx="34766" cy="34766"/>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sz="1350">
              <a:noFill/>
            </a:endParaRPr>
          </a:p>
        </p:txBody>
      </p:sp>
      <p:sp>
        <p:nvSpPr>
          <p:cNvPr id="52" name="任意多边形: 形状 86"/>
          <p:cNvSpPr/>
          <p:nvPr userDrawn="1">
            <p:custDataLst>
              <p:tags r:id="rId41"/>
            </p:custDataLst>
          </p:nvPr>
        </p:nvSpPr>
        <p:spPr>
          <a:xfrm>
            <a:off x="8736330" y="2721769"/>
            <a:ext cx="34766" cy="34766"/>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sz="1350">
              <a:noFill/>
            </a:endParaRPr>
          </a:p>
        </p:txBody>
      </p:sp>
      <p:sp>
        <p:nvSpPr>
          <p:cNvPr id="53" name="任意多边形: 形状 87"/>
          <p:cNvSpPr/>
          <p:nvPr userDrawn="1">
            <p:custDataLst>
              <p:tags r:id="rId42"/>
            </p:custDataLst>
          </p:nvPr>
        </p:nvSpPr>
        <p:spPr>
          <a:xfrm>
            <a:off x="8217694" y="2921794"/>
            <a:ext cx="34766" cy="34766"/>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sz="1350">
              <a:noFill/>
            </a:endParaRPr>
          </a:p>
        </p:txBody>
      </p:sp>
      <p:sp>
        <p:nvSpPr>
          <p:cNvPr id="54" name="任意多边形: 形状 88"/>
          <p:cNvSpPr/>
          <p:nvPr userDrawn="1">
            <p:custDataLst>
              <p:tags r:id="rId43"/>
            </p:custDataLst>
          </p:nvPr>
        </p:nvSpPr>
        <p:spPr>
          <a:xfrm>
            <a:off x="8321516" y="2921794"/>
            <a:ext cx="34766" cy="34766"/>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sz="1350">
              <a:noFill/>
            </a:endParaRPr>
          </a:p>
        </p:txBody>
      </p:sp>
      <p:sp>
        <p:nvSpPr>
          <p:cNvPr id="55" name="任意多边形: 形状 89"/>
          <p:cNvSpPr/>
          <p:nvPr userDrawn="1">
            <p:custDataLst>
              <p:tags r:id="rId44"/>
            </p:custDataLst>
          </p:nvPr>
        </p:nvSpPr>
        <p:spPr>
          <a:xfrm>
            <a:off x="8424863" y="2921794"/>
            <a:ext cx="34766" cy="34766"/>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sz="1350">
              <a:noFill/>
            </a:endParaRPr>
          </a:p>
        </p:txBody>
      </p:sp>
      <p:sp>
        <p:nvSpPr>
          <p:cNvPr id="56" name="任意多边形: 形状 90"/>
          <p:cNvSpPr/>
          <p:nvPr userDrawn="1">
            <p:custDataLst>
              <p:tags r:id="rId45"/>
            </p:custDataLst>
          </p:nvPr>
        </p:nvSpPr>
        <p:spPr>
          <a:xfrm>
            <a:off x="8528685" y="2921794"/>
            <a:ext cx="34766" cy="34766"/>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sz="1350">
              <a:noFill/>
            </a:endParaRPr>
          </a:p>
        </p:txBody>
      </p:sp>
      <p:sp>
        <p:nvSpPr>
          <p:cNvPr id="57" name="任意多边形: 形状 91"/>
          <p:cNvSpPr/>
          <p:nvPr userDrawn="1">
            <p:custDataLst>
              <p:tags r:id="rId46"/>
            </p:custDataLst>
          </p:nvPr>
        </p:nvSpPr>
        <p:spPr>
          <a:xfrm>
            <a:off x="8632508" y="2921794"/>
            <a:ext cx="34766" cy="34766"/>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sz="1350">
              <a:noFill/>
            </a:endParaRPr>
          </a:p>
        </p:txBody>
      </p:sp>
      <p:sp>
        <p:nvSpPr>
          <p:cNvPr id="58" name="任意多边形: 形状 92"/>
          <p:cNvSpPr/>
          <p:nvPr userDrawn="1">
            <p:custDataLst>
              <p:tags r:id="rId47"/>
            </p:custDataLst>
          </p:nvPr>
        </p:nvSpPr>
        <p:spPr>
          <a:xfrm>
            <a:off x="8736330" y="2921794"/>
            <a:ext cx="34766" cy="34766"/>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sz="1350">
              <a:noFill/>
            </a:endParaRPr>
          </a:p>
        </p:txBody>
      </p:sp>
      <p:sp>
        <p:nvSpPr>
          <p:cNvPr id="59" name="任意多边形: 形状 93"/>
          <p:cNvSpPr/>
          <p:nvPr userDrawn="1">
            <p:custDataLst>
              <p:tags r:id="rId48"/>
            </p:custDataLst>
          </p:nvPr>
        </p:nvSpPr>
        <p:spPr>
          <a:xfrm>
            <a:off x="8217694" y="3121343"/>
            <a:ext cx="34766" cy="34766"/>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sz="1350">
              <a:noFill/>
            </a:endParaRPr>
          </a:p>
        </p:txBody>
      </p:sp>
      <p:sp>
        <p:nvSpPr>
          <p:cNvPr id="60" name="任意多边形: 形状 94"/>
          <p:cNvSpPr/>
          <p:nvPr userDrawn="1">
            <p:custDataLst>
              <p:tags r:id="rId49"/>
            </p:custDataLst>
          </p:nvPr>
        </p:nvSpPr>
        <p:spPr>
          <a:xfrm>
            <a:off x="8321516" y="3121343"/>
            <a:ext cx="34766" cy="34766"/>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sz="1350">
              <a:noFill/>
            </a:endParaRPr>
          </a:p>
        </p:txBody>
      </p:sp>
      <p:sp>
        <p:nvSpPr>
          <p:cNvPr id="61" name="任意多边形: 形状 95"/>
          <p:cNvSpPr/>
          <p:nvPr userDrawn="1">
            <p:custDataLst>
              <p:tags r:id="rId50"/>
            </p:custDataLst>
          </p:nvPr>
        </p:nvSpPr>
        <p:spPr>
          <a:xfrm>
            <a:off x="8424863" y="3121343"/>
            <a:ext cx="34766" cy="34766"/>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sz="1350">
              <a:noFill/>
            </a:endParaRPr>
          </a:p>
        </p:txBody>
      </p:sp>
      <p:sp>
        <p:nvSpPr>
          <p:cNvPr id="62" name="任意多边形: 形状 96"/>
          <p:cNvSpPr/>
          <p:nvPr userDrawn="1">
            <p:custDataLst>
              <p:tags r:id="rId51"/>
            </p:custDataLst>
          </p:nvPr>
        </p:nvSpPr>
        <p:spPr>
          <a:xfrm>
            <a:off x="8528685" y="3121343"/>
            <a:ext cx="34766" cy="34766"/>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sz="1350">
              <a:noFill/>
            </a:endParaRPr>
          </a:p>
        </p:txBody>
      </p:sp>
      <p:sp>
        <p:nvSpPr>
          <p:cNvPr id="63" name="任意多边形: 形状 97"/>
          <p:cNvSpPr/>
          <p:nvPr userDrawn="1">
            <p:custDataLst>
              <p:tags r:id="rId52"/>
            </p:custDataLst>
          </p:nvPr>
        </p:nvSpPr>
        <p:spPr>
          <a:xfrm>
            <a:off x="8632508" y="3121343"/>
            <a:ext cx="34766" cy="34766"/>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sz="1350">
              <a:noFill/>
            </a:endParaRPr>
          </a:p>
        </p:txBody>
      </p:sp>
      <p:sp>
        <p:nvSpPr>
          <p:cNvPr id="64" name="任意多边形: 形状 98"/>
          <p:cNvSpPr/>
          <p:nvPr userDrawn="1">
            <p:custDataLst>
              <p:tags r:id="rId53"/>
            </p:custDataLst>
          </p:nvPr>
        </p:nvSpPr>
        <p:spPr>
          <a:xfrm>
            <a:off x="8736330" y="3121343"/>
            <a:ext cx="34766" cy="34766"/>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sz="1350">
              <a:noFill/>
            </a:endParaRPr>
          </a:p>
        </p:txBody>
      </p:sp>
      <p:sp>
        <p:nvSpPr>
          <p:cNvPr id="65" name="任意多边形: 形状 99"/>
          <p:cNvSpPr/>
          <p:nvPr userDrawn="1">
            <p:custDataLst>
              <p:tags r:id="rId54"/>
            </p:custDataLst>
          </p:nvPr>
        </p:nvSpPr>
        <p:spPr>
          <a:xfrm>
            <a:off x="8217694" y="3321368"/>
            <a:ext cx="34766" cy="34766"/>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sz="1350">
              <a:noFill/>
            </a:endParaRPr>
          </a:p>
        </p:txBody>
      </p:sp>
      <p:sp>
        <p:nvSpPr>
          <p:cNvPr id="66" name="任意多边形: 形状 100"/>
          <p:cNvSpPr/>
          <p:nvPr userDrawn="1">
            <p:custDataLst>
              <p:tags r:id="rId55"/>
            </p:custDataLst>
          </p:nvPr>
        </p:nvSpPr>
        <p:spPr>
          <a:xfrm>
            <a:off x="8321516" y="3321368"/>
            <a:ext cx="34766" cy="34766"/>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sz="1350">
              <a:noFill/>
            </a:endParaRPr>
          </a:p>
        </p:txBody>
      </p:sp>
      <p:sp>
        <p:nvSpPr>
          <p:cNvPr id="67" name="任意多边形: 形状 101"/>
          <p:cNvSpPr/>
          <p:nvPr userDrawn="1">
            <p:custDataLst>
              <p:tags r:id="rId56"/>
            </p:custDataLst>
          </p:nvPr>
        </p:nvSpPr>
        <p:spPr>
          <a:xfrm>
            <a:off x="8424863" y="3321368"/>
            <a:ext cx="34766" cy="34766"/>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sz="1350">
              <a:noFill/>
            </a:endParaRPr>
          </a:p>
        </p:txBody>
      </p:sp>
      <p:sp>
        <p:nvSpPr>
          <p:cNvPr id="68" name="任意多边形: 形状 102"/>
          <p:cNvSpPr/>
          <p:nvPr userDrawn="1">
            <p:custDataLst>
              <p:tags r:id="rId57"/>
            </p:custDataLst>
          </p:nvPr>
        </p:nvSpPr>
        <p:spPr>
          <a:xfrm>
            <a:off x="8528685" y="3321368"/>
            <a:ext cx="34766" cy="34766"/>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sz="1350">
              <a:noFill/>
            </a:endParaRPr>
          </a:p>
        </p:txBody>
      </p:sp>
      <p:sp>
        <p:nvSpPr>
          <p:cNvPr id="69" name="任意多边形: 形状 103"/>
          <p:cNvSpPr/>
          <p:nvPr userDrawn="1">
            <p:custDataLst>
              <p:tags r:id="rId58"/>
            </p:custDataLst>
          </p:nvPr>
        </p:nvSpPr>
        <p:spPr>
          <a:xfrm>
            <a:off x="8632508" y="3321368"/>
            <a:ext cx="34766" cy="34766"/>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sz="1350">
              <a:noFill/>
            </a:endParaRPr>
          </a:p>
        </p:txBody>
      </p:sp>
      <p:sp>
        <p:nvSpPr>
          <p:cNvPr id="70" name="任意多边形: 形状 104"/>
          <p:cNvSpPr/>
          <p:nvPr userDrawn="1">
            <p:custDataLst>
              <p:tags r:id="rId59"/>
            </p:custDataLst>
          </p:nvPr>
        </p:nvSpPr>
        <p:spPr>
          <a:xfrm>
            <a:off x="8736330" y="3321368"/>
            <a:ext cx="34766" cy="34766"/>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sz="1350">
              <a:noFill/>
            </a:endParaRPr>
          </a:p>
        </p:txBody>
      </p:sp>
      <p:sp>
        <p:nvSpPr>
          <p:cNvPr id="2" name="标题 1"/>
          <p:cNvSpPr>
            <a:spLocks noGrp="1"/>
          </p:cNvSpPr>
          <p:nvPr>
            <p:ph type="ctrTitle" hasCustomPrompt="1"/>
            <p:custDataLst>
              <p:tags r:id="rId60"/>
            </p:custDataLst>
          </p:nvPr>
        </p:nvSpPr>
        <p:spPr>
          <a:xfrm>
            <a:off x="628650" y="2099250"/>
            <a:ext cx="7886700" cy="1350000"/>
          </a:xfrm>
        </p:spPr>
        <p:txBody>
          <a:bodyPr anchor="b">
            <a:normAutofit/>
          </a:bodyPr>
          <a:lstStyle>
            <a:lvl1pPr algn="ctr">
              <a:lnSpc>
                <a:spcPct val="100000"/>
              </a:lnSpc>
              <a:defRPr sz="6600"/>
            </a:lvl1pPr>
          </a:lstStyle>
          <a:p>
            <a:r>
              <a:rPr lang="zh-CN" altLang="en-US" dirty="0"/>
              <a:t>单击添加文档标题</a:t>
            </a:r>
            <a:endParaRPr lang="zh-CN" altLang="en-US" dirty="0"/>
          </a:p>
        </p:txBody>
      </p:sp>
      <p:sp>
        <p:nvSpPr>
          <p:cNvPr id="3" name="副标题 2"/>
          <p:cNvSpPr>
            <a:spLocks noGrp="1"/>
          </p:cNvSpPr>
          <p:nvPr>
            <p:ph type="subTitle" idx="1"/>
            <p:custDataLst>
              <p:tags r:id="rId61"/>
            </p:custDataLst>
          </p:nvPr>
        </p:nvSpPr>
        <p:spPr>
          <a:xfrm>
            <a:off x="628650" y="3636140"/>
            <a:ext cx="7886700" cy="650111"/>
          </a:xfrm>
        </p:spPr>
        <p:txBody>
          <a:bodyPr>
            <a:normAutofit/>
          </a:bodyPr>
          <a:lstStyle>
            <a:lvl1pPr marL="0" indent="0" algn="ctr">
              <a:lnSpc>
                <a:spcPct val="100000"/>
              </a:lnSpc>
              <a:buNone/>
              <a:defRPr sz="18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62"/>
            </p:custDataLst>
          </p:nvPr>
        </p:nvSpPr>
        <p:spPr/>
        <p:txBody>
          <a:bodyPr>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63"/>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64"/>
            </p:custDataLst>
          </p:nvPr>
        </p:nvSpPr>
        <p:spPr>
          <a:xfrm>
            <a:off x="6457950" y="5624513"/>
            <a:ext cx="2057400" cy="273844"/>
          </a:xfrm>
        </p:spPr>
        <p:txBody>
          <a:bodyPr>
            <a:normAutofit/>
          </a:bodyPr>
          <a:lstStyle/>
          <a:p>
            <a:fld id="{BE5F26B5-172A-4DC2-B0B7-181CFC56B87C}" type="slidenum">
              <a:rPr lang="zh-CN" altLang="en-US" smtClean="0"/>
            </a:fld>
            <a:endParaRPr lang="zh-CN" altLang="en-US"/>
          </a:p>
        </p:txBody>
      </p:sp>
      <p:sp>
        <p:nvSpPr>
          <p:cNvPr id="24" name="文本占位符 23"/>
          <p:cNvSpPr>
            <a:spLocks noGrp="1"/>
          </p:cNvSpPr>
          <p:nvPr>
            <p:ph type="body" sz="quarter" idx="17" hasCustomPrompt="1"/>
            <p:custDataLst>
              <p:tags r:id="rId65"/>
            </p:custDataLst>
          </p:nvPr>
        </p:nvSpPr>
        <p:spPr>
          <a:xfrm>
            <a:off x="3586231" y="4296878"/>
            <a:ext cx="2057400" cy="378000"/>
          </a:xfrm>
          <a:prstGeom prst="roundRect">
            <a:avLst>
              <a:gd name="adj" fmla="val 50000"/>
            </a:avLst>
          </a:prstGeom>
          <a:noFill/>
          <a:ln>
            <a:solidFill>
              <a:schemeClr val="accent1"/>
            </a:solidFill>
          </a:ln>
        </p:spPr>
        <p:txBody>
          <a:bodyPr anchor="ctr">
            <a:normAutofit/>
          </a:bodyPr>
          <a:lstStyle>
            <a:lvl1pPr marL="0" indent="0" algn="ctr">
              <a:lnSpc>
                <a:spcPct val="100000"/>
              </a:lnSpc>
              <a:buNone/>
              <a:defRPr sz="1400" b="1">
                <a:solidFill>
                  <a:schemeClr val="accent6"/>
                </a:solidFill>
              </a:defRPr>
            </a:lvl1pPr>
          </a:lstStyle>
          <a:p>
            <a:pPr lvl="0"/>
            <a:r>
              <a:rPr lang="zh-CN" altLang="en-US" dirty="0"/>
              <a:t>署名占位符</a:t>
            </a:r>
            <a:endParaRPr lang="zh-CN" altLang="en-US" dirty="0"/>
          </a:p>
        </p:txBody>
      </p:sp>
      <p:sp>
        <p:nvSpPr>
          <p:cNvPr id="74" name="文本占位符 9"/>
          <p:cNvSpPr>
            <a:spLocks noGrp="1"/>
          </p:cNvSpPr>
          <p:nvPr>
            <p:ph type="body" sz="quarter" idx="18" hasCustomPrompt="1"/>
            <p:custDataLst>
              <p:tags r:id="rId66"/>
            </p:custDataLst>
          </p:nvPr>
        </p:nvSpPr>
        <p:spPr>
          <a:xfrm>
            <a:off x="365078" y="1104899"/>
            <a:ext cx="1159926" cy="378000"/>
          </a:xfrm>
        </p:spPr>
        <p:txBody>
          <a:bodyPr anchor="ctr">
            <a:normAutofit/>
          </a:bodyPr>
          <a:lstStyle>
            <a:lvl1pPr marL="0" indent="0">
              <a:lnSpc>
                <a:spcPct val="100000"/>
              </a:lnSpc>
              <a:buNone/>
              <a:defRPr sz="1200" b="1"/>
            </a:lvl1pPr>
          </a:lstStyle>
          <a:p>
            <a:pPr lvl="0"/>
            <a:r>
              <a:rPr lang="zh-CN" altLang="en-US" dirty="0"/>
              <a:t>公司名占位符</a:t>
            </a:r>
            <a:endParaRPr lang="zh-CN" altLang="en-US" dirty="0"/>
          </a:p>
        </p:txBody>
      </p:sp>
      <p:sp>
        <p:nvSpPr>
          <p:cNvPr id="75" name="文本占位符 13"/>
          <p:cNvSpPr>
            <a:spLocks noGrp="1"/>
          </p:cNvSpPr>
          <p:nvPr>
            <p:ph type="body" sz="quarter" idx="14" hasCustomPrompt="1"/>
            <p:custDataLst>
              <p:tags r:id="rId67"/>
            </p:custDataLst>
          </p:nvPr>
        </p:nvSpPr>
        <p:spPr>
          <a:xfrm>
            <a:off x="6618923" y="1101899"/>
            <a:ext cx="2160000" cy="378000"/>
          </a:xfrm>
        </p:spPr>
        <p:txBody>
          <a:bodyPr anchor="ctr">
            <a:normAutofit/>
          </a:bodyPr>
          <a:lstStyle>
            <a:lvl1pPr marL="0" indent="0" algn="r">
              <a:lnSpc>
                <a:spcPct val="100000"/>
              </a:lnSpc>
              <a:buNone/>
              <a:defRPr sz="1200" b="1">
                <a:solidFill>
                  <a:schemeClr val="accent6"/>
                </a:solidFill>
              </a:defRPr>
            </a:lvl1pPr>
          </a:lstStyle>
          <a:p>
            <a:pPr lvl="0"/>
            <a:r>
              <a:rPr lang="zh-CN" altLang="en-US" dirty="0"/>
              <a:t>日期时间占位符</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1" y="1127250"/>
            <a:ext cx="7886700" cy="648000"/>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628650" y="1829250"/>
            <a:ext cx="7885509" cy="432000"/>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单击此处编辑母版副标题样式</a:t>
            </a:r>
            <a:endParaRPr lang="zh-CN" altLang="en-US" dirty="0"/>
          </a:p>
        </p:txBody>
      </p:sp>
      <p:sp>
        <p:nvSpPr>
          <p:cNvPr id="7" name="日期占位符 6"/>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5"/>
            </p:custDataLst>
          </p:nvPr>
        </p:nvSpPr>
        <p:spPr/>
        <p:txBody>
          <a:bodyPr/>
          <a:lstStyle/>
          <a:p>
            <a:endParaRPr lang="zh-CN" altLang="en-US"/>
          </a:p>
        </p:txBody>
      </p:sp>
      <p:sp>
        <p:nvSpPr>
          <p:cNvPr id="9" name="灯片编号占位符 8"/>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8" name="VCG41N1266076819"/>
          <p:cNvPicPr>
            <a:picLocks noChangeAspect="1"/>
          </p:cNvPicPr>
          <p:nvPr userDrawn="1">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235323" y="857250"/>
            <a:ext cx="1416011" cy="2285335"/>
          </a:xfrm>
          <a:prstGeom prst="rect">
            <a:avLst/>
          </a:prstGeom>
        </p:spPr>
      </p:pic>
      <p:cxnSp>
        <p:nvCxnSpPr>
          <p:cNvPr id="9" name="直接连接符 8"/>
          <p:cNvCxnSpPr/>
          <p:nvPr userDrawn="1">
            <p:custDataLst>
              <p:tags r:id="rId5"/>
            </p:custDataLst>
          </p:nvPr>
        </p:nvCxnSpPr>
        <p:spPr>
          <a:xfrm>
            <a:off x="419100" y="5753100"/>
            <a:ext cx="7172325"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任意多边形: 形状 10"/>
          <p:cNvSpPr/>
          <p:nvPr userDrawn="1">
            <p:custDataLst>
              <p:tags r:id="rId6"/>
            </p:custDataLst>
          </p:nvPr>
        </p:nvSpPr>
        <p:spPr>
          <a:xfrm>
            <a:off x="7384256" y="4791551"/>
            <a:ext cx="1189196" cy="1205389"/>
          </a:xfrm>
          <a:custGeom>
            <a:avLst/>
            <a:gdLst>
              <a:gd name="connsiteX0" fmla="*/ 1924435 w 1924435"/>
              <a:gd name="connsiteY0" fmla="*/ 1924435 h 1924435"/>
              <a:gd name="connsiteX1" fmla="*/ 0 w 1924435"/>
              <a:gd name="connsiteY1" fmla="*/ 1924435 h 1924435"/>
              <a:gd name="connsiteX2" fmla="*/ 0 w 1924435"/>
              <a:gd name="connsiteY2" fmla="*/ 962218 h 1924435"/>
              <a:gd name="connsiteX3" fmla="*/ 962218 w 1924435"/>
              <a:gd name="connsiteY3" fmla="*/ 0 h 1924435"/>
              <a:gd name="connsiteX4" fmla="*/ 962218 w 1924435"/>
              <a:gd name="connsiteY4" fmla="*/ 0 h 1924435"/>
              <a:gd name="connsiteX5" fmla="*/ 1924435 w 1924435"/>
              <a:gd name="connsiteY5" fmla="*/ 962218 h 1924435"/>
              <a:gd name="connsiteX6" fmla="*/ 1924435 w 1924435"/>
              <a:gd name="connsiteY6" fmla="*/ 1924435 h 192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4435" h="1924435">
                <a:moveTo>
                  <a:pt x="1924435" y="1924435"/>
                </a:moveTo>
                <a:lnTo>
                  <a:pt x="0" y="1924435"/>
                </a:lnTo>
                <a:lnTo>
                  <a:pt x="0" y="962218"/>
                </a:lnTo>
                <a:cubicBezTo>
                  <a:pt x="0" y="430944"/>
                  <a:pt x="430944" y="0"/>
                  <a:pt x="962218" y="0"/>
                </a:cubicBezTo>
                <a:lnTo>
                  <a:pt x="962218" y="0"/>
                </a:lnTo>
                <a:cubicBezTo>
                  <a:pt x="1493491" y="0"/>
                  <a:pt x="1924435" y="430944"/>
                  <a:pt x="1924435" y="962218"/>
                </a:cubicBezTo>
                <a:lnTo>
                  <a:pt x="1924435" y="1924435"/>
                </a:lnTo>
                <a:close/>
              </a:path>
            </a:pathLst>
          </a:custGeom>
          <a:solidFill>
            <a:schemeClr val="accent6"/>
          </a:solidFill>
          <a:ln w="2934" cap="flat">
            <a:noFill/>
            <a:prstDash val="solid"/>
            <a:miter/>
          </a:ln>
        </p:spPr>
        <p:txBody>
          <a:bodyPr rtlCol="0" anchor="ctr"/>
          <a:lstStyle/>
          <a:p>
            <a:endParaRPr lang="zh-CN" altLang="en-US" sz="1350"/>
          </a:p>
        </p:txBody>
      </p:sp>
      <p:sp>
        <p:nvSpPr>
          <p:cNvPr id="12" name="任意多边形: 形状 11"/>
          <p:cNvSpPr/>
          <p:nvPr userDrawn="1">
            <p:custDataLst>
              <p:tags r:id="rId7"/>
            </p:custDataLst>
          </p:nvPr>
        </p:nvSpPr>
        <p:spPr>
          <a:xfrm flipH="1">
            <a:off x="8324850" y="1922145"/>
            <a:ext cx="819150" cy="1637824"/>
          </a:xfrm>
          <a:custGeom>
            <a:avLst/>
            <a:gdLst>
              <a:gd name="connsiteX0" fmla="*/ 1130019 w 1130018"/>
              <a:gd name="connsiteY0" fmla="*/ 1130019 h 2260037"/>
              <a:gd name="connsiteX1" fmla="*/ 0 w 1130018"/>
              <a:gd name="connsiteY1" fmla="*/ 0 h 2260037"/>
              <a:gd name="connsiteX2" fmla="*/ 0 w 1130018"/>
              <a:gd name="connsiteY2" fmla="*/ 2260038 h 2260037"/>
              <a:gd name="connsiteX3" fmla="*/ 1130019 w 1130018"/>
              <a:gd name="connsiteY3" fmla="*/ 1130019 h 2260037"/>
            </a:gdLst>
            <a:ahLst/>
            <a:cxnLst>
              <a:cxn ang="0">
                <a:pos x="connsiteX0" y="connsiteY0"/>
              </a:cxn>
              <a:cxn ang="0">
                <a:pos x="connsiteX1" y="connsiteY1"/>
              </a:cxn>
              <a:cxn ang="0">
                <a:pos x="connsiteX2" y="connsiteY2"/>
              </a:cxn>
              <a:cxn ang="0">
                <a:pos x="connsiteX3" y="connsiteY3"/>
              </a:cxn>
            </a:cxnLst>
            <a:rect l="l" t="t" r="r" b="b"/>
            <a:pathLst>
              <a:path w="1130018" h="2260037">
                <a:moveTo>
                  <a:pt x="1130019" y="1130019"/>
                </a:moveTo>
                <a:cubicBezTo>
                  <a:pt x="1130019" y="506044"/>
                  <a:pt x="623974" y="0"/>
                  <a:pt x="0" y="0"/>
                </a:cubicBezTo>
                <a:lnTo>
                  <a:pt x="0" y="2260038"/>
                </a:lnTo>
                <a:cubicBezTo>
                  <a:pt x="623974" y="2260038"/>
                  <a:pt x="1130019" y="1754287"/>
                  <a:pt x="1130019" y="1130019"/>
                </a:cubicBezTo>
                <a:close/>
              </a:path>
            </a:pathLst>
          </a:custGeom>
          <a:solidFill>
            <a:schemeClr val="accent1"/>
          </a:solidFill>
          <a:ln w="2934" cap="flat">
            <a:noFill/>
            <a:prstDash val="solid"/>
            <a:miter/>
          </a:ln>
        </p:spPr>
        <p:txBody>
          <a:bodyPr rtlCol="0" anchor="ctr"/>
          <a:lstStyle/>
          <a:p>
            <a:endParaRPr lang="zh-CN" altLang="en-US" sz="1350"/>
          </a:p>
        </p:txBody>
      </p:sp>
      <p:sp>
        <p:nvSpPr>
          <p:cNvPr id="15" name="任意多边形: 形状 14"/>
          <p:cNvSpPr/>
          <p:nvPr userDrawn="1">
            <p:custDataLst>
              <p:tags r:id="rId8"/>
            </p:custDataLst>
          </p:nvPr>
        </p:nvSpPr>
        <p:spPr>
          <a:xfrm>
            <a:off x="8217694" y="2721769"/>
            <a:ext cx="34766" cy="34766"/>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16" name="任意多边形: 形状 15"/>
          <p:cNvSpPr/>
          <p:nvPr userDrawn="1">
            <p:custDataLst>
              <p:tags r:id="rId9"/>
            </p:custDataLst>
          </p:nvPr>
        </p:nvSpPr>
        <p:spPr>
          <a:xfrm>
            <a:off x="8321516" y="2721769"/>
            <a:ext cx="34766" cy="34766"/>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17" name="任意多边形: 形状 16"/>
          <p:cNvSpPr/>
          <p:nvPr userDrawn="1">
            <p:custDataLst>
              <p:tags r:id="rId10"/>
            </p:custDataLst>
          </p:nvPr>
        </p:nvSpPr>
        <p:spPr>
          <a:xfrm>
            <a:off x="8424863" y="2721769"/>
            <a:ext cx="34766" cy="34766"/>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19" name="任意多边形: 形状 18"/>
          <p:cNvSpPr/>
          <p:nvPr userDrawn="1">
            <p:custDataLst>
              <p:tags r:id="rId11"/>
            </p:custDataLst>
          </p:nvPr>
        </p:nvSpPr>
        <p:spPr>
          <a:xfrm>
            <a:off x="8528685" y="2721769"/>
            <a:ext cx="34766" cy="34766"/>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21" name="任意多边形: 形状 20"/>
          <p:cNvSpPr/>
          <p:nvPr userDrawn="1">
            <p:custDataLst>
              <p:tags r:id="rId12"/>
            </p:custDataLst>
          </p:nvPr>
        </p:nvSpPr>
        <p:spPr>
          <a:xfrm>
            <a:off x="8632508" y="2721769"/>
            <a:ext cx="34766" cy="34766"/>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22" name="任意多边形: 形状 21"/>
          <p:cNvSpPr/>
          <p:nvPr userDrawn="1">
            <p:custDataLst>
              <p:tags r:id="rId13"/>
            </p:custDataLst>
          </p:nvPr>
        </p:nvSpPr>
        <p:spPr>
          <a:xfrm>
            <a:off x="8736330" y="2721769"/>
            <a:ext cx="34766" cy="34766"/>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23" name="任意多边形: 形状 22"/>
          <p:cNvSpPr/>
          <p:nvPr userDrawn="1">
            <p:custDataLst>
              <p:tags r:id="rId14"/>
            </p:custDataLst>
          </p:nvPr>
        </p:nvSpPr>
        <p:spPr>
          <a:xfrm>
            <a:off x="8217694" y="2921794"/>
            <a:ext cx="34766" cy="34766"/>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25" name="任意多边形: 形状 24"/>
          <p:cNvSpPr/>
          <p:nvPr userDrawn="1">
            <p:custDataLst>
              <p:tags r:id="rId15"/>
            </p:custDataLst>
          </p:nvPr>
        </p:nvSpPr>
        <p:spPr>
          <a:xfrm>
            <a:off x="8321516" y="2921794"/>
            <a:ext cx="34766" cy="34766"/>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26" name="任意多边形: 形状 25"/>
          <p:cNvSpPr/>
          <p:nvPr userDrawn="1">
            <p:custDataLst>
              <p:tags r:id="rId16"/>
            </p:custDataLst>
          </p:nvPr>
        </p:nvSpPr>
        <p:spPr>
          <a:xfrm>
            <a:off x="8424863" y="2921794"/>
            <a:ext cx="34766" cy="34766"/>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27" name="任意多边形: 形状 26"/>
          <p:cNvSpPr/>
          <p:nvPr userDrawn="1">
            <p:custDataLst>
              <p:tags r:id="rId17"/>
            </p:custDataLst>
          </p:nvPr>
        </p:nvSpPr>
        <p:spPr>
          <a:xfrm>
            <a:off x="8528685" y="2921794"/>
            <a:ext cx="34766" cy="34766"/>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28" name="任意多边形: 形状 27"/>
          <p:cNvSpPr/>
          <p:nvPr userDrawn="1">
            <p:custDataLst>
              <p:tags r:id="rId18"/>
            </p:custDataLst>
          </p:nvPr>
        </p:nvSpPr>
        <p:spPr>
          <a:xfrm>
            <a:off x="8632508" y="2921794"/>
            <a:ext cx="34766" cy="34766"/>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29" name="任意多边形: 形状 28"/>
          <p:cNvSpPr/>
          <p:nvPr userDrawn="1">
            <p:custDataLst>
              <p:tags r:id="rId19"/>
            </p:custDataLst>
          </p:nvPr>
        </p:nvSpPr>
        <p:spPr>
          <a:xfrm>
            <a:off x="8736330" y="2921794"/>
            <a:ext cx="34766" cy="34766"/>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30" name="任意多边形: 形状 29"/>
          <p:cNvSpPr/>
          <p:nvPr userDrawn="1">
            <p:custDataLst>
              <p:tags r:id="rId20"/>
            </p:custDataLst>
          </p:nvPr>
        </p:nvSpPr>
        <p:spPr>
          <a:xfrm>
            <a:off x="8217694" y="3121343"/>
            <a:ext cx="34766" cy="34766"/>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31" name="任意多边形: 形状 30"/>
          <p:cNvSpPr/>
          <p:nvPr userDrawn="1">
            <p:custDataLst>
              <p:tags r:id="rId21"/>
            </p:custDataLst>
          </p:nvPr>
        </p:nvSpPr>
        <p:spPr>
          <a:xfrm>
            <a:off x="8321516" y="3121343"/>
            <a:ext cx="34766" cy="34766"/>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32" name="任意多边形: 形状 31"/>
          <p:cNvSpPr/>
          <p:nvPr userDrawn="1">
            <p:custDataLst>
              <p:tags r:id="rId22"/>
            </p:custDataLst>
          </p:nvPr>
        </p:nvSpPr>
        <p:spPr>
          <a:xfrm>
            <a:off x="8424863" y="3121343"/>
            <a:ext cx="34766" cy="34766"/>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33" name="任意多边形: 形状 32"/>
          <p:cNvSpPr/>
          <p:nvPr userDrawn="1">
            <p:custDataLst>
              <p:tags r:id="rId23"/>
            </p:custDataLst>
          </p:nvPr>
        </p:nvSpPr>
        <p:spPr>
          <a:xfrm>
            <a:off x="8528685" y="3121343"/>
            <a:ext cx="34766" cy="34766"/>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34" name="任意多边形: 形状 33"/>
          <p:cNvSpPr/>
          <p:nvPr userDrawn="1">
            <p:custDataLst>
              <p:tags r:id="rId24"/>
            </p:custDataLst>
          </p:nvPr>
        </p:nvSpPr>
        <p:spPr>
          <a:xfrm>
            <a:off x="8632508" y="3121343"/>
            <a:ext cx="34766" cy="34766"/>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35" name="任意多边形: 形状 34"/>
          <p:cNvSpPr/>
          <p:nvPr userDrawn="1">
            <p:custDataLst>
              <p:tags r:id="rId25"/>
            </p:custDataLst>
          </p:nvPr>
        </p:nvSpPr>
        <p:spPr>
          <a:xfrm>
            <a:off x="8736330" y="3121343"/>
            <a:ext cx="34766" cy="34766"/>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36" name="任意多边形: 形状 35"/>
          <p:cNvSpPr/>
          <p:nvPr userDrawn="1">
            <p:custDataLst>
              <p:tags r:id="rId26"/>
            </p:custDataLst>
          </p:nvPr>
        </p:nvSpPr>
        <p:spPr>
          <a:xfrm>
            <a:off x="8217694" y="3321368"/>
            <a:ext cx="34766" cy="34766"/>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37" name="任意多边形: 形状 36"/>
          <p:cNvSpPr/>
          <p:nvPr userDrawn="1">
            <p:custDataLst>
              <p:tags r:id="rId27"/>
            </p:custDataLst>
          </p:nvPr>
        </p:nvSpPr>
        <p:spPr>
          <a:xfrm>
            <a:off x="8321516" y="3321368"/>
            <a:ext cx="34766" cy="34766"/>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38" name="任意多边形: 形状 37"/>
          <p:cNvSpPr/>
          <p:nvPr userDrawn="1">
            <p:custDataLst>
              <p:tags r:id="rId28"/>
            </p:custDataLst>
          </p:nvPr>
        </p:nvSpPr>
        <p:spPr>
          <a:xfrm>
            <a:off x="8424863" y="3321368"/>
            <a:ext cx="34766" cy="34766"/>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39" name="任意多边形: 形状 38"/>
          <p:cNvSpPr/>
          <p:nvPr userDrawn="1">
            <p:custDataLst>
              <p:tags r:id="rId29"/>
            </p:custDataLst>
          </p:nvPr>
        </p:nvSpPr>
        <p:spPr>
          <a:xfrm>
            <a:off x="8528685" y="3321368"/>
            <a:ext cx="34766" cy="34766"/>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40" name="任意多边形: 形状 39"/>
          <p:cNvSpPr/>
          <p:nvPr userDrawn="1">
            <p:custDataLst>
              <p:tags r:id="rId30"/>
            </p:custDataLst>
          </p:nvPr>
        </p:nvSpPr>
        <p:spPr>
          <a:xfrm>
            <a:off x="8632508" y="3321368"/>
            <a:ext cx="34766" cy="34766"/>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41" name="任意多边形: 形状 40"/>
          <p:cNvSpPr/>
          <p:nvPr userDrawn="1">
            <p:custDataLst>
              <p:tags r:id="rId31"/>
            </p:custDataLst>
          </p:nvPr>
        </p:nvSpPr>
        <p:spPr>
          <a:xfrm>
            <a:off x="8736330" y="3321368"/>
            <a:ext cx="34766" cy="34766"/>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sz="1350">
              <a:noFill/>
            </a:endParaRPr>
          </a:p>
        </p:txBody>
      </p:sp>
      <p:sp>
        <p:nvSpPr>
          <p:cNvPr id="42" name="任意多边形: 形状 41"/>
          <p:cNvSpPr/>
          <p:nvPr userDrawn="1">
            <p:custDataLst>
              <p:tags r:id="rId32"/>
            </p:custDataLst>
          </p:nvPr>
        </p:nvSpPr>
        <p:spPr>
          <a:xfrm>
            <a:off x="0" y="5129474"/>
            <a:ext cx="871276" cy="871276"/>
          </a:xfrm>
          <a:custGeom>
            <a:avLst/>
            <a:gdLst>
              <a:gd name="connsiteX0" fmla="*/ 1161702 w 1161701"/>
              <a:gd name="connsiteY0" fmla="*/ 1161702 h 1161701"/>
              <a:gd name="connsiteX1" fmla="*/ 0 w 1161701"/>
              <a:gd name="connsiteY1" fmla="*/ 1161702 h 1161701"/>
              <a:gd name="connsiteX2" fmla="*/ 0 w 1161701"/>
              <a:gd name="connsiteY2" fmla="*/ 0 h 1161701"/>
              <a:gd name="connsiteX3" fmla="*/ 0 w 1161701"/>
              <a:gd name="connsiteY3" fmla="*/ 0 h 1161701"/>
              <a:gd name="connsiteX4" fmla="*/ 1161702 w 1161701"/>
              <a:gd name="connsiteY4" fmla="*/ 1161702 h 1161701"/>
              <a:gd name="connsiteX5" fmla="*/ 1161702 w 1161701"/>
              <a:gd name="connsiteY5" fmla="*/ 1161702 h 116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701" h="1161701">
                <a:moveTo>
                  <a:pt x="1161702" y="1161702"/>
                </a:moveTo>
                <a:lnTo>
                  <a:pt x="0" y="1161702"/>
                </a:lnTo>
                <a:lnTo>
                  <a:pt x="0" y="0"/>
                </a:lnTo>
                <a:lnTo>
                  <a:pt x="0" y="0"/>
                </a:lnTo>
                <a:cubicBezTo>
                  <a:pt x="641576" y="0"/>
                  <a:pt x="1161702" y="520126"/>
                  <a:pt x="1161702" y="1161702"/>
                </a:cubicBezTo>
                <a:lnTo>
                  <a:pt x="1161702" y="1161702"/>
                </a:lnTo>
                <a:close/>
              </a:path>
            </a:pathLst>
          </a:custGeom>
          <a:solidFill>
            <a:schemeClr val="accent6"/>
          </a:solidFill>
          <a:ln w="2934" cap="flat">
            <a:noFill/>
            <a:prstDash val="solid"/>
            <a:miter/>
          </a:ln>
        </p:spPr>
        <p:txBody>
          <a:bodyPr rtlCol="0" anchor="ctr"/>
          <a:lstStyle/>
          <a:p>
            <a:endParaRPr lang="zh-CN" altLang="en-US" sz="1350"/>
          </a:p>
        </p:txBody>
      </p:sp>
      <p:cxnSp>
        <p:nvCxnSpPr>
          <p:cNvPr id="44" name="直接连接符 43"/>
          <p:cNvCxnSpPr/>
          <p:nvPr userDrawn="1">
            <p:custDataLst>
              <p:tags r:id="rId33"/>
            </p:custDataLst>
          </p:nvPr>
        </p:nvCxnSpPr>
        <p:spPr>
          <a:xfrm>
            <a:off x="1638300" y="1485900"/>
            <a:ext cx="7172325"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5" name="任意多边形: 形状 44"/>
          <p:cNvSpPr/>
          <p:nvPr userDrawn="1">
            <p:custDataLst>
              <p:tags r:id="rId34"/>
            </p:custDataLst>
          </p:nvPr>
        </p:nvSpPr>
        <p:spPr>
          <a:xfrm>
            <a:off x="7036125" y="5608219"/>
            <a:ext cx="784588" cy="392294"/>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1"/>
          </a:solidFill>
          <a:ln w="2934" cap="flat">
            <a:noFill/>
            <a:prstDash val="solid"/>
            <a:miter/>
          </a:ln>
        </p:spPr>
        <p:txBody>
          <a:bodyPr rtlCol="0" anchor="ctr"/>
          <a:lstStyle/>
          <a:p>
            <a:endParaRPr lang="zh-CN" altLang="en-US" sz="1350"/>
          </a:p>
        </p:txBody>
      </p:sp>
      <p:sp>
        <p:nvSpPr>
          <p:cNvPr id="2" name="标题 1"/>
          <p:cNvSpPr>
            <a:spLocks noGrp="1"/>
          </p:cNvSpPr>
          <p:nvPr>
            <p:ph type="ctrTitle"/>
            <p:custDataLst>
              <p:tags r:id="rId35"/>
            </p:custDataLst>
          </p:nvPr>
        </p:nvSpPr>
        <p:spPr>
          <a:xfrm>
            <a:off x="1668932" y="1682585"/>
            <a:ext cx="5817719" cy="2072697"/>
          </a:xfrm>
        </p:spPr>
        <p:txBody>
          <a:bodyPr anchor="b">
            <a:normAutofit/>
          </a:bodyPr>
          <a:lstStyle>
            <a:lvl1pPr algn="ctr">
              <a:lnSpc>
                <a:spcPct val="100000"/>
              </a:lnSpc>
              <a:defRPr sz="6600"/>
            </a:lvl1pPr>
          </a:lstStyle>
          <a:p>
            <a:r>
              <a:rPr lang="zh-CN" altLang="en-US" dirty="0"/>
              <a:t>单击此处编辑母版标题样式</a:t>
            </a:r>
            <a:endParaRPr lang="zh-CN" altLang="en-US" dirty="0"/>
          </a:p>
        </p:txBody>
      </p:sp>
      <p:sp>
        <p:nvSpPr>
          <p:cNvPr id="4" name="日期占位符 3"/>
          <p:cNvSpPr>
            <a:spLocks noGrp="1"/>
          </p:cNvSpPr>
          <p:nvPr>
            <p:ph type="dt" sz="half" idx="10"/>
            <p:custDataLst>
              <p:tags r:id="rId36"/>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37"/>
            </p:custDataLst>
          </p:nvPr>
        </p:nvSpPr>
        <p:spPr/>
        <p:txBody>
          <a:bodyPr/>
          <a:lstStyle/>
          <a:p>
            <a:endParaRPr lang="zh-CN" altLang="en-US"/>
          </a:p>
        </p:txBody>
      </p:sp>
      <p:sp>
        <p:nvSpPr>
          <p:cNvPr id="6" name="灯片编号占位符 5"/>
          <p:cNvSpPr>
            <a:spLocks noGrp="1"/>
          </p:cNvSpPr>
          <p:nvPr>
            <p:ph type="sldNum" sz="quarter" idx="12"/>
            <p:custDataLst>
              <p:tags r:id="rId38"/>
            </p:custDataLst>
          </p:nvPr>
        </p:nvSpPr>
        <p:spPr>
          <a:xfrm>
            <a:off x="6457950" y="5624513"/>
            <a:ext cx="2057400" cy="273844"/>
          </a:xfrm>
        </p:spPr>
        <p:txBody>
          <a:bodyPr/>
          <a:lstStyle/>
          <a:p>
            <a:fld id="{BE5F26B5-172A-4DC2-B0B7-181CFC56B87C}" type="slidenum">
              <a:rPr lang="zh-CN" altLang="en-US" smtClean="0"/>
            </a:fld>
            <a:endParaRPr lang="zh-CN" altLang="en-US"/>
          </a:p>
        </p:txBody>
      </p:sp>
      <p:sp>
        <p:nvSpPr>
          <p:cNvPr id="46" name="文本占位符 9"/>
          <p:cNvSpPr>
            <a:spLocks noGrp="1"/>
          </p:cNvSpPr>
          <p:nvPr>
            <p:ph type="body" sz="quarter" idx="18" hasCustomPrompt="1"/>
            <p:custDataLst>
              <p:tags r:id="rId39"/>
            </p:custDataLst>
          </p:nvPr>
        </p:nvSpPr>
        <p:spPr>
          <a:xfrm>
            <a:off x="365078" y="1104899"/>
            <a:ext cx="1159926" cy="378000"/>
          </a:xfrm>
        </p:spPr>
        <p:txBody>
          <a:bodyPr anchor="ctr">
            <a:normAutofit/>
          </a:bodyPr>
          <a:lstStyle>
            <a:lvl1pPr marL="0" indent="0">
              <a:lnSpc>
                <a:spcPct val="100000"/>
              </a:lnSpc>
              <a:buNone/>
              <a:defRPr sz="1200" b="1"/>
            </a:lvl1pPr>
          </a:lstStyle>
          <a:p>
            <a:pPr lvl="0"/>
            <a:r>
              <a:rPr lang="zh-CN" altLang="en-US" dirty="0"/>
              <a:t>公司名占位符</a:t>
            </a:r>
            <a:endParaRPr lang="zh-CN" altLang="en-US" dirty="0"/>
          </a:p>
        </p:txBody>
      </p:sp>
      <p:sp>
        <p:nvSpPr>
          <p:cNvPr id="47" name="文本占位符 23"/>
          <p:cNvSpPr>
            <a:spLocks noGrp="1"/>
          </p:cNvSpPr>
          <p:nvPr>
            <p:ph type="body" sz="quarter" idx="19" hasCustomPrompt="1"/>
            <p:custDataLst>
              <p:tags r:id="rId40"/>
            </p:custDataLst>
          </p:nvPr>
        </p:nvSpPr>
        <p:spPr>
          <a:xfrm>
            <a:off x="3586231" y="4011598"/>
            <a:ext cx="2057400" cy="378000"/>
          </a:xfrm>
          <a:prstGeom prst="roundRect">
            <a:avLst>
              <a:gd name="adj" fmla="val 50000"/>
            </a:avLst>
          </a:prstGeom>
          <a:noFill/>
          <a:ln>
            <a:solidFill>
              <a:schemeClr val="accent1"/>
            </a:solidFill>
          </a:ln>
        </p:spPr>
        <p:txBody>
          <a:bodyPr anchor="ctr">
            <a:normAutofit/>
          </a:bodyPr>
          <a:lstStyle>
            <a:lvl1pPr marL="0" indent="0" algn="ctr">
              <a:lnSpc>
                <a:spcPct val="100000"/>
              </a:lnSpc>
              <a:buNone/>
              <a:defRPr sz="1400" b="1">
                <a:solidFill>
                  <a:schemeClr val="accent6"/>
                </a:solidFill>
              </a:defRPr>
            </a:lvl1pPr>
          </a:lstStyle>
          <a:p>
            <a:pPr lvl="0"/>
            <a:r>
              <a:rPr lang="zh-CN" altLang="en-US" dirty="0"/>
              <a:t>署名占位符</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bg>
      <p:bgPr>
        <a:solidFill>
          <a:schemeClr val="bg2"/>
        </a:solidFill>
        <a:effectLst/>
      </p:bgPr>
    </p:bg>
    <p:spTree>
      <p:nvGrpSpPr>
        <p:cNvPr id="1" name=""/>
        <p:cNvGrpSpPr/>
        <p:nvPr/>
      </p:nvGrpSpPr>
      <p:grpSpPr>
        <a:xfrm>
          <a:off x="0" y="0"/>
          <a:ext cx="0" cy="0"/>
          <a:chOff x="0" y="0"/>
          <a:chExt cx="0" cy="0"/>
        </a:xfrm>
      </p:grpSpPr>
      <p:sp>
        <p:nvSpPr>
          <p:cNvPr id="85" name="任意多边形: 形状 84"/>
          <p:cNvSpPr/>
          <p:nvPr userDrawn="1">
            <p:custDataLst>
              <p:tags r:id="rId2"/>
            </p:custDataLst>
          </p:nvPr>
        </p:nvSpPr>
        <p:spPr>
          <a:xfrm>
            <a:off x="0" y="1469195"/>
            <a:ext cx="2257865" cy="4299440"/>
          </a:xfrm>
          <a:custGeom>
            <a:avLst/>
            <a:gdLst>
              <a:gd name="connsiteX0" fmla="*/ 144194 w 3010487"/>
              <a:gd name="connsiteY0" fmla="*/ 0 h 5732586"/>
              <a:gd name="connsiteX1" fmla="*/ 3010487 w 3010487"/>
              <a:gd name="connsiteY1" fmla="*/ 2866293 h 5732586"/>
              <a:gd name="connsiteX2" fmla="*/ 144194 w 3010487"/>
              <a:gd name="connsiteY2" fmla="*/ 5732586 h 5732586"/>
              <a:gd name="connsiteX3" fmla="*/ 0 w 3010487"/>
              <a:gd name="connsiteY3" fmla="*/ 5728940 h 5732586"/>
              <a:gd name="connsiteX4" fmla="*/ 0 w 3010487"/>
              <a:gd name="connsiteY4" fmla="*/ 3646 h 5732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0487" h="5732586">
                <a:moveTo>
                  <a:pt x="144194" y="0"/>
                </a:moveTo>
                <a:cubicBezTo>
                  <a:pt x="1727204" y="0"/>
                  <a:pt x="3010487" y="1283283"/>
                  <a:pt x="3010487" y="2866293"/>
                </a:cubicBezTo>
                <a:cubicBezTo>
                  <a:pt x="3010487" y="4449303"/>
                  <a:pt x="1727204" y="5732586"/>
                  <a:pt x="144194" y="5732586"/>
                </a:cubicBezTo>
                <a:lnTo>
                  <a:pt x="0" y="5728940"/>
                </a:lnTo>
                <a:lnTo>
                  <a:pt x="0" y="3646"/>
                </a:lnTo>
                <a:close/>
              </a:path>
            </a:pathLst>
          </a:custGeom>
          <a:solidFill>
            <a:schemeClr val="accent6"/>
          </a:solidFill>
          <a:ln w="2934"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endParaRPr lang="zh-CN" altLang="en-US" sz="1350">
              <a:solidFill>
                <a:schemeClr val="tx1"/>
              </a:solidFill>
            </a:endParaRPr>
          </a:p>
        </p:txBody>
      </p:sp>
      <p:sp>
        <p:nvSpPr>
          <p:cNvPr id="109" name="任意多边形: 形状 108"/>
          <p:cNvSpPr/>
          <p:nvPr userDrawn="1">
            <p:custDataLst>
              <p:tags r:id="rId3"/>
            </p:custDataLst>
          </p:nvPr>
        </p:nvSpPr>
        <p:spPr>
          <a:xfrm>
            <a:off x="764858" y="4779169"/>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110" name="任意多边形: 形状 109"/>
          <p:cNvSpPr/>
          <p:nvPr userDrawn="1">
            <p:custDataLst>
              <p:tags r:id="rId4"/>
            </p:custDataLst>
          </p:nvPr>
        </p:nvSpPr>
        <p:spPr>
          <a:xfrm>
            <a:off x="927735" y="4779169"/>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111" name="任意多边形: 形状 110"/>
          <p:cNvSpPr/>
          <p:nvPr userDrawn="1">
            <p:custDataLst>
              <p:tags r:id="rId5"/>
            </p:custDataLst>
          </p:nvPr>
        </p:nvSpPr>
        <p:spPr>
          <a:xfrm>
            <a:off x="1091089" y="4779169"/>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112" name="任意多边形: 形状 111"/>
          <p:cNvSpPr/>
          <p:nvPr userDrawn="1">
            <p:custDataLst>
              <p:tags r:id="rId6"/>
            </p:custDataLst>
          </p:nvPr>
        </p:nvSpPr>
        <p:spPr>
          <a:xfrm>
            <a:off x="1254443" y="4779169"/>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113" name="任意多边形: 形状 112"/>
          <p:cNvSpPr/>
          <p:nvPr userDrawn="1">
            <p:custDataLst>
              <p:tags r:id="rId7"/>
            </p:custDataLst>
          </p:nvPr>
        </p:nvSpPr>
        <p:spPr>
          <a:xfrm>
            <a:off x="1417320" y="4779169"/>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114" name="任意多边形: 形状 113"/>
          <p:cNvSpPr/>
          <p:nvPr userDrawn="1">
            <p:custDataLst>
              <p:tags r:id="rId8"/>
            </p:custDataLst>
          </p:nvPr>
        </p:nvSpPr>
        <p:spPr>
          <a:xfrm>
            <a:off x="1580674" y="4779169"/>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103" name="任意多边形: 形状 102"/>
          <p:cNvSpPr/>
          <p:nvPr userDrawn="1">
            <p:custDataLst>
              <p:tags r:id="rId9"/>
            </p:custDataLst>
          </p:nvPr>
        </p:nvSpPr>
        <p:spPr>
          <a:xfrm>
            <a:off x="764858" y="4996339"/>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104" name="任意多边形: 形状 103"/>
          <p:cNvSpPr/>
          <p:nvPr userDrawn="1">
            <p:custDataLst>
              <p:tags r:id="rId10"/>
            </p:custDataLst>
          </p:nvPr>
        </p:nvSpPr>
        <p:spPr>
          <a:xfrm>
            <a:off x="927735" y="4996339"/>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105" name="任意多边形: 形状 104"/>
          <p:cNvSpPr/>
          <p:nvPr userDrawn="1">
            <p:custDataLst>
              <p:tags r:id="rId11"/>
            </p:custDataLst>
          </p:nvPr>
        </p:nvSpPr>
        <p:spPr>
          <a:xfrm>
            <a:off x="1091089" y="4996339"/>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106" name="任意多边形: 形状 105"/>
          <p:cNvSpPr/>
          <p:nvPr userDrawn="1">
            <p:custDataLst>
              <p:tags r:id="rId12"/>
            </p:custDataLst>
          </p:nvPr>
        </p:nvSpPr>
        <p:spPr>
          <a:xfrm>
            <a:off x="1254443" y="4996339"/>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107" name="任意多边形: 形状 106"/>
          <p:cNvSpPr/>
          <p:nvPr userDrawn="1">
            <p:custDataLst>
              <p:tags r:id="rId13"/>
            </p:custDataLst>
          </p:nvPr>
        </p:nvSpPr>
        <p:spPr>
          <a:xfrm>
            <a:off x="1417320" y="4996339"/>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108" name="任意多边形: 形状 107"/>
          <p:cNvSpPr/>
          <p:nvPr userDrawn="1">
            <p:custDataLst>
              <p:tags r:id="rId14"/>
            </p:custDataLst>
          </p:nvPr>
        </p:nvSpPr>
        <p:spPr>
          <a:xfrm>
            <a:off x="1580674" y="4996339"/>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97" name="任意多边形: 形状 96"/>
          <p:cNvSpPr/>
          <p:nvPr userDrawn="1">
            <p:custDataLst>
              <p:tags r:id="rId15"/>
            </p:custDataLst>
          </p:nvPr>
        </p:nvSpPr>
        <p:spPr>
          <a:xfrm>
            <a:off x="764858" y="5222558"/>
            <a:ext cx="54769" cy="54769"/>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98" name="任意多边形: 形状 97"/>
          <p:cNvSpPr/>
          <p:nvPr userDrawn="1">
            <p:custDataLst>
              <p:tags r:id="rId16"/>
            </p:custDataLst>
          </p:nvPr>
        </p:nvSpPr>
        <p:spPr>
          <a:xfrm>
            <a:off x="927735" y="5222558"/>
            <a:ext cx="54769" cy="54769"/>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99" name="任意多边形: 形状 98"/>
          <p:cNvSpPr/>
          <p:nvPr userDrawn="1">
            <p:custDataLst>
              <p:tags r:id="rId17"/>
            </p:custDataLst>
          </p:nvPr>
        </p:nvSpPr>
        <p:spPr>
          <a:xfrm>
            <a:off x="1091089" y="5222558"/>
            <a:ext cx="54769" cy="54769"/>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100" name="任意多边形: 形状 99"/>
          <p:cNvSpPr/>
          <p:nvPr userDrawn="1">
            <p:custDataLst>
              <p:tags r:id="rId18"/>
            </p:custDataLst>
          </p:nvPr>
        </p:nvSpPr>
        <p:spPr>
          <a:xfrm>
            <a:off x="1254443" y="5222558"/>
            <a:ext cx="54769" cy="54769"/>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101" name="任意多边形: 形状 100"/>
          <p:cNvSpPr/>
          <p:nvPr userDrawn="1">
            <p:custDataLst>
              <p:tags r:id="rId19"/>
            </p:custDataLst>
          </p:nvPr>
        </p:nvSpPr>
        <p:spPr>
          <a:xfrm>
            <a:off x="1417320" y="5222558"/>
            <a:ext cx="54769" cy="54769"/>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102" name="任意多边形: 形状 101"/>
          <p:cNvSpPr/>
          <p:nvPr userDrawn="1">
            <p:custDataLst>
              <p:tags r:id="rId20"/>
            </p:custDataLst>
          </p:nvPr>
        </p:nvSpPr>
        <p:spPr>
          <a:xfrm>
            <a:off x="1580674" y="5222558"/>
            <a:ext cx="54769" cy="54769"/>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91" name="任意多边形: 形状 90"/>
          <p:cNvSpPr/>
          <p:nvPr userDrawn="1">
            <p:custDataLst>
              <p:tags r:id="rId21"/>
            </p:custDataLst>
          </p:nvPr>
        </p:nvSpPr>
        <p:spPr>
          <a:xfrm>
            <a:off x="764858" y="5448300"/>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92" name="任意多边形: 形状 91"/>
          <p:cNvSpPr/>
          <p:nvPr userDrawn="1">
            <p:custDataLst>
              <p:tags r:id="rId22"/>
            </p:custDataLst>
          </p:nvPr>
        </p:nvSpPr>
        <p:spPr>
          <a:xfrm>
            <a:off x="927735" y="5448300"/>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93" name="任意多边形: 形状 92"/>
          <p:cNvSpPr/>
          <p:nvPr userDrawn="1">
            <p:custDataLst>
              <p:tags r:id="rId23"/>
            </p:custDataLst>
          </p:nvPr>
        </p:nvSpPr>
        <p:spPr>
          <a:xfrm>
            <a:off x="1091089" y="5448300"/>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94" name="任意多边形: 形状 93"/>
          <p:cNvSpPr/>
          <p:nvPr userDrawn="1">
            <p:custDataLst>
              <p:tags r:id="rId24"/>
            </p:custDataLst>
          </p:nvPr>
        </p:nvSpPr>
        <p:spPr>
          <a:xfrm>
            <a:off x="1254443" y="5448300"/>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95" name="任意多边形: 形状 94"/>
          <p:cNvSpPr/>
          <p:nvPr userDrawn="1">
            <p:custDataLst>
              <p:tags r:id="rId25"/>
            </p:custDataLst>
          </p:nvPr>
        </p:nvSpPr>
        <p:spPr>
          <a:xfrm>
            <a:off x="1417320" y="5448300"/>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96" name="任意多边形: 形状 95"/>
          <p:cNvSpPr/>
          <p:nvPr userDrawn="1">
            <p:custDataLst>
              <p:tags r:id="rId26"/>
            </p:custDataLst>
          </p:nvPr>
        </p:nvSpPr>
        <p:spPr>
          <a:xfrm>
            <a:off x="1580674" y="5448300"/>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116" name="任意多边形: 形状 115"/>
          <p:cNvSpPr/>
          <p:nvPr>
            <p:custDataLst>
              <p:tags r:id="rId27"/>
            </p:custDataLst>
          </p:nvPr>
        </p:nvSpPr>
        <p:spPr>
          <a:xfrm>
            <a:off x="8162274" y="4978055"/>
            <a:ext cx="981726" cy="1022695"/>
          </a:xfrm>
          <a:custGeom>
            <a:avLst/>
            <a:gdLst>
              <a:gd name="connsiteX0" fmla="*/ 672905 w 1308968"/>
              <a:gd name="connsiteY0" fmla="*/ 0 h 1363593"/>
              <a:gd name="connsiteX1" fmla="*/ 1292915 w 1308968"/>
              <a:gd name="connsiteY1" fmla="*/ 416454 h 1363593"/>
              <a:gd name="connsiteX2" fmla="*/ 1308968 w 1308968"/>
              <a:gd name="connsiteY2" fmla="*/ 468831 h 1363593"/>
              <a:gd name="connsiteX3" fmla="*/ 1308968 w 1308968"/>
              <a:gd name="connsiteY3" fmla="*/ 1363593 h 1363593"/>
              <a:gd name="connsiteX4" fmla="*/ 0 w 1308968"/>
              <a:gd name="connsiteY4" fmla="*/ 1363593 h 1363593"/>
              <a:gd name="connsiteX5" fmla="*/ 0 w 1308968"/>
              <a:gd name="connsiteY5" fmla="*/ 681797 h 1363593"/>
              <a:gd name="connsiteX6" fmla="*/ 672905 w 1308968"/>
              <a:gd name="connsiteY6" fmla="*/ 0 h 136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968" h="1363593">
                <a:moveTo>
                  <a:pt x="672905" y="0"/>
                </a:moveTo>
                <a:cubicBezTo>
                  <a:pt x="951555" y="0"/>
                  <a:pt x="1190739" y="171761"/>
                  <a:pt x="1292915" y="416454"/>
                </a:cubicBezTo>
                <a:lnTo>
                  <a:pt x="1308968" y="468831"/>
                </a:lnTo>
                <a:lnTo>
                  <a:pt x="1308968" y="1363593"/>
                </a:lnTo>
                <a:lnTo>
                  <a:pt x="0" y="1363593"/>
                </a:lnTo>
                <a:lnTo>
                  <a:pt x="0" y="681797"/>
                </a:lnTo>
                <a:cubicBezTo>
                  <a:pt x="0" y="305353"/>
                  <a:pt x="301371" y="0"/>
                  <a:pt x="672905" y="0"/>
                </a:cubicBezTo>
                <a:close/>
              </a:path>
            </a:pathLst>
          </a:custGeom>
          <a:solidFill>
            <a:schemeClr val="accent1">
              <a:lumMod val="60000"/>
              <a:lumOff val="40000"/>
            </a:schemeClr>
          </a:solidFill>
          <a:ln w="2934" cap="flat">
            <a:noFill/>
            <a:prstDash val="solid"/>
            <a:miter/>
          </a:ln>
        </p:spPr>
        <p:txBody>
          <a:bodyPr wrap="square" rtlCol="0" anchor="ctr">
            <a:noAutofit/>
          </a:bodyPr>
          <a:lstStyle/>
          <a:p>
            <a:endParaRPr lang="zh-CN" altLang="en-US" sz="1350"/>
          </a:p>
        </p:txBody>
      </p:sp>
      <p:sp>
        <p:nvSpPr>
          <p:cNvPr id="117" name="任意多边形: 形状 116"/>
          <p:cNvSpPr/>
          <p:nvPr>
            <p:custDataLst>
              <p:tags r:id="rId28"/>
            </p:custDataLst>
          </p:nvPr>
        </p:nvSpPr>
        <p:spPr>
          <a:xfrm>
            <a:off x="7877404" y="5677490"/>
            <a:ext cx="647069" cy="323534"/>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6"/>
          </a:solidFill>
          <a:ln w="2934" cap="flat">
            <a:noFill/>
            <a:prstDash val="solid"/>
            <a:miter/>
          </a:ln>
        </p:spPr>
        <p:txBody>
          <a:bodyPr rtlCol="0" anchor="ctr"/>
          <a:lstStyle/>
          <a:p>
            <a:endParaRPr lang="zh-CN" altLang="en-US" sz="1350"/>
          </a:p>
        </p:txBody>
      </p:sp>
      <p:cxnSp>
        <p:nvCxnSpPr>
          <p:cNvPr id="124" name="直接连接符 123"/>
          <p:cNvCxnSpPr/>
          <p:nvPr>
            <p:custDataLst>
              <p:tags r:id="rId29"/>
            </p:custDataLst>
          </p:nvPr>
        </p:nvCxnSpPr>
        <p:spPr>
          <a:xfrm>
            <a:off x="3502855" y="4975738"/>
            <a:ext cx="464233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30"/>
            </p:custDataLst>
          </p:nvPr>
        </p:nvSpPr>
        <p:spPr>
          <a:xfrm>
            <a:off x="54780" y="2556826"/>
            <a:ext cx="1525809" cy="2016598"/>
          </a:xfrm>
        </p:spPr>
        <p:txBody>
          <a:bodyPr anchor="ctr">
            <a:noAutofit/>
          </a:bodyPr>
          <a:lstStyle>
            <a:lvl1pPr algn="r">
              <a:defRPr sz="7200">
                <a:solidFill>
                  <a:schemeClr val="bg1"/>
                </a:solidFill>
              </a:defRPr>
            </a:lvl1pPr>
          </a:lstStyle>
          <a:p>
            <a:r>
              <a:rPr lang="zh-CN" altLang="en-US" dirty="0"/>
              <a:t>标</a:t>
            </a:r>
            <a:br>
              <a:rPr lang="en-US" altLang="zh-CN" dirty="0"/>
            </a:br>
            <a:r>
              <a:rPr lang="zh-CN" altLang="en-US" dirty="0"/>
              <a:t>题</a:t>
            </a:r>
            <a:endParaRPr lang="zh-CN" altLang="en-US" dirty="0"/>
          </a:p>
        </p:txBody>
      </p:sp>
      <p:sp>
        <p:nvSpPr>
          <p:cNvPr id="7" name="日期占位符 6"/>
          <p:cNvSpPr>
            <a:spLocks noGrp="1"/>
          </p:cNvSpPr>
          <p:nvPr>
            <p:ph type="dt" sz="half" idx="10"/>
            <p:custDataLst>
              <p:tags r:id="rId31"/>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32"/>
            </p:custDataLst>
          </p:nvPr>
        </p:nvSpPr>
        <p:spPr/>
        <p:txBody>
          <a:bodyPr/>
          <a:lstStyle/>
          <a:p>
            <a:endParaRPr lang="zh-CN" altLang="en-US"/>
          </a:p>
        </p:txBody>
      </p:sp>
      <p:sp>
        <p:nvSpPr>
          <p:cNvPr id="9" name="灯片编号占位符 8"/>
          <p:cNvSpPr>
            <a:spLocks noGrp="1"/>
          </p:cNvSpPr>
          <p:nvPr>
            <p:ph type="sldNum" sz="quarter" idx="12"/>
            <p:custDataLst>
              <p:tags r:id="rId33"/>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9" name="任意多边形: 形状 8"/>
          <p:cNvSpPr/>
          <p:nvPr userDrawn="1">
            <p:custDataLst>
              <p:tags r:id="rId2"/>
            </p:custDataLst>
          </p:nvPr>
        </p:nvSpPr>
        <p:spPr>
          <a:xfrm>
            <a:off x="7011027" y="1469619"/>
            <a:ext cx="2132973" cy="4298593"/>
          </a:xfrm>
          <a:custGeom>
            <a:avLst/>
            <a:gdLst>
              <a:gd name="connsiteX0" fmla="*/ 2843964 w 2843964"/>
              <a:gd name="connsiteY0" fmla="*/ 0 h 5731457"/>
              <a:gd name="connsiteX1" fmla="*/ 2843964 w 2843964"/>
              <a:gd name="connsiteY1" fmla="*/ 5731457 h 5731457"/>
              <a:gd name="connsiteX2" fmla="*/ 2718794 w 2843964"/>
              <a:gd name="connsiteY2" fmla="*/ 5728292 h 5731457"/>
              <a:gd name="connsiteX3" fmla="*/ 0 w 2843964"/>
              <a:gd name="connsiteY3" fmla="*/ 2865728 h 5731457"/>
              <a:gd name="connsiteX4" fmla="*/ 2718794 w 2843964"/>
              <a:gd name="connsiteY4" fmla="*/ 3165 h 5731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3964" h="5731457">
                <a:moveTo>
                  <a:pt x="2843964" y="0"/>
                </a:moveTo>
                <a:lnTo>
                  <a:pt x="2843964" y="5731457"/>
                </a:lnTo>
                <a:lnTo>
                  <a:pt x="2718794" y="5728292"/>
                </a:lnTo>
                <a:cubicBezTo>
                  <a:pt x="1204331" y="5651523"/>
                  <a:pt x="0" y="4399269"/>
                  <a:pt x="0" y="2865728"/>
                </a:cubicBezTo>
                <a:cubicBezTo>
                  <a:pt x="0" y="1332187"/>
                  <a:pt x="1204331" y="79933"/>
                  <a:pt x="2718794" y="3165"/>
                </a:cubicBezTo>
                <a:close/>
              </a:path>
            </a:pathLst>
          </a:custGeom>
          <a:solidFill>
            <a:schemeClr val="accent6"/>
          </a:solidFill>
          <a:ln w="2934"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endParaRPr lang="zh-CN" altLang="en-US" sz="1350" dirty="0">
              <a:solidFill>
                <a:schemeClr val="tx1"/>
              </a:solidFill>
            </a:endParaRPr>
          </a:p>
        </p:txBody>
      </p:sp>
      <p:sp>
        <p:nvSpPr>
          <p:cNvPr id="33" name="任意多边形: 形状 32"/>
          <p:cNvSpPr/>
          <p:nvPr userDrawn="1">
            <p:custDataLst>
              <p:tags r:id="rId3"/>
            </p:custDataLst>
          </p:nvPr>
        </p:nvSpPr>
        <p:spPr>
          <a:xfrm>
            <a:off x="7541419" y="4779169"/>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34" name="任意多边形: 形状 33"/>
          <p:cNvSpPr/>
          <p:nvPr userDrawn="1">
            <p:custDataLst>
              <p:tags r:id="rId4"/>
            </p:custDataLst>
          </p:nvPr>
        </p:nvSpPr>
        <p:spPr>
          <a:xfrm>
            <a:off x="7704773" y="4779169"/>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35" name="任意多边形: 形状 34"/>
          <p:cNvSpPr/>
          <p:nvPr userDrawn="1">
            <p:custDataLst>
              <p:tags r:id="rId5"/>
            </p:custDataLst>
          </p:nvPr>
        </p:nvSpPr>
        <p:spPr>
          <a:xfrm>
            <a:off x="7867650" y="4779169"/>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36" name="任意多边形: 形状 35"/>
          <p:cNvSpPr/>
          <p:nvPr userDrawn="1">
            <p:custDataLst>
              <p:tags r:id="rId6"/>
            </p:custDataLst>
          </p:nvPr>
        </p:nvSpPr>
        <p:spPr>
          <a:xfrm>
            <a:off x="8031004" y="4779169"/>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37" name="任意多边形: 形状 36"/>
          <p:cNvSpPr/>
          <p:nvPr userDrawn="1">
            <p:custDataLst>
              <p:tags r:id="rId7"/>
            </p:custDataLst>
          </p:nvPr>
        </p:nvSpPr>
        <p:spPr>
          <a:xfrm>
            <a:off x="8193881" y="4779169"/>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38" name="任意多边形: 形状 37"/>
          <p:cNvSpPr/>
          <p:nvPr userDrawn="1">
            <p:custDataLst>
              <p:tags r:id="rId8"/>
            </p:custDataLst>
          </p:nvPr>
        </p:nvSpPr>
        <p:spPr>
          <a:xfrm>
            <a:off x="8357235" y="4779169"/>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27" name="任意多边形: 形状 26"/>
          <p:cNvSpPr/>
          <p:nvPr userDrawn="1">
            <p:custDataLst>
              <p:tags r:id="rId9"/>
            </p:custDataLst>
          </p:nvPr>
        </p:nvSpPr>
        <p:spPr>
          <a:xfrm>
            <a:off x="7541419" y="4996339"/>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28" name="任意多边形: 形状 27"/>
          <p:cNvSpPr/>
          <p:nvPr userDrawn="1">
            <p:custDataLst>
              <p:tags r:id="rId10"/>
            </p:custDataLst>
          </p:nvPr>
        </p:nvSpPr>
        <p:spPr>
          <a:xfrm>
            <a:off x="7704773" y="4996339"/>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29" name="任意多边形: 形状 28"/>
          <p:cNvSpPr/>
          <p:nvPr userDrawn="1">
            <p:custDataLst>
              <p:tags r:id="rId11"/>
            </p:custDataLst>
          </p:nvPr>
        </p:nvSpPr>
        <p:spPr>
          <a:xfrm>
            <a:off x="7867650" y="4996339"/>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30" name="任意多边形: 形状 29"/>
          <p:cNvSpPr/>
          <p:nvPr userDrawn="1">
            <p:custDataLst>
              <p:tags r:id="rId12"/>
            </p:custDataLst>
          </p:nvPr>
        </p:nvSpPr>
        <p:spPr>
          <a:xfrm>
            <a:off x="8031004" y="4996339"/>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31" name="任意多边形: 形状 30"/>
          <p:cNvSpPr/>
          <p:nvPr userDrawn="1">
            <p:custDataLst>
              <p:tags r:id="rId13"/>
            </p:custDataLst>
          </p:nvPr>
        </p:nvSpPr>
        <p:spPr>
          <a:xfrm>
            <a:off x="8193881" y="4996339"/>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32" name="任意多边形: 形状 31"/>
          <p:cNvSpPr/>
          <p:nvPr userDrawn="1">
            <p:custDataLst>
              <p:tags r:id="rId14"/>
            </p:custDataLst>
          </p:nvPr>
        </p:nvSpPr>
        <p:spPr>
          <a:xfrm>
            <a:off x="8357235" y="4996339"/>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21" name="任意多边形: 形状 20"/>
          <p:cNvSpPr/>
          <p:nvPr userDrawn="1">
            <p:custDataLst>
              <p:tags r:id="rId15"/>
            </p:custDataLst>
          </p:nvPr>
        </p:nvSpPr>
        <p:spPr>
          <a:xfrm>
            <a:off x="7541419" y="5222558"/>
            <a:ext cx="54769" cy="54769"/>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22" name="任意多边形: 形状 21"/>
          <p:cNvSpPr/>
          <p:nvPr userDrawn="1">
            <p:custDataLst>
              <p:tags r:id="rId16"/>
            </p:custDataLst>
          </p:nvPr>
        </p:nvSpPr>
        <p:spPr>
          <a:xfrm>
            <a:off x="7704773" y="5222558"/>
            <a:ext cx="54769" cy="54769"/>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23" name="任意多边形: 形状 22"/>
          <p:cNvSpPr/>
          <p:nvPr userDrawn="1">
            <p:custDataLst>
              <p:tags r:id="rId17"/>
            </p:custDataLst>
          </p:nvPr>
        </p:nvSpPr>
        <p:spPr>
          <a:xfrm>
            <a:off x="7867650" y="5222558"/>
            <a:ext cx="54769" cy="54769"/>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24" name="任意多边形: 形状 23"/>
          <p:cNvSpPr/>
          <p:nvPr userDrawn="1">
            <p:custDataLst>
              <p:tags r:id="rId18"/>
            </p:custDataLst>
          </p:nvPr>
        </p:nvSpPr>
        <p:spPr>
          <a:xfrm>
            <a:off x="8031004" y="5222558"/>
            <a:ext cx="54769" cy="54769"/>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25" name="任意多边形: 形状 24"/>
          <p:cNvSpPr/>
          <p:nvPr userDrawn="1">
            <p:custDataLst>
              <p:tags r:id="rId19"/>
            </p:custDataLst>
          </p:nvPr>
        </p:nvSpPr>
        <p:spPr>
          <a:xfrm>
            <a:off x="8193881" y="5222558"/>
            <a:ext cx="54769" cy="54769"/>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26" name="任意多边形: 形状 25"/>
          <p:cNvSpPr/>
          <p:nvPr userDrawn="1">
            <p:custDataLst>
              <p:tags r:id="rId20"/>
            </p:custDataLst>
          </p:nvPr>
        </p:nvSpPr>
        <p:spPr>
          <a:xfrm>
            <a:off x="8357235" y="5222558"/>
            <a:ext cx="54769" cy="54769"/>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15" name="任意多边形: 形状 14"/>
          <p:cNvSpPr/>
          <p:nvPr userDrawn="1">
            <p:custDataLst>
              <p:tags r:id="rId21"/>
            </p:custDataLst>
          </p:nvPr>
        </p:nvSpPr>
        <p:spPr>
          <a:xfrm>
            <a:off x="7541419" y="5448300"/>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16" name="任意多边形: 形状 15"/>
          <p:cNvSpPr/>
          <p:nvPr userDrawn="1">
            <p:custDataLst>
              <p:tags r:id="rId22"/>
            </p:custDataLst>
          </p:nvPr>
        </p:nvSpPr>
        <p:spPr>
          <a:xfrm>
            <a:off x="7704773" y="5448300"/>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17" name="任意多边形: 形状 16"/>
          <p:cNvSpPr/>
          <p:nvPr userDrawn="1">
            <p:custDataLst>
              <p:tags r:id="rId23"/>
            </p:custDataLst>
          </p:nvPr>
        </p:nvSpPr>
        <p:spPr>
          <a:xfrm>
            <a:off x="7867650" y="5448300"/>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18" name="任意多边形: 形状 17"/>
          <p:cNvSpPr/>
          <p:nvPr userDrawn="1">
            <p:custDataLst>
              <p:tags r:id="rId24"/>
            </p:custDataLst>
          </p:nvPr>
        </p:nvSpPr>
        <p:spPr>
          <a:xfrm>
            <a:off x="8031004" y="5448300"/>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19" name="任意多边形: 形状 18"/>
          <p:cNvSpPr/>
          <p:nvPr userDrawn="1">
            <p:custDataLst>
              <p:tags r:id="rId25"/>
            </p:custDataLst>
          </p:nvPr>
        </p:nvSpPr>
        <p:spPr>
          <a:xfrm>
            <a:off x="8193881" y="5448300"/>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20" name="任意多边形: 形状 19"/>
          <p:cNvSpPr/>
          <p:nvPr userDrawn="1">
            <p:custDataLst>
              <p:tags r:id="rId26"/>
            </p:custDataLst>
          </p:nvPr>
        </p:nvSpPr>
        <p:spPr>
          <a:xfrm>
            <a:off x="8357235" y="5448300"/>
            <a:ext cx="54769" cy="54769"/>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sz="1350"/>
          </a:p>
        </p:txBody>
      </p:sp>
      <p:sp>
        <p:nvSpPr>
          <p:cNvPr id="39" name="任意多边形 1"/>
          <p:cNvSpPr/>
          <p:nvPr userDrawn="1">
            <p:custDataLst>
              <p:tags r:id="rId27"/>
            </p:custDataLst>
          </p:nvPr>
        </p:nvSpPr>
        <p:spPr>
          <a:xfrm>
            <a:off x="154781" y="5334423"/>
            <a:ext cx="1007537" cy="666803"/>
          </a:xfrm>
          <a:custGeom>
            <a:avLst/>
            <a:gdLst/>
            <a:ahLst/>
            <a:cxnLst>
              <a:cxn ang="3">
                <a:pos x="hc" y="t"/>
              </a:cxn>
              <a:cxn ang="cd2">
                <a:pos x="l" y="vc"/>
              </a:cxn>
              <a:cxn ang="cd4">
                <a:pos x="hc" y="b"/>
              </a:cxn>
              <a:cxn ang="0">
                <a:pos x="r" y="vc"/>
              </a:cxn>
            </a:cxnLst>
            <a:rect l="l" t="t" r="r" b="b"/>
            <a:pathLst>
              <a:path w="2116" h="1400">
                <a:moveTo>
                  <a:pt x="1058" y="0"/>
                </a:moveTo>
                <a:cubicBezTo>
                  <a:pt x="1570" y="0"/>
                  <a:pt x="1997" y="368"/>
                  <a:pt x="2096" y="857"/>
                </a:cubicBezTo>
                <a:lnTo>
                  <a:pt x="2116" y="1053"/>
                </a:lnTo>
                <a:lnTo>
                  <a:pt x="1762" y="1053"/>
                </a:lnTo>
                <a:lnTo>
                  <a:pt x="1762" y="1400"/>
                </a:lnTo>
                <a:lnTo>
                  <a:pt x="0" y="1400"/>
                </a:lnTo>
                <a:lnTo>
                  <a:pt x="0" y="1053"/>
                </a:lnTo>
                <a:lnTo>
                  <a:pt x="0" y="1053"/>
                </a:lnTo>
                <a:lnTo>
                  <a:pt x="20" y="857"/>
                </a:lnTo>
                <a:cubicBezTo>
                  <a:pt x="119" y="368"/>
                  <a:pt x="546" y="0"/>
                  <a:pt x="1058" y="0"/>
                </a:cubicBezTo>
                <a:close/>
              </a:path>
            </a:pathLst>
          </a:cu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cxnSp>
        <p:nvCxnSpPr>
          <p:cNvPr id="40" name="直接连接符 39"/>
          <p:cNvCxnSpPr/>
          <p:nvPr userDrawn="1">
            <p:custDataLst>
              <p:tags r:id="rId28"/>
            </p:custDataLst>
          </p:nvPr>
        </p:nvCxnSpPr>
        <p:spPr>
          <a:xfrm>
            <a:off x="1162318" y="5753100"/>
            <a:ext cx="642910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1" name="任意多边形: 形状 40"/>
          <p:cNvSpPr/>
          <p:nvPr userDrawn="1">
            <p:custDataLst>
              <p:tags r:id="rId29"/>
            </p:custDataLst>
          </p:nvPr>
        </p:nvSpPr>
        <p:spPr>
          <a:xfrm>
            <a:off x="806801" y="5677175"/>
            <a:ext cx="647069" cy="323534"/>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2"/>
          </a:solidFill>
          <a:ln w="2934" cap="flat">
            <a:noFill/>
            <a:prstDash val="solid"/>
            <a:miter/>
          </a:ln>
        </p:spPr>
        <p:txBody>
          <a:bodyPr rtlCol="0" anchor="ctr"/>
          <a:lstStyle/>
          <a:p>
            <a:endParaRPr lang="zh-CN" altLang="en-US" sz="1350"/>
          </a:p>
        </p:txBody>
      </p:sp>
      <p:sp>
        <p:nvSpPr>
          <p:cNvPr id="2" name="标题 1"/>
          <p:cNvSpPr>
            <a:spLocks noGrp="1"/>
          </p:cNvSpPr>
          <p:nvPr>
            <p:ph type="title"/>
            <p:custDataLst>
              <p:tags r:id="rId30"/>
            </p:custDataLst>
          </p:nvPr>
        </p:nvSpPr>
        <p:spPr>
          <a:xfrm>
            <a:off x="1185854" y="1382751"/>
            <a:ext cx="4952732" cy="3744029"/>
          </a:xfrm>
        </p:spPr>
        <p:txBody>
          <a:bodyPr anchor="ctr">
            <a:normAutofit/>
          </a:bodyPr>
          <a:lstStyle>
            <a:lvl1pPr algn="l">
              <a:defRPr sz="6000"/>
            </a:lvl1pPr>
          </a:lstStyle>
          <a:p>
            <a:r>
              <a:rPr lang="zh-CN" altLang="en-US" dirty="0"/>
              <a:t>单击此处编辑母版标题样式</a:t>
            </a:r>
            <a:endParaRPr lang="zh-CN" altLang="en-US" dirty="0"/>
          </a:p>
        </p:txBody>
      </p:sp>
      <p:sp>
        <p:nvSpPr>
          <p:cNvPr id="4" name="日期占位符 3"/>
          <p:cNvSpPr>
            <a:spLocks noGrp="1"/>
          </p:cNvSpPr>
          <p:nvPr>
            <p:ph type="dt" sz="half" idx="10"/>
            <p:custDataLst>
              <p:tags r:id="rId31"/>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32"/>
            </p:custDataLst>
          </p:nvPr>
        </p:nvSpPr>
        <p:spPr/>
        <p:txBody>
          <a:bodyPr/>
          <a:lstStyle/>
          <a:p>
            <a:endParaRPr lang="zh-CN" altLang="en-US"/>
          </a:p>
        </p:txBody>
      </p:sp>
      <p:sp>
        <p:nvSpPr>
          <p:cNvPr id="6" name="灯片编号占位符 5"/>
          <p:cNvSpPr>
            <a:spLocks noGrp="1"/>
          </p:cNvSpPr>
          <p:nvPr>
            <p:ph type="sldNum" sz="quarter" idx="12"/>
            <p:custDataLst>
              <p:tags r:id="rId33"/>
            </p:custDataLst>
          </p:nvPr>
        </p:nvSpPr>
        <p:spPr/>
        <p:txBody>
          <a:bodyPr/>
          <a:lstStyle/>
          <a:p>
            <a:fld id="{BE5F26B5-172A-4DC2-B0B7-181CFC56B87C}" type="slidenum">
              <a:rPr lang="zh-CN" altLang="en-US" smtClean="0"/>
            </a:fld>
            <a:endParaRPr lang="zh-CN" altLang="en-US"/>
          </a:p>
        </p:txBody>
      </p:sp>
      <p:sp>
        <p:nvSpPr>
          <p:cNvPr id="8" name="文本占位符 7"/>
          <p:cNvSpPr>
            <a:spLocks noGrp="1"/>
          </p:cNvSpPr>
          <p:nvPr>
            <p:ph type="body" sz="quarter" idx="13" hasCustomPrompt="1"/>
            <p:custDataLst>
              <p:tags r:id="rId34"/>
            </p:custDataLst>
          </p:nvPr>
        </p:nvSpPr>
        <p:spPr>
          <a:xfrm>
            <a:off x="7702762" y="2777490"/>
            <a:ext cx="1224359" cy="1402205"/>
          </a:xfrm>
        </p:spPr>
        <p:txBody>
          <a:bodyPr anchor="ctr">
            <a:noAutofit/>
          </a:bodyPr>
          <a:lstStyle>
            <a:lvl1pPr marL="0" indent="0" algn="ctr">
              <a:buNone/>
              <a:defRPr sz="7200" b="1">
                <a:solidFill>
                  <a:schemeClr val="bg1"/>
                </a:solidFill>
              </a:defRPr>
            </a:lvl1pPr>
          </a:lstStyle>
          <a:p>
            <a:pPr lvl="0"/>
            <a:r>
              <a:rPr lang="zh-CN" altLang="en-US" dirty="0"/>
              <a:t>节编号</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28650" y="1880550"/>
            <a:ext cx="3886200" cy="36099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内容占位符 3"/>
          <p:cNvSpPr>
            <a:spLocks noGrp="1"/>
          </p:cNvSpPr>
          <p:nvPr>
            <p:ph sz="half" idx="2"/>
            <p:custDataLst>
              <p:tags r:id="rId4"/>
            </p:custDataLst>
          </p:nvPr>
        </p:nvSpPr>
        <p:spPr>
          <a:xfrm>
            <a:off x="4629150" y="1880550"/>
            <a:ext cx="3886200" cy="36099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29841" y="1127250"/>
            <a:ext cx="7886700" cy="648000"/>
          </a:xfrm>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29841" y="1880550"/>
            <a:ext cx="3868340" cy="405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629841" y="2403206"/>
            <a:ext cx="3868340" cy="3096291"/>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4629150" y="1880550"/>
            <a:ext cx="3887391" cy="405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4629150" y="2403206"/>
            <a:ext cx="3887391" cy="3096291"/>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5592522B-0F24-4480-B9DD-A9474A6880D6}"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628650" y="1127250"/>
            <a:ext cx="7886700" cy="43632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tags" Target="../tags/tag212.xml"/><Relationship Id="rId21" Type="http://schemas.openxmlformats.org/officeDocument/2006/relationships/tags" Target="../tags/tag211.xml"/><Relationship Id="rId20" Type="http://schemas.openxmlformats.org/officeDocument/2006/relationships/tags" Target="../tags/tag210.xml"/><Relationship Id="rId2" Type="http://schemas.openxmlformats.org/officeDocument/2006/relationships/slideLayout" Target="../slideLayouts/slideLayout2.xml"/><Relationship Id="rId19" Type="http://schemas.openxmlformats.org/officeDocument/2006/relationships/tags" Target="../tags/tag209.xml"/><Relationship Id="rId18" Type="http://schemas.openxmlformats.org/officeDocument/2006/relationships/tags" Target="../tags/tag208.xml"/><Relationship Id="rId17" Type="http://schemas.openxmlformats.org/officeDocument/2006/relationships/tags" Target="../tags/tag207.xml"/><Relationship Id="rId16" Type="http://schemas.openxmlformats.org/officeDocument/2006/relationships/tags" Target="../tags/tag206.xml"/><Relationship Id="rId15" Type="http://schemas.openxmlformats.org/officeDocument/2006/relationships/tags" Target="../tags/tag205.xml"/><Relationship Id="rId14" Type="http://schemas.openxmlformats.org/officeDocument/2006/relationships/tags" Target="../tags/tag204.xml"/><Relationship Id="rId13" Type="http://schemas.openxmlformats.org/officeDocument/2006/relationships/tags" Target="../tags/tag203.xml"/><Relationship Id="rId12" Type="http://schemas.openxmlformats.org/officeDocument/2006/relationships/tags" Target="../tags/tag20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1127250"/>
            <a:ext cx="7886700" cy="648000"/>
          </a:xfrm>
          <a:prstGeom prst="rect">
            <a:avLst/>
          </a:prstGeom>
        </p:spPr>
        <p:txBody>
          <a:bodyPr vert="horz"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28650" y="1880550"/>
            <a:ext cx="7886700" cy="3609900"/>
          </a:xfrm>
          <a:prstGeom prst="rect">
            <a:avLst/>
          </a:prstGeom>
        </p:spPr>
        <p:txBody>
          <a:bodyPr vert="horz" lIns="0" tIns="0" rIns="0" bIns="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custDataLst>
              <p:tags r:id="rId14"/>
            </p:custDataLst>
          </p:nvPr>
        </p:nvSpPr>
        <p:spPr>
          <a:xfrm>
            <a:off x="628650" y="5624513"/>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3028950" y="5624513"/>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6457950" y="5624513"/>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cxnSp>
        <p:nvCxnSpPr>
          <p:cNvPr id="14" name="直接连接符 13"/>
          <p:cNvCxnSpPr/>
          <p:nvPr userDrawn="1">
            <p:custDataLst>
              <p:tags r:id="rId17"/>
            </p:custDataLst>
          </p:nvPr>
        </p:nvCxnSpPr>
        <p:spPr>
          <a:xfrm>
            <a:off x="613610" y="1700023"/>
            <a:ext cx="790174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任意多边形: 形状 14"/>
          <p:cNvSpPr/>
          <p:nvPr userDrawn="1">
            <p:custDataLst>
              <p:tags r:id="rId18"/>
            </p:custDataLst>
          </p:nvPr>
        </p:nvSpPr>
        <p:spPr>
          <a:xfrm>
            <a:off x="154912" y="5499206"/>
            <a:ext cx="1007406" cy="501545"/>
          </a:xfrm>
          <a:custGeom>
            <a:avLst/>
            <a:gdLst>
              <a:gd name="connsiteX0" fmla="*/ 671605 w 1343208"/>
              <a:gd name="connsiteY0" fmla="*/ 0 h 668726"/>
              <a:gd name="connsiteX1" fmla="*/ 1330834 w 1343208"/>
              <a:gd name="connsiteY1" fmla="*/ 544421 h 668726"/>
              <a:gd name="connsiteX2" fmla="*/ 1343208 w 1343208"/>
              <a:gd name="connsiteY2" fmla="*/ 668726 h 668726"/>
              <a:gd name="connsiteX3" fmla="*/ 0 w 1343208"/>
              <a:gd name="connsiteY3" fmla="*/ 668726 h 668726"/>
              <a:gd name="connsiteX4" fmla="*/ 12374 w 1343208"/>
              <a:gd name="connsiteY4" fmla="*/ 544421 h 668726"/>
              <a:gd name="connsiteX5" fmla="*/ 671605 w 1343208"/>
              <a:gd name="connsiteY5" fmla="*/ 0 h 66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208" h="668726">
                <a:moveTo>
                  <a:pt x="671605" y="0"/>
                </a:moveTo>
                <a:cubicBezTo>
                  <a:pt x="996697" y="0"/>
                  <a:pt x="1268070" y="233786"/>
                  <a:pt x="1330834" y="544421"/>
                </a:cubicBezTo>
                <a:lnTo>
                  <a:pt x="1343208" y="668726"/>
                </a:lnTo>
                <a:lnTo>
                  <a:pt x="0" y="668726"/>
                </a:lnTo>
                <a:lnTo>
                  <a:pt x="12374" y="544421"/>
                </a:lnTo>
                <a:cubicBezTo>
                  <a:pt x="75138" y="233786"/>
                  <a:pt x="346512" y="0"/>
                  <a:pt x="671605" y="0"/>
                </a:cubicBezTo>
                <a:close/>
              </a:path>
            </a:pathLst>
          </a:custGeom>
          <a:solidFill>
            <a:schemeClr val="accent1"/>
          </a:solidFill>
          <a:ln w="2934" cap="flat">
            <a:noFill/>
            <a:prstDash val="solid"/>
            <a:miter/>
          </a:ln>
        </p:spPr>
        <p:txBody>
          <a:bodyPr wrap="square" rtlCol="0" anchor="ctr">
            <a:noAutofit/>
          </a:bodyPr>
          <a:lstStyle/>
          <a:p>
            <a:endParaRPr lang="zh-CN" altLang="en-US" sz="1350"/>
          </a:p>
        </p:txBody>
      </p:sp>
      <p:cxnSp>
        <p:nvCxnSpPr>
          <p:cNvPr id="16" name="直接连接符 15"/>
          <p:cNvCxnSpPr/>
          <p:nvPr userDrawn="1">
            <p:custDataLst>
              <p:tags r:id="rId19"/>
            </p:custDataLst>
          </p:nvPr>
        </p:nvCxnSpPr>
        <p:spPr>
          <a:xfrm>
            <a:off x="1162318" y="5753100"/>
            <a:ext cx="6760369"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任意多边形: 形状 16"/>
          <p:cNvSpPr/>
          <p:nvPr userDrawn="1">
            <p:custDataLst>
              <p:tags r:id="rId20"/>
            </p:custDataLst>
          </p:nvPr>
        </p:nvSpPr>
        <p:spPr>
          <a:xfrm>
            <a:off x="806801" y="5676272"/>
            <a:ext cx="647069" cy="323534"/>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2"/>
          </a:solidFill>
          <a:ln w="2934" cap="flat">
            <a:noFill/>
            <a:prstDash val="solid"/>
            <a:miter/>
          </a:ln>
        </p:spPr>
        <p:txBody>
          <a:bodyPr rtlCol="0" anchor="ctr"/>
          <a:lstStyle/>
          <a:p>
            <a:endParaRPr lang="zh-CN" altLang="en-US" sz="1350" dirty="0"/>
          </a:p>
        </p:txBody>
      </p:sp>
      <p:sp>
        <p:nvSpPr>
          <p:cNvPr id="18" name="任意多边形: 形状 17"/>
          <p:cNvSpPr/>
          <p:nvPr userDrawn="1">
            <p:custDataLst>
              <p:tags r:id="rId21"/>
            </p:custDataLst>
          </p:nvPr>
        </p:nvSpPr>
        <p:spPr>
          <a:xfrm>
            <a:off x="7739539" y="5400199"/>
            <a:ext cx="1404461" cy="600551"/>
          </a:xfrm>
          <a:custGeom>
            <a:avLst/>
            <a:gdLst>
              <a:gd name="connsiteX0" fmla="*/ 1267016 w 2192479"/>
              <a:gd name="connsiteY0" fmla="*/ 0 h 936989"/>
              <a:gd name="connsiteX1" fmla="*/ 2109873 w 2192479"/>
              <a:gd name="connsiteY1" fmla="*/ 302578 h 936989"/>
              <a:gd name="connsiteX2" fmla="*/ 2192479 w 2192479"/>
              <a:gd name="connsiteY2" fmla="*/ 377655 h 936989"/>
              <a:gd name="connsiteX3" fmla="*/ 2192479 w 2192479"/>
              <a:gd name="connsiteY3" fmla="*/ 936989 h 936989"/>
              <a:gd name="connsiteX4" fmla="*/ 0 w 2192479"/>
              <a:gd name="connsiteY4" fmla="*/ 936989 h 936989"/>
              <a:gd name="connsiteX5" fmla="*/ 1534 w 2192479"/>
              <a:gd name="connsiteY5" fmla="*/ 931024 h 936989"/>
              <a:gd name="connsiteX6" fmla="*/ 1267016 w 2192479"/>
              <a:gd name="connsiteY6" fmla="*/ 0 h 93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2479" h="936989">
                <a:moveTo>
                  <a:pt x="1267016" y="0"/>
                </a:moveTo>
                <a:cubicBezTo>
                  <a:pt x="1587182" y="0"/>
                  <a:pt x="1880826" y="113551"/>
                  <a:pt x="2109873" y="302578"/>
                </a:cubicBezTo>
                <a:lnTo>
                  <a:pt x="2192479" y="377655"/>
                </a:lnTo>
                <a:lnTo>
                  <a:pt x="2192479" y="936989"/>
                </a:lnTo>
                <a:lnTo>
                  <a:pt x="0" y="936989"/>
                </a:lnTo>
                <a:lnTo>
                  <a:pt x="1534" y="931024"/>
                </a:lnTo>
                <a:cubicBezTo>
                  <a:pt x="169301" y="391636"/>
                  <a:pt x="672423" y="0"/>
                  <a:pt x="1267016" y="0"/>
                </a:cubicBezTo>
                <a:close/>
              </a:path>
            </a:pathLst>
          </a:custGeom>
          <a:solidFill>
            <a:schemeClr val="accent6"/>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8" name="KSO_TEMPLATE" hidden="1"/>
          <p:cNvSpPr/>
          <p:nvPr userDrawn="1">
            <p:custDataLst>
              <p:tags r:id="rId22"/>
            </p:custDataLst>
          </p:nvPr>
        </p:nvSpPr>
        <p:spPr>
          <a:xfrm>
            <a:off x="0" y="857250"/>
            <a:ext cx="0" cy="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18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46.xml"/><Relationship Id="rId2" Type="http://schemas.openxmlformats.org/officeDocument/2006/relationships/image" Target="../media/image18.png"/><Relationship Id="rId1" Type="http://schemas.openxmlformats.org/officeDocument/2006/relationships/tags" Target="../tags/tag24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7.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tags" Target="../tags/tag224.xml"/><Relationship Id="rId5" Type="http://schemas.openxmlformats.org/officeDocument/2006/relationships/tags" Target="../tags/tag223.xml"/><Relationship Id="rId4" Type="http://schemas.openxmlformats.org/officeDocument/2006/relationships/tags" Target="../tags/tag222.xml"/><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s>
</file>

<file path=ppt/slides/_rels/slide3.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image" Target="../media/image8.png"/><Relationship Id="rId7" Type="http://schemas.openxmlformats.org/officeDocument/2006/relationships/tags" Target="../tags/tag228.xml"/><Relationship Id="rId6" Type="http://schemas.openxmlformats.org/officeDocument/2006/relationships/image" Target="../media/image7.png"/><Relationship Id="rId5" Type="http://schemas.openxmlformats.org/officeDocument/2006/relationships/tags" Target="../tags/tag227.xml"/><Relationship Id="rId4" Type="http://schemas.openxmlformats.org/officeDocument/2006/relationships/image" Target="../media/image6.png"/><Relationship Id="rId3" Type="http://schemas.openxmlformats.org/officeDocument/2006/relationships/tags" Target="../tags/tag226.xml"/><Relationship Id="rId2" Type="http://schemas.openxmlformats.org/officeDocument/2006/relationships/image" Target="../media/image5.png"/><Relationship Id="rId10" Type="http://schemas.openxmlformats.org/officeDocument/2006/relationships/slideLayout" Target="../slideLayouts/slideLayout7.xml"/><Relationship Id="rId1" Type="http://schemas.openxmlformats.org/officeDocument/2006/relationships/tags" Target="../tags/tag225.xml"/></Relationships>
</file>

<file path=ppt/slides/_rels/slide4.xml.rels><?xml version="1.0" encoding="UTF-8" standalone="yes"?>
<Relationships xmlns="http://schemas.openxmlformats.org/package/2006/relationships"><Relationship Id="rId9" Type="http://schemas.openxmlformats.org/officeDocument/2006/relationships/tags" Target="../tags/tag234.xml"/><Relationship Id="rId8" Type="http://schemas.openxmlformats.org/officeDocument/2006/relationships/image" Target="../media/image12.png"/><Relationship Id="rId7" Type="http://schemas.openxmlformats.org/officeDocument/2006/relationships/tags" Target="../tags/tag233.xml"/><Relationship Id="rId6" Type="http://schemas.openxmlformats.org/officeDocument/2006/relationships/image" Target="../media/image11.png"/><Relationship Id="rId5" Type="http://schemas.openxmlformats.org/officeDocument/2006/relationships/tags" Target="../tags/tag232.xml"/><Relationship Id="rId4" Type="http://schemas.openxmlformats.org/officeDocument/2006/relationships/image" Target="../media/image10.png"/><Relationship Id="rId3" Type="http://schemas.openxmlformats.org/officeDocument/2006/relationships/tags" Target="../tags/tag231.xml"/><Relationship Id="rId2" Type="http://schemas.openxmlformats.org/officeDocument/2006/relationships/image" Target="../media/image9.png"/><Relationship Id="rId10" Type="http://schemas.openxmlformats.org/officeDocument/2006/relationships/slideLayout" Target="../slideLayouts/slideLayout7.xml"/><Relationship Id="rId1" Type="http://schemas.openxmlformats.org/officeDocument/2006/relationships/tags" Target="../tags/tag230.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36.xml"/><Relationship Id="rId2" Type="http://schemas.openxmlformats.org/officeDocument/2006/relationships/image" Target="../media/image13.png"/><Relationship Id="rId1" Type="http://schemas.openxmlformats.org/officeDocument/2006/relationships/tags" Target="../tags/tag235.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39.xml"/><Relationship Id="rId4" Type="http://schemas.openxmlformats.org/officeDocument/2006/relationships/image" Target="../media/image15.png"/><Relationship Id="rId3" Type="http://schemas.openxmlformats.org/officeDocument/2006/relationships/tags" Target="../tags/tag238.xml"/><Relationship Id="rId2" Type="http://schemas.openxmlformats.org/officeDocument/2006/relationships/image" Target="../media/image14.png"/><Relationship Id="rId1" Type="http://schemas.openxmlformats.org/officeDocument/2006/relationships/tags" Target="../tags/tag237.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42.xml"/><Relationship Id="rId4" Type="http://schemas.openxmlformats.org/officeDocument/2006/relationships/image" Target="../media/image17.png"/><Relationship Id="rId3" Type="http://schemas.openxmlformats.org/officeDocument/2006/relationships/tags" Target="../tags/tag241.xml"/><Relationship Id="rId2" Type="http://schemas.openxmlformats.org/officeDocument/2006/relationships/image" Target="../media/image16.png"/><Relationship Id="rId1" Type="http://schemas.openxmlformats.org/officeDocument/2006/relationships/tags" Target="../tags/tag24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628650" y="2099250"/>
            <a:ext cx="7886700" cy="1350000"/>
          </a:xfrm>
        </p:spPr>
        <p:txBody>
          <a:bodyPr>
            <a:normAutofit fontScale="90000"/>
          </a:bodyPr>
          <a:lstStyle/>
          <a:p>
            <a:r>
              <a:rPr lang="zh-CN">
                <a:latin typeface="Arial" panose="020B0604020202020204" pitchFamily="34" charset="0"/>
                <a:ea typeface="宋体" panose="02010600030101010101" pitchFamily="2" charset="-122"/>
                <a:sym typeface="+mn-ea"/>
              </a:rPr>
              <a:t>从价格，评论看当当网不同种类书目营销策略</a:t>
            </a:r>
            <a:endParaRPr lang="zh-CN" altLang="en-US" dirty="0"/>
          </a:p>
        </p:txBody>
      </p:sp>
      <p:sp>
        <p:nvSpPr>
          <p:cNvPr id="5" name="副标题"/>
          <p:cNvSpPr>
            <a:spLocks noGrp="1"/>
          </p:cNvSpPr>
          <p:nvPr>
            <p:ph type="subTitle" idx="1"/>
            <p:custDataLst>
              <p:tags r:id="rId2"/>
            </p:custDataLst>
          </p:nvPr>
        </p:nvSpPr>
        <p:spPr>
          <a:xfrm>
            <a:off x="628650" y="3557250"/>
            <a:ext cx="7886700" cy="729000"/>
          </a:xfrm>
        </p:spPr>
        <p:txBody>
          <a:bodyPr/>
          <a:lstStyle/>
          <a:p>
            <a:r>
              <a:rPr lang="en-US" altLang="zh-CN" dirty="0" err="1"/>
              <a:t>WPS,a</a:t>
            </a:r>
            <a:r>
              <a:rPr lang="en-US" altLang="zh-CN" dirty="0"/>
              <a:t> click to unlimited possibilities</a:t>
            </a:r>
            <a:endParaRPr lang="zh-CN" altLang="en-US" dirty="0"/>
          </a:p>
        </p:txBody>
      </p:sp>
      <p:sp>
        <p:nvSpPr>
          <p:cNvPr id="6" name="公司名"/>
          <p:cNvSpPr>
            <a:spLocks noGrp="1"/>
          </p:cNvSpPr>
          <p:nvPr>
            <p:ph type="body" sz="quarter" idx="4294967295"/>
            <p:custDataLst>
              <p:tags r:id="rId3"/>
            </p:custDataLst>
          </p:nvPr>
        </p:nvSpPr>
        <p:spPr>
          <a:xfrm>
            <a:off x="399812" y="1104900"/>
            <a:ext cx="1074658" cy="377429"/>
          </a:xfrm>
        </p:spPr>
        <p:txBody>
          <a:bodyPr anchor="ctr">
            <a:normAutofit/>
          </a:bodyPr>
          <a:lstStyle/>
          <a:p>
            <a:pPr marL="0" indent="0">
              <a:buNone/>
            </a:pPr>
            <a:r>
              <a:rPr lang="en-US" altLang="zh-CN" sz="900" b="1" dirty="0"/>
              <a:t>YOUR  LOGO</a:t>
            </a:r>
            <a:endParaRPr lang="zh-CN" altLang="en-US" sz="900" b="1" dirty="0"/>
          </a:p>
        </p:txBody>
      </p:sp>
      <p:sp>
        <p:nvSpPr>
          <p:cNvPr id="7" name="日期时间"/>
          <p:cNvSpPr>
            <a:spLocks noGrp="1"/>
          </p:cNvSpPr>
          <p:nvPr>
            <p:ph type="body" sz="quarter" idx="4294967295"/>
            <p:custDataLst>
              <p:tags r:id="rId4"/>
            </p:custDataLst>
          </p:nvPr>
        </p:nvSpPr>
        <p:spPr>
          <a:xfrm>
            <a:off x="6650625" y="1105852"/>
            <a:ext cx="2160000" cy="378000"/>
          </a:xfrm>
        </p:spPr>
        <p:txBody>
          <a:bodyPr anchor="ctr">
            <a:normAutofit/>
          </a:bodyPr>
          <a:lstStyle/>
          <a:p>
            <a:pPr marL="0" indent="0" algn="r">
              <a:buNone/>
            </a:pPr>
            <a:r>
              <a:rPr lang="en-US" altLang="zh-CN" sz="900" b="1" dirty="0">
                <a:solidFill>
                  <a:schemeClr val="accent6"/>
                </a:solidFill>
              </a:rPr>
              <a:t>20XX.XX.XX</a:t>
            </a:r>
            <a:endParaRPr lang="en-US" altLang="zh-CN" sz="900" b="1" dirty="0">
              <a:solidFill>
                <a:schemeClr val="accent6"/>
              </a:solidFill>
            </a:endParaRPr>
          </a:p>
        </p:txBody>
      </p:sp>
      <p:sp>
        <p:nvSpPr>
          <p:cNvPr id="10" name="署名"/>
          <p:cNvSpPr>
            <a:spLocks noGrp="1"/>
          </p:cNvSpPr>
          <p:nvPr>
            <p:ph type="body" sz="quarter" idx="17"/>
            <p:custDataLst>
              <p:tags r:id="rId5"/>
            </p:custDataLst>
          </p:nvPr>
        </p:nvSpPr>
        <p:spPr>
          <a:xfrm>
            <a:off x="3586163" y="4296966"/>
            <a:ext cx="2057400" cy="377428"/>
          </a:xfrm>
        </p:spPr>
        <p:txBody>
          <a:bodyPr>
            <a:normAutofit/>
          </a:bodyPr>
          <a:lstStyle/>
          <a:p>
            <a:r>
              <a:rPr lang="zh-CN" altLang="en-US" dirty="0"/>
              <a:t>肖子丘</a:t>
            </a:r>
            <a:r>
              <a:rPr lang="en-US" altLang="zh-CN" dirty="0"/>
              <a:t> 10225501434</a:t>
            </a:r>
            <a:endParaRPr lang="en-US" altLang="zh-CN" dirty="0"/>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83260" y="548640"/>
            <a:ext cx="8008620" cy="1198880"/>
          </a:xfrm>
          <a:prstGeom prst="rect">
            <a:avLst/>
          </a:prstGeom>
          <a:noFill/>
        </p:spPr>
        <p:txBody>
          <a:bodyPr wrap="square" rtlCol="0">
            <a:spAutoFit/>
          </a:bodyPr>
          <a:p>
            <a:pPr algn="l"/>
            <a:r>
              <a:rPr lang="zh-CN" altLang="en-US" dirty="0" err="1" smtClean="0"/>
              <a:t>通过上文我们首先能够确定各类书籍的评论数均不符合正态分布，因此首要的目的就是确认各类书籍评论数的大致模型。</a:t>
            </a:r>
            <a:endParaRPr lang="zh-CN" altLang="en-US" dirty="0" err="1" smtClean="0"/>
          </a:p>
          <a:p>
            <a:pPr algn="l"/>
            <a:r>
              <a:rPr lang="zh-CN" altLang="en-US" dirty="0" err="1" smtClean="0"/>
              <a:t>对各类书目进行梯度分组，我们发现，各类书目中评论数小于极差的</a:t>
            </a:r>
            <a:r>
              <a:rPr lang="en-US" altLang="zh-CN" dirty="0" err="1" smtClean="0"/>
              <a:t>4%</a:t>
            </a:r>
            <a:r>
              <a:rPr lang="zh-CN" altLang="en-US" dirty="0" err="1" smtClean="0"/>
              <a:t>的数量均占到了总数的</a:t>
            </a:r>
            <a:r>
              <a:rPr lang="en-US" altLang="zh-CN" dirty="0" err="1" smtClean="0"/>
              <a:t>70%</a:t>
            </a:r>
            <a:r>
              <a:rPr lang="zh-CN" altLang="en-US" dirty="0" err="1" smtClean="0"/>
              <a:t>左右，小于极差</a:t>
            </a:r>
            <a:r>
              <a:rPr lang="en-US" altLang="zh-CN" dirty="0" err="1" smtClean="0"/>
              <a:t>8%</a:t>
            </a:r>
            <a:r>
              <a:rPr lang="zh-CN" altLang="en-US" dirty="0" err="1" smtClean="0"/>
              <a:t>的数量占总数的</a:t>
            </a:r>
            <a:r>
              <a:rPr lang="en-US" altLang="zh-CN" dirty="0" err="1" smtClean="0"/>
              <a:t>85%~90%</a:t>
            </a:r>
            <a:r>
              <a:rPr lang="zh-CN" altLang="en-US" dirty="0" err="1" smtClean="0"/>
              <a:t>左右</a:t>
            </a:r>
            <a:endParaRPr lang="zh-CN" altLang="en-US" dirty="0" err="1" smtClean="0"/>
          </a:p>
        </p:txBody>
      </p:sp>
      <p:sp>
        <p:nvSpPr>
          <p:cNvPr id="4" name="文本框 3"/>
          <p:cNvSpPr txBox="1"/>
          <p:nvPr/>
        </p:nvSpPr>
        <p:spPr>
          <a:xfrm>
            <a:off x="611505" y="116840"/>
            <a:ext cx="3914775" cy="521970"/>
          </a:xfrm>
          <a:prstGeom prst="rect">
            <a:avLst/>
          </a:prstGeom>
          <a:noFill/>
        </p:spPr>
        <p:txBody>
          <a:bodyPr wrap="square" rtlCol="0">
            <a:spAutoFit/>
          </a:bodyPr>
          <a:p>
            <a:pPr algn="l" fontAlgn="auto">
              <a:buClrTx/>
              <a:buSzTx/>
              <a:buFontTx/>
            </a:pPr>
            <a:r>
              <a:rPr lang="zh-CN" altLang="en-US" sz="2800" b="1">
                <a:latin typeface="+mj-lt"/>
                <a:ea typeface="+mj-ea"/>
                <a:cs typeface="+mj-cs"/>
              </a:rPr>
              <a:t>对评论做进一步分析：</a:t>
            </a:r>
            <a:endParaRPr lang="zh-CN" altLang="en-US" sz="2800" b="1">
              <a:latin typeface="+mj-lt"/>
              <a:ea typeface="+mj-ea"/>
              <a:cs typeface="+mj-cs"/>
            </a:endParaRPr>
          </a:p>
        </p:txBody>
      </p:sp>
      <p:pic>
        <p:nvPicPr>
          <p:cNvPr id="5" name="图片 4"/>
          <p:cNvPicPr>
            <a:picLocks noChangeAspect="1"/>
          </p:cNvPicPr>
          <p:nvPr>
            <p:custDataLst>
              <p:tags r:id="rId1"/>
            </p:custDataLst>
          </p:nvPr>
        </p:nvPicPr>
        <p:blipFill>
          <a:blip r:embed="rId2"/>
          <a:stretch>
            <a:fillRect/>
          </a:stretch>
        </p:blipFill>
        <p:spPr>
          <a:xfrm>
            <a:off x="971550" y="1700530"/>
            <a:ext cx="7124065" cy="4008755"/>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框 2"/>
          <p:cNvSpPr txBox="1"/>
          <p:nvPr/>
        </p:nvSpPr>
        <p:spPr>
          <a:xfrm>
            <a:off x="620395" y="1933575"/>
            <a:ext cx="7840345" cy="3415030"/>
          </a:xfrm>
          <a:prstGeom prst="rect">
            <a:avLst/>
          </a:prstGeom>
          <a:noFill/>
        </p:spPr>
        <p:txBody>
          <a:bodyPr wrap="square" rtlCol="0">
            <a:spAutoFit/>
          </a:bodyPr>
          <a:p>
            <a:pPr algn="l"/>
            <a:r>
              <a:rPr lang="zh-CN" altLang="en-US" dirty="0" err="1" smtClean="0"/>
              <a:t>经过对各项数据的分析，决定将小于平均值与中位数的差值的</a:t>
            </a:r>
            <a:r>
              <a:rPr lang="en-US" altLang="zh-CN" dirty="0" err="1" smtClean="0"/>
              <a:t>5%</a:t>
            </a:r>
            <a:r>
              <a:rPr lang="zh-CN" altLang="en-US" dirty="0" err="1" smtClean="0"/>
              <a:t>或者大于平均值的</a:t>
            </a:r>
            <a:r>
              <a:rPr lang="en-US" altLang="zh-CN" dirty="0" err="1" smtClean="0"/>
              <a:t>10</a:t>
            </a:r>
            <a:r>
              <a:rPr lang="zh-CN" altLang="en-US" dirty="0" err="1" smtClean="0"/>
              <a:t>倍的数据认为有较大可能存在大量购买平台流量推荐或者大量刷好评的行为。经分析得出，青春文学类中此类商家占比约为百分之</a:t>
            </a:r>
            <a:r>
              <a:rPr lang="en-US" altLang="zh-CN" dirty="0" err="1" smtClean="0"/>
              <a:t>24.8</a:t>
            </a:r>
            <a:r>
              <a:rPr lang="zh-CN" altLang="en-US" dirty="0" err="1" smtClean="0"/>
              <a:t>，成功学类约为百分之</a:t>
            </a:r>
            <a:r>
              <a:rPr lang="en-US" altLang="zh-CN" dirty="0" err="1" smtClean="0"/>
              <a:t>29.2</a:t>
            </a:r>
            <a:r>
              <a:rPr lang="zh-CN" altLang="en-US" dirty="0" err="1" smtClean="0"/>
              <a:t>，历史学类约为百分之</a:t>
            </a:r>
            <a:r>
              <a:rPr lang="en-US" altLang="zh-CN" dirty="0" err="1" smtClean="0"/>
              <a:t>68</a:t>
            </a:r>
            <a:r>
              <a:rPr lang="zh-CN" altLang="en-US" dirty="0" err="1" smtClean="0"/>
              <a:t>，专业工具类约为百分之</a:t>
            </a:r>
            <a:r>
              <a:rPr lang="en-US" altLang="zh-CN" dirty="0" err="1" smtClean="0"/>
              <a:t>18</a:t>
            </a:r>
            <a:r>
              <a:rPr lang="zh-CN" altLang="en-US" dirty="0" err="1" smtClean="0"/>
              <a:t>。可以看出在历史学类上，这种判断行为是不太合理的。造成这种判断结果的可能原因是历史学类的数据中存在大量评论为</a:t>
            </a:r>
            <a:r>
              <a:rPr lang="en-US" altLang="zh-CN" dirty="0" err="1" smtClean="0"/>
              <a:t>0</a:t>
            </a:r>
            <a:r>
              <a:rPr lang="zh-CN" altLang="en-US" dirty="0" err="1" smtClean="0"/>
              <a:t>的数据，在网页上对历史学类数据进行进一步分析，我们发现，当当自营的书目评论显著多于其他个体店的评论，这一方面在于对于历史学这类专业书籍，相当一</a:t>
            </a:r>
            <a:r>
              <a:rPr lang="zh-CN" altLang="en-US" dirty="0" err="1" smtClean="0"/>
              <a:t>大部分只有当当自营在进行售卖，同时作为当当网自己的销售渠道，当当网会给出更多的曝光度，这使得当当自营的书籍评论显著高于其他个体店。同时由于历史学类的专业书籍特性，部分书籍的销量相对于青春文学等畅销书较低，因此存在评论较低的</a:t>
            </a:r>
            <a:r>
              <a:rPr lang="zh-CN" altLang="en-US" dirty="0" err="1" smtClean="0"/>
              <a:t>现象。</a:t>
            </a:r>
            <a:endParaRPr lang="zh-CN" altLang="en-US" dirty="0" err="1" smtClean="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a:xfrm>
            <a:off x="521494" y="1402080"/>
            <a:ext cx="8161496" cy="510540"/>
          </a:xfrm>
        </p:spPr>
        <p:txBody>
          <a:bodyPr vert="horz" lIns="67627" tIns="35242" rIns="67627" bIns="35242" rtlCol="0" anchor="ctr" anchorCtr="0">
            <a:normAutofit fontScale="90000"/>
          </a:bodyPr>
          <a:lstStyle/>
          <a:p>
            <a:pPr lvl="0" algn="l">
              <a:buClrTx/>
              <a:buSzTx/>
              <a:buFontTx/>
            </a:pPr>
            <a:r>
              <a:rPr lang="zh-CN" altLang="en-US" dirty="0">
                <a:solidFill>
                  <a:schemeClr val="tx1"/>
                </a:solidFill>
                <a:latin typeface="+mj-ea"/>
                <a:ea typeface="+mj-ea"/>
                <a:sym typeface="+mn-ea"/>
              </a:rPr>
              <a:t>简介</a:t>
            </a:r>
            <a:endParaRPr lang="zh-CN" altLang="en-US" dirty="0">
              <a:solidFill>
                <a:schemeClr val="tx1"/>
              </a:solidFill>
              <a:latin typeface="+mj-ea"/>
              <a:ea typeface="+mj-ea"/>
              <a:sym typeface="+mn-ea"/>
            </a:endParaRPr>
          </a:p>
        </p:txBody>
      </p:sp>
      <p:sp>
        <p:nvSpPr>
          <p:cNvPr id="24" name="矩形 23"/>
          <p:cNvSpPr/>
          <p:nvPr>
            <p:custDataLst>
              <p:tags r:id="rId2"/>
            </p:custDataLst>
          </p:nvPr>
        </p:nvSpPr>
        <p:spPr>
          <a:xfrm>
            <a:off x="0" y="4946333"/>
            <a:ext cx="9144000" cy="1054418"/>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p>
        </p:txBody>
      </p:sp>
      <p:sp>
        <p:nvSpPr>
          <p:cNvPr id="12" name="圆角矩形 11"/>
          <p:cNvSpPr/>
          <p:nvPr>
            <p:custDataLst>
              <p:tags r:id="rId3"/>
            </p:custDataLst>
          </p:nvPr>
        </p:nvSpPr>
        <p:spPr>
          <a:xfrm>
            <a:off x="521018" y="2404110"/>
            <a:ext cx="4462939" cy="2870835"/>
          </a:xfrm>
          <a:prstGeom prst="roundRect">
            <a:avLst>
              <a:gd name="adj" fmla="val 5275"/>
            </a:avLst>
          </a:prstGeom>
          <a:solidFill>
            <a:schemeClr val="bg1"/>
          </a:solidFill>
          <a:ln w="6350">
            <a:solidFill>
              <a:schemeClr val="accent1">
                <a:lumMod val="75000"/>
                <a:alpha val="9000"/>
              </a:schemeClr>
            </a:solidFill>
          </a:ln>
          <a:effectLst>
            <a:outerShdw blurRad="127000" dir="2640000" algn="ctr" rotWithShape="0">
              <a:schemeClr val="accent1">
                <a:alpha val="11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2000">
                <a:solidFill>
                  <a:schemeClr val="tx1">
                    <a:lumMod val="95000"/>
                    <a:lumOff val="5000"/>
                  </a:schemeClr>
                </a:solidFill>
              </a:rPr>
              <a:t>当当网作为国内知名图书销售平台，图书种类繁多，对不同的图书种类，商家的营销策略也是不同的，通过分析当当网数据，可以得出不同书目商家的营销策略</a:t>
            </a:r>
            <a:endParaRPr lang="en-US" altLang="zh-CN" sz="2000">
              <a:solidFill>
                <a:schemeClr val="tx1">
                  <a:lumMod val="95000"/>
                  <a:lumOff val="5000"/>
                </a:schemeClr>
              </a:solidFill>
            </a:endParaRPr>
          </a:p>
        </p:txBody>
      </p:sp>
      <p:sp>
        <p:nvSpPr>
          <p:cNvPr id="21" name="正文"/>
          <p:cNvSpPr txBox="1"/>
          <p:nvPr>
            <p:custDataLst>
              <p:tags r:id="rId4"/>
            </p:custDataLst>
          </p:nvPr>
        </p:nvSpPr>
        <p:spPr>
          <a:xfrm>
            <a:off x="5436235" y="2780348"/>
            <a:ext cx="3156585" cy="1631633"/>
          </a:xfrm>
          <a:prstGeom prst="rect">
            <a:avLst/>
          </a:prstGeom>
          <a:noFill/>
        </p:spPr>
        <p:txBody>
          <a:bodyPr wrap="square" lIns="0" tIns="0" rIns="0" bIns="0" rtlCol="0" anchor="t" anchorCtr="0">
            <a:noAutofit/>
          </a:bodyPr>
          <a:lstStyle/>
          <a:p>
            <a:pPr algn="ctr">
              <a:lnSpc>
                <a:spcPct val="100000"/>
              </a:lnSpc>
              <a:buClrTx/>
              <a:buSzTx/>
              <a:buFontTx/>
            </a:pPr>
            <a:r>
              <a:rPr lang="zh-CN" altLang="en-US" sz="1600">
                <a:solidFill>
                  <a:schemeClr val="tx1">
                    <a:lumMod val="95000"/>
                    <a:lumOff val="5000"/>
                  </a:schemeClr>
                </a:solidFill>
                <a:latin typeface="+mn-lt"/>
                <a:ea typeface="+mn-ea"/>
              </a:rPr>
              <a:t>本次作业主要分为以下两部分：</a:t>
            </a:r>
            <a:endParaRPr lang="zh-CN" altLang="en-US" sz="1600">
              <a:solidFill>
                <a:schemeClr val="tx1">
                  <a:lumMod val="95000"/>
                  <a:lumOff val="5000"/>
                </a:schemeClr>
              </a:solidFill>
              <a:latin typeface="+mn-lt"/>
              <a:ea typeface="+mn-ea"/>
            </a:endParaRPr>
          </a:p>
          <a:p>
            <a:pPr algn="ctr">
              <a:lnSpc>
                <a:spcPct val="100000"/>
              </a:lnSpc>
              <a:buClrTx/>
              <a:buSzTx/>
              <a:buFontTx/>
            </a:pPr>
            <a:r>
              <a:rPr lang="zh-CN" altLang="en-US" sz="1600">
                <a:solidFill>
                  <a:schemeClr val="tx1">
                    <a:lumMod val="95000"/>
                    <a:lumOff val="5000"/>
                  </a:schemeClr>
                </a:solidFill>
                <a:latin typeface="+mn-lt"/>
                <a:ea typeface="+mn-ea"/>
              </a:rPr>
              <a:t>第一，抓取当当网各种书目的销售数据，包括价格，评论等。</a:t>
            </a:r>
            <a:endParaRPr lang="zh-CN" altLang="en-US" sz="1600">
              <a:solidFill>
                <a:schemeClr val="tx1">
                  <a:lumMod val="95000"/>
                  <a:lumOff val="5000"/>
                </a:schemeClr>
              </a:solidFill>
              <a:latin typeface="+mn-lt"/>
              <a:ea typeface="+mn-ea"/>
            </a:endParaRPr>
          </a:p>
          <a:p>
            <a:pPr algn="ctr">
              <a:lnSpc>
                <a:spcPct val="100000"/>
              </a:lnSpc>
              <a:buClrTx/>
              <a:buSzTx/>
              <a:buFontTx/>
            </a:pPr>
            <a:r>
              <a:rPr lang="zh-CN" altLang="en-US" sz="1600">
                <a:solidFill>
                  <a:schemeClr val="tx1">
                    <a:lumMod val="95000"/>
                    <a:lumOff val="5000"/>
                  </a:schemeClr>
                </a:solidFill>
                <a:latin typeface="+mn-lt"/>
                <a:ea typeface="+mn-ea"/>
              </a:rPr>
              <a:t>第二，通过分析所得数据分析不同商家的策略，包括定价策略，是否有买平台流量等等</a:t>
            </a:r>
            <a:endParaRPr lang="zh-CN" altLang="en-US" sz="1600">
              <a:solidFill>
                <a:schemeClr val="tx1">
                  <a:lumMod val="95000"/>
                  <a:lumOff val="5000"/>
                </a:schemeClr>
              </a:solidFill>
              <a:latin typeface="+mn-lt"/>
              <a:ea typeface="+mn-ea"/>
            </a:endParaRPr>
          </a:p>
        </p:txBody>
      </p:sp>
      <p:sp>
        <p:nvSpPr>
          <p:cNvPr id="23" name="矩形 22"/>
          <p:cNvSpPr/>
          <p:nvPr>
            <p:custDataLst>
              <p:tags r:id="rId5"/>
            </p:custDataLst>
          </p:nvPr>
        </p:nvSpPr>
        <p:spPr>
          <a:xfrm>
            <a:off x="5526405" y="2766060"/>
            <a:ext cx="363855" cy="40500"/>
          </a:xfrm>
          <a:prstGeom prst="rect">
            <a:avLst/>
          </a:prstGeom>
          <a:gradFill>
            <a:gsLst>
              <a:gs pos="0">
                <a:schemeClr val="accent1">
                  <a:alpha val="40000"/>
                </a:schemeClr>
              </a:gs>
              <a:gs pos="100000">
                <a:schemeClr val="accent1"/>
              </a:gs>
            </a:gsLst>
            <a:lin ang="20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p>
        </p:txBody>
      </p:sp>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第一部分：抓取数据</a:t>
            </a:r>
            <a:endParaRPr lang="zh-CN" altLang="en-US"/>
          </a:p>
        </p:txBody>
      </p:sp>
      <p:sp>
        <p:nvSpPr>
          <p:cNvPr id="3" name="文本框 2"/>
          <p:cNvSpPr txBox="1"/>
          <p:nvPr/>
        </p:nvSpPr>
        <p:spPr>
          <a:xfrm>
            <a:off x="615315" y="1857375"/>
            <a:ext cx="7773670" cy="922020"/>
          </a:xfrm>
          <a:prstGeom prst="rect">
            <a:avLst/>
          </a:prstGeom>
          <a:noFill/>
        </p:spPr>
        <p:txBody>
          <a:bodyPr wrap="square" rtlCol="0">
            <a:spAutoFit/>
          </a:bodyPr>
          <a:p>
            <a:pPr algn="l"/>
            <a:r>
              <a:rPr lang="zh-CN" altLang="en-US" dirty="0" err="1" smtClean="0"/>
              <a:t>分别抓取相对大众的青春爱情文学类，成功励志学类和相对更面向研究者的史家名著类和计算机方向的专业工具书类，考虑到抓取数据后处理所得的图表的可读性和美观性，仅各选择销售榜前</a:t>
            </a:r>
            <a:r>
              <a:rPr lang="en-US" altLang="zh-CN" dirty="0" err="1" smtClean="0"/>
              <a:t>250</a:t>
            </a:r>
            <a:r>
              <a:rPr lang="zh-CN" altLang="en-US" dirty="0" err="1" smtClean="0"/>
              <a:t>条数据用于数据分析。</a:t>
            </a:r>
            <a:endParaRPr lang="zh-CN" altLang="en-US" dirty="0" err="1" smtClean="0"/>
          </a:p>
        </p:txBody>
      </p:sp>
      <p:pic>
        <p:nvPicPr>
          <p:cNvPr id="4" name="图片 3"/>
          <p:cNvPicPr>
            <a:picLocks noChangeAspect="1"/>
          </p:cNvPicPr>
          <p:nvPr>
            <p:custDataLst>
              <p:tags r:id="rId1"/>
            </p:custDataLst>
          </p:nvPr>
        </p:nvPicPr>
        <p:blipFill>
          <a:blip r:embed="rId2"/>
          <a:stretch>
            <a:fillRect/>
          </a:stretch>
        </p:blipFill>
        <p:spPr>
          <a:xfrm>
            <a:off x="323215" y="2729865"/>
            <a:ext cx="2326005" cy="305117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2649220" y="2708910"/>
            <a:ext cx="2345690" cy="311023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4994910" y="2708910"/>
            <a:ext cx="2020570" cy="309118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7015480" y="2665730"/>
            <a:ext cx="2041525" cy="3134360"/>
          </a:xfrm>
          <a:prstGeom prst="rect">
            <a:avLst/>
          </a:prstGeom>
        </p:spPr>
      </p:pic>
    </p:spTree>
    <p:custDataLst>
      <p:tags r:id="rId9"/>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39750" y="44575"/>
            <a:ext cx="7886700" cy="648000"/>
          </a:xfrm>
        </p:spPr>
        <p:txBody>
          <a:bodyPr/>
          <a:p>
            <a:r>
              <a:rPr lang="zh-CN" altLang="en-US"/>
              <a:t>抓取页面如下：</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323850" y="1032510"/>
            <a:ext cx="4231640" cy="275844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4555490" y="1032510"/>
            <a:ext cx="4204335" cy="2764155"/>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251460" y="3796665"/>
            <a:ext cx="4320540" cy="2794635"/>
          </a:xfrm>
          <a:prstGeom prst="rect">
            <a:avLst/>
          </a:prstGeom>
        </p:spPr>
      </p:pic>
      <p:pic>
        <p:nvPicPr>
          <p:cNvPr id="6" name="图片 5"/>
          <p:cNvPicPr>
            <a:picLocks noChangeAspect="1"/>
          </p:cNvPicPr>
          <p:nvPr>
            <p:custDataLst>
              <p:tags r:id="rId7"/>
            </p:custDataLst>
          </p:nvPr>
        </p:nvPicPr>
        <p:blipFill>
          <a:blip r:embed="rId8"/>
          <a:stretch>
            <a:fillRect/>
          </a:stretch>
        </p:blipFill>
        <p:spPr>
          <a:xfrm>
            <a:off x="4499610" y="3790950"/>
            <a:ext cx="4239895" cy="2818765"/>
          </a:xfrm>
          <a:prstGeom prst="rect">
            <a:avLst/>
          </a:prstGeom>
        </p:spPr>
      </p:pic>
    </p:spTree>
    <p:custDataLst>
      <p:tags r:id="rId9"/>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7360" y="260475"/>
            <a:ext cx="7886700" cy="648000"/>
          </a:xfrm>
        </p:spPr>
        <p:txBody>
          <a:bodyPr/>
          <a:p>
            <a:r>
              <a:rPr lang="zh-CN" altLang="en-US"/>
              <a:t>主要代码如图：</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611505" y="980440"/>
            <a:ext cx="7533640" cy="5073015"/>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第二部分：数据可视化及分析</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1907540" y="1700530"/>
            <a:ext cx="4943475" cy="2066290"/>
          </a:xfrm>
          <a:prstGeom prst="rect">
            <a:avLst/>
          </a:prstGeom>
        </p:spPr>
      </p:pic>
      <p:sp>
        <p:nvSpPr>
          <p:cNvPr id="4" name="文本框 3"/>
          <p:cNvSpPr txBox="1"/>
          <p:nvPr/>
        </p:nvSpPr>
        <p:spPr>
          <a:xfrm>
            <a:off x="439420" y="2277110"/>
            <a:ext cx="1468120" cy="645160"/>
          </a:xfrm>
          <a:prstGeom prst="rect">
            <a:avLst/>
          </a:prstGeom>
          <a:noFill/>
        </p:spPr>
        <p:txBody>
          <a:bodyPr wrap="square" rtlCol="0">
            <a:spAutoFit/>
          </a:bodyPr>
          <a:p>
            <a:pPr algn="l"/>
            <a:r>
              <a:rPr lang="zh-CN" altLang="en-US" dirty="0" err="1" smtClean="0"/>
              <a:t>各类书目价格平均值</a:t>
            </a:r>
            <a:endParaRPr lang="zh-CN" altLang="en-US" dirty="0" err="1" smtClean="0"/>
          </a:p>
        </p:txBody>
      </p:sp>
      <p:pic>
        <p:nvPicPr>
          <p:cNvPr id="5" name="图片 4"/>
          <p:cNvPicPr>
            <a:picLocks noChangeAspect="1"/>
          </p:cNvPicPr>
          <p:nvPr>
            <p:custDataLst>
              <p:tags r:id="rId3"/>
            </p:custDataLst>
          </p:nvPr>
        </p:nvPicPr>
        <p:blipFill>
          <a:blip r:embed="rId4"/>
          <a:stretch>
            <a:fillRect/>
          </a:stretch>
        </p:blipFill>
        <p:spPr>
          <a:xfrm>
            <a:off x="1907540" y="3778250"/>
            <a:ext cx="4996815" cy="2126615"/>
          </a:xfrm>
          <a:prstGeom prst="rect">
            <a:avLst/>
          </a:prstGeom>
        </p:spPr>
      </p:pic>
      <p:sp>
        <p:nvSpPr>
          <p:cNvPr id="6" name="文本框 5"/>
          <p:cNvSpPr txBox="1"/>
          <p:nvPr/>
        </p:nvSpPr>
        <p:spPr>
          <a:xfrm>
            <a:off x="495935" y="4414520"/>
            <a:ext cx="1268095" cy="645160"/>
          </a:xfrm>
          <a:prstGeom prst="rect">
            <a:avLst/>
          </a:prstGeom>
          <a:noFill/>
        </p:spPr>
        <p:txBody>
          <a:bodyPr wrap="square" rtlCol="0">
            <a:spAutoFit/>
          </a:bodyPr>
          <a:p>
            <a:pPr algn="l"/>
            <a:r>
              <a:rPr lang="zh-CN" altLang="en-US" dirty="0" err="1" smtClean="0"/>
              <a:t>各类书目价格方差</a:t>
            </a:r>
            <a:endParaRPr lang="zh-CN" altLang="en-US" dirty="0" err="1" smtClean="0"/>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2843530" y="476885"/>
            <a:ext cx="6282055" cy="2620010"/>
          </a:xfrm>
          <a:prstGeom prst="rect">
            <a:avLst/>
          </a:prstGeom>
        </p:spPr>
      </p:pic>
      <p:sp>
        <p:nvSpPr>
          <p:cNvPr id="4" name="文本框 3"/>
          <p:cNvSpPr txBox="1"/>
          <p:nvPr/>
        </p:nvSpPr>
        <p:spPr>
          <a:xfrm>
            <a:off x="828040" y="1700530"/>
            <a:ext cx="1864360" cy="645160"/>
          </a:xfrm>
          <a:prstGeom prst="rect">
            <a:avLst/>
          </a:prstGeom>
          <a:noFill/>
        </p:spPr>
        <p:txBody>
          <a:bodyPr wrap="square" rtlCol="0">
            <a:spAutoFit/>
          </a:bodyPr>
          <a:p>
            <a:pPr algn="l"/>
            <a:r>
              <a:rPr lang="zh-CN" altLang="en-US" dirty="0" err="1" smtClean="0"/>
              <a:t>各类书目评论平均值</a:t>
            </a:r>
            <a:endParaRPr lang="zh-CN" altLang="en-US" dirty="0" err="1" smtClean="0"/>
          </a:p>
        </p:txBody>
      </p:sp>
      <p:pic>
        <p:nvPicPr>
          <p:cNvPr id="5" name="图片 4"/>
          <p:cNvPicPr>
            <a:picLocks noChangeAspect="1"/>
          </p:cNvPicPr>
          <p:nvPr>
            <p:custDataLst>
              <p:tags r:id="rId3"/>
            </p:custDataLst>
          </p:nvPr>
        </p:nvPicPr>
        <p:blipFill>
          <a:blip r:embed="rId4"/>
          <a:stretch>
            <a:fillRect/>
          </a:stretch>
        </p:blipFill>
        <p:spPr>
          <a:xfrm>
            <a:off x="2844165" y="3117215"/>
            <a:ext cx="6348730" cy="2672715"/>
          </a:xfrm>
          <a:prstGeom prst="rect">
            <a:avLst/>
          </a:prstGeom>
        </p:spPr>
      </p:pic>
      <p:sp>
        <p:nvSpPr>
          <p:cNvPr id="6" name="文本框 5"/>
          <p:cNvSpPr txBox="1"/>
          <p:nvPr/>
        </p:nvSpPr>
        <p:spPr>
          <a:xfrm>
            <a:off x="944245" y="4146550"/>
            <a:ext cx="1684020" cy="645160"/>
          </a:xfrm>
          <a:prstGeom prst="rect">
            <a:avLst/>
          </a:prstGeom>
          <a:noFill/>
        </p:spPr>
        <p:txBody>
          <a:bodyPr wrap="square" rtlCol="0">
            <a:spAutoFit/>
          </a:bodyPr>
          <a:p>
            <a:pPr algn="l"/>
            <a:r>
              <a:rPr lang="zh-CN" altLang="en-US" dirty="0" err="1" smtClean="0"/>
              <a:t>各类书目评论方差</a:t>
            </a:r>
            <a:endParaRPr lang="zh-CN" altLang="en-US" dirty="0" err="1" smtClean="0"/>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05" y="980565"/>
            <a:ext cx="7886700" cy="648000"/>
          </a:xfrm>
        </p:spPr>
        <p:txBody>
          <a:bodyPr/>
          <a:p>
            <a:r>
              <a:rPr lang="zh-CN" altLang="en-US"/>
              <a:t>分析结果：</a:t>
            </a:r>
            <a:endParaRPr lang="zh-CN" altLang="en-US"/>
          </a:p>
        </p:txBody>
      </p:sp>
      <p:sp>
        <p:nvSpPr>
          <p:cNvPr id="3" name="文本框 2"/>
          <p:cNvSpPr txBox="1"/>
          <p:nvPr/>
        </p:nvSpPr>
        <p:spPr>
          <a:xfrm>
            <a:off x="594360" y="1700530"/>
            <a:ext cx="8070215" cy="3138170"/>
          </a:xfrm>
          <a:prstGeom prst="rect">
            <a:avLst/>
          </a:prstGeom>
          <a:noFill/>
        </p:spPr>
        <p:txBody>
          <a:bodyPr wrap="square" rtlCol="0">
            <a:spAutoFit/>
          </a:bodyPr>
          <a:p>
            <a:pPr algn="l"/>
            <a:r>
              <a:rPr lang="zh-CN" altLang="en-US" dirty="0" err="1" smtClean="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一，价格：</a:t>
            </a:r>
            <a:endParaRPr lang="zh-CN" altLang="en-US" dirty="0" err="1" smtClean="0">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endParaRPr>
          </a:p>
          <a:p>
            <a:pPr indent="457200" algn="l"/>
            <a:r>
              <a:rPr lang="zh-CN" altLang="en-US" dirty="0" err="1" smtClean="0"/>
              <a:t>相比于历史类和专业工具类书籍，青春畅销文学类和成功学类书籍的价格相对更低，这一方面是由这几种书籍的文本量，装订方式，版权等导致的，专业工具书和历史类书籍往往会有更大的文本容量，同时历史类书籍的精装数量更多，因此价格升高。另一方面，对于畅销书，由于同题材的书数量众多，竞争激烈，购买者对于特定书的购买需求不强，商家更多的采取薄利多销的方式来占据市场，而对于历史类和专业工具类书籍，由于购买者具有更强的研究指向性，对于特定书目的购买的需求强，同时这类书籍往往因为专业学者的版权问题成本更高，因此价格相对更高。值得注意的是，在历史类书籍中有一部分属于历史科普读物，面向的主要群体是大众，属于畅销书类，因此价格相对其他历史类书籍较低。这也导致了历史类书籍相对于其他书目方差较大。</a:t>
            </a:r>
            <a:endParaRPr lang="zh-CN" altLang="en-US" dirty="0" err="1" smtClean="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91185" y="1828800"/>
            <a:ext cx="8229600" cy="3415030"/>
          </a:xfrm>
          <a:prstGeom prst="rect">
            <a:avLst/>
          </a:prstGeom>
          <a:noFill/>
        </p:spPr>
        <p:txBody>
          <a:bodyPr wrap="square" rtlCol="0">
            <a:spAutoFit/>
          </a:bodyPr>
          <a:p>
            <a:pPr algn="l"/>
            <a:r>
              <a:rPr lang="zh-CN" altLang="en-US" dirty="0" err="1" smtClean="0">
                <a:latin typeface="黑体" panose="02010609060101010101" charset="-122"/>
                <a:ea typeface="黑体" panose="02010609060101010101" charset="-122"/>
              </a:rPr>
              <a:t>二，评论</a:t>
            </a:r>
            <a:r>
              <a:rPr lang="zh-CN" altLang="en-US" dirty="0" err="1" smtClean="0"/>
              <a:t>：</a:t>
            </a:r>
            <a:endParaRPr lang="zh-CN" altLang="en-US" dirty="0" err="1" smtClean="0"/>
          </a:p>
          <a:p>
            <a:pPr indent="457200" algn="l"/>
            <a:r>
              <a:rPr lang="zh-CN" altLang="en-US" dirty="0" err="1" smtClean="0"/>
              <a:t>在如今的互联网市场中，通过金钱交易换取平台的流量支持和推广是再正常不过的事情，图书售卖也不例外。在各类书籍的数据中，我们可以看到每类书籍的评论的平均数和中位数均相差极大，这不但说明书籍评论数据不符合正态分布，也意味着有部分商家通过刷评论等方式来获取平台更高的推荐，或者一些低评论数的商家买了平台推荐，当然更符合现实的结论可能是所有商家都有刷好评或买推荐的行为，但有些商家买的</a:t>
            </a:r>
            <a:r>
              <a:rPr lang="zh-CN" altLang="en-US" dirty="0" err="1" smtClean="0"/>
              <a:t>特别多。通过数据分析我们可以看出，成功学的评论平均数与中位数的差值最大，达到</a:t>
            </a:r>
            <a:r>
              <a:rPr lang="en-US" altLang="zh-CN" dirty="0" err="1" smtClean="0"/>
              <a:t>28646</a:t>
            </a:r>
            <a:r>
              <a:rPr lang="zh-CN" altLang="en-US" dirty="0" err="1" smtClean="0"/>
              <a:t>，青春畅销文学类次之，为</a:t>
            </a:r>
            <a:r>
              <a:rPr lang="en-US" altLang="zh-CN" dirty="0" err="1" smtClean="0"/>
              <a:t>8940</a:t>
            </a:r>
            <a:r>
              <a:rPr lang="zh-CN" altLang="en-US" dirty="0" err="1" smtClean="0"/>
              <a:t>，历史学类</a:t>
            </a:r>
            <a:r>
              <a:rPr lang="en-US" altLang="zh-CN" dirty="0" err="1" smtClean="0"/>
              <a:t>3739</a:t>
            </a:r>
            <a:r>
              <a:rPr lang="zh-CN" altLang="en-US" dirty="0" err="1" smtClean="0"/>
              <a:t>，专业工具类</a:t>
            </a:r>
            <a:r>
              <a:rPr lang="en-US" altLang="zh-CN" dirty="0" err="1" smtClean="0"/>
              <a:t>2171</a:t>
            </a:r>
            <a:r>
              <a:rPr lang="zh-CN" altLang="en-US" dirty="0" err="1" smtClean="0"/>
              <a:t>，同时历史学类和专业工具类书籍评论为</a:t>
            </a:r>
            <a:r>
              <a:rPr lang="en-US" altLang="zh-CN" dirty="0" err="1" smtClean="0"/>
              <a:t>0</a:t>
            </a:r>
            <a:r>
              <a:rPr lang="zh-CN" altLang="en-US" dirty="0" err="1" smtClean="0"/>
              <a:t>的个数要显著多于前两者，这和我们对这几类书籍的销售策略的推断大致相符。但是，这其中有多少商家是依靠自身能力，高销量获得的评论，有多少是通过向平台买流量获得推流，或通过刷评论获得的高评论数呢？这就要做进一步的分析。</a:t>
            </a:r>
            <a:endParaRPr lang="zh-CN" altLang="en-US" dirty="0" err="1" smtClean="0"/>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
  <p:tag name="KSO_WM_UNIT_LAYERLEVEL" val="1"/>
  <p:tag name="KSO_WM_TAG_VERSION" val="1.0"/>
  <p:tag name="KSO_WM_BEAUTIFY_FLAG" val="#wm#"/>
  <p:tag name="KSO_WM_UNIT_TYPE" val="i"/>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0"/>
  <p:tag name="KSO_WM_UNIT_LAYERLEVEL" val="1"/>
  <p:tag name="KSO_WM_TAG_VERSION" val="1.0"/>
  <p:tag name="KSO_WM_BEAUTIFY_FLAG" val="#wm#"/>
  <p:tag name="KSO_WM_UNIT_TYPE" val="i"/>
  <p:tag name="KSO_WM_UNIT_INDEX" val="10"/>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TYPE" val="i"/>
  <p:tag name="KSO_WM_UNIT_INDEX"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BEAUTIFY_FLAG" val="#wm#"/>
  <p:tag name="KSO_WM_UNIT_TYPE" val="i"/>
  <p:tag name="KSO_WM_UNIT_INDEX" val="3"/>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BEAUTIFY_FLAG" val="#wm#"/>
  <p:tag name="KSO_WM_UNIT_TYPE" val="i"/>
  <p:tag name="KSO_WM_UNIT_INDEX" val="4"/>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5"/>
  <p:tag name="KSO_WM_UNIT_LAYERLEVEL" val="1"/>
  <p:tag name="KSO_WM_TAG_VERSION" val="1.0"/>
  <p:tag name="KSO_WM_BEAUTIFY_FLAG" val="#wm#"/>
  <p:tag name="KSO_WM_UNIT_TYPE" val="i"/>
  <p:tag name="KSO_WM_UNIT_INDEX" val="5"/>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6"/>
  <p:tag name="KSO_WM_UNIT_LAYERLEVEL" val="1"/>
  <p:tag name="KSO_WM_TAG_VERSION" val="1.0"/>
  <p:tag name="KSO_WM_BEAUTIFY_FLAG" val="#wm#"/>
  <p:tag name="KSO_WM_UNIT_TYPE" val="i"/>
  <p:tag name="KSO_WM_UNIT_INDEX" val="6"/>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7"/>
  <p:tag name="KSO_WM_UNIT_LAYERLEVEL" val="1"/>
  <p:tag name="KSO_WM_TAG_VERSION" val="1.0"/>
  <p:tag name="KSO_WM_BEAUTIFY_FLAG" val="#wm#"/>
  <p:tag name="KSO_WM_UNIT_TYPE" val="i"/>
  <p:tag name="KSO_WM_UNIT_INDEX" val="7"/>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8"/>
  <p:tag name="KSO_WM_UNIT_LAYERLEVEL" val="1"/>
  <p:tag name="KSO_WM_TAG_VERSION" val="1.0"/>
  <p:tag name="KSO_WM_BEAUTIFY_FLAG" val="#wm#"/>
  <p:tag name="KSO_WM_UNIT_TYPE" val="i"/>
  <p:tag name="KSO_WM_UNIT_INDEX" val="8"/>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1"/>
  <p:tag name="KSO_WM_UNIT_LAYERLEVEL" val="1"/>
  <p:tag name="KSO_WM_TAG_VERSION" val="1.0"/>
  <p:tag name="KSO_WM_BEAUTIFY_FLAG" val="#wm#"/>
  <p:tag name="KSO_WM_UNIT_TYPE" val="i"/>
  <p:tag name="KSO_WM_UNIT_INDEX" val="1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9"/>
  <p:tag name="KSO_WM_UNIT_LAYERLEVEL" val="1"/>
  <p:tag name="KSO_WM_TAG_VERSION" val="1.0"/>
  <p:tag name="KSO_WM_BEAUTIFY_FLAG" val="#wm#"/>
  <p:tag name="KSO_WM_UNIT_TYPE" val="i"/>
  <p:tag name="KSO_WM_UNIT_INDEX" val="9"/>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0"/>
  <p:tag name="KSO_WM_UNIT_LAYERLEVEL" val="1"/>
  <p:tag name="KSO_WM_TAG_VERSION" val="1.0"/>
  <p:tag name="KSO_WM_BEAUTIFY_FLAG" val="#wm#"/>
  <p:tag name="KSO_WM_UNIT_TYPE" val="i"/>
  <p:tag name="KSO_WM_UNIT_INDEX" val="10"/>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1"/>
  <p:tag name="KSO_WM_UNIT_LAYERLEVEL" val="1"/>
  <p:tag name="KSO_WM_TAG_VERSION" val="1.0"/>
  <p:tag name="KSO_WM_BEAUTIFY_FLAG" val="#wm#"/>
  <p:tag name="KSO_WM_UNIT_TYPE" val="i"/>
  <p:tag name="KSO_WM_UNIT_INDEX" val="1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2"/>
  <p:tag name="KSO_WM_UNIT_LAYERLEVEL" val="1"/>
  <p:tag name="KSO_WM_TAG_VERSION" val="1.0"/>
  <p:tag name="KSO_WM_BEAUTIFY_FLAG" val="#wm#"/>
  <p:tag name="KSO_WM_UNIT_TYPE" val="i"/>
  <p:tag name="KSO_WM_UNIT_INDEX" val="1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3"/>
  <p:tag name="KSO_WM_UNIT_LAYERLEVEL" val="1"/>
  <p:tag name="KSO_WM_TAG_VERSION" val="1.0"/>
  <p:tag name="KSO_WM_BEAUTIFY_FLAG" val="#wm#"/>
  <p:tag name="KSO_WM_UNIT_TYPE" val="i"/>
  <p:tag name="KSO_WM_UNIT_INDEX" val="13"/>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4"/>
  <p:tag name="KSO_WM_UNIT_LAYERLEVEL" val="1"/>
  <p:tag name="KSO_WM_TAG_VERSION" val="1.0"/>
  <p:tag name="KSO_WM_BEAUTIFY_FLAG" val="#wm#"/>
  <p:tag name="KSO_WM_UNIT_TYPE" val="i"/>
  <p:tag name="KSO_WM_UNIT_INDEX" val="14"/>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5"/>
  <p:tag name="KSO_WM_UNIT_LAYERLEVEL" val="1"/>
  <p:tag name="KSO_WM_TAG_VERSION" val="1.0"/>
  <p:tag name="KSO_WM_BEAUTIFY_FLAG" val="#wm#"/>
  <p:tag name="KSO_WM_UNIT_TYPE" val="i"/>
  <p:tag name="KSO_WM_UNIT_INDEX" val="15"/>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6"/>
  <p:tag name="KSO_WM_UNIT_LAYERLEVEL" val="1"/>
  <p:tag name="KSO_WM_TAG_VERSION" val="1.0"/>
  <p:tag name="KSO_WM_BEAUTIFY_FLAG" val="#wm#"/>
  <p:tag name="KSO_WM_UNIT_TYPE" val="i"/>
  <p:tag name="KSO_WM_UNIT_INDEX" val="16"/>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7"/>
  <p:tag name="KSO_WM_UNIT_LAYERLEVEL" val="1"/>
  <p:tag name="KSO_WM_TAG_VERSION" val="1.0"/>
  <p:tag name="KSO_WM_BEAUTIFY_FLAG" val="#wm#"/>
  <p:tag name="KSO_WM_UNIT_TYPE" val="i"/>
  <p:tag name="KSO_WM_UNIT_INDEX" val="17"/>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8"/>
  <p:tag name="KSO_WM_UNIT_LAYERLEVEL" val="1"/>
  <p:tag name="KSO_WM_TAG_VERSION" val="1.0"/>
  <p:tag name="KSO_WM_BEAUTIFY_FLAG" val="#wm#"/>
  <p:tag name="KSO_WM_UNIT_TYPE" val="i"/>
  <p:tag name="KSO_WM_UNIT_INDEX" val="18"/>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2"/>
  <p:tag name="KSO_WM_UNIT_LAYERLEVEL" val="1"/>
  <p:tag name="KSO_WM_TAG_VERSION" val="1.0"/>
  <p:tag name="KSO_WM_BEAUTIFY_FLAG" val="#wm#"/>
  <p:tag name="KSO_WM_UNIT_TYPE" val="i"/>
  <p:tag name="KSO_WM_UNIT_INDEX" val="12"/>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9"/>
  <p:tag name="KSO_WM_UNIT_LAYERLEVEL" val="1"/>
  <p:tag name="KSO_WM_TAG_VERSION" val="1.0"/>
  <p:tag name="KSO_WM_BEAUTIFY_FLAG" val="#wm#"/>
  <p:tag name="KSO_WM_UNIT_TYPE" val="i"/>
  <p:tag name="KSO_WM_UNIT_INDEX" val="19"/>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0"/>
  <p:tag name="KSO_WM_UNIT_LAYERLEVEL" val="1"/>
  <p:tag name="KSO_WM_TAG_VERSION" val="1.0"/>
  <p:tag name="KSO_WM_BEAUTIFY_FLAG" val="#wm#"/>
  <p:tag name="KSO_WM_UNIT_TYPE" val="i"/>
  <p:tag name="KSO_WM_UNIT_INDEX" val="20"/>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1"/>
  <p:tag name="KSO_WM_UNIT_LAYERLEVEL" val="1"/>
  <p:tag name="KSO_WM_TAG_VERSION" val="1.0"/>
  <p:tag name="KSO_WM_BEAUTIFY_FLAG" val="#wm#"/>
  <p:tag name="KSO_WM_UNIT_TYPE" val="i"/>
  <p:tag name="KSO_WM_UNIT_INDEX" val="2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2"/>
  <p:tag name="KSO_WM_UNIT_LAYERLEVEL" val="1"/>
  <p:tag name="KSO_WM_TAG_VERSION" val="1.0"/>
  <p:tag name="KSO_WM_BEAUTIFY_FLAG" val="#wm#"/>
  <p:tag name="KSO_WM_UNIT_TYPE" val="i"/>
  <p:tag name="KSO_WM_UNIT_INDEX" val="2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3"/>
  <p:tag name="KSO_WM_UNIT_LAYERLEVEL" val="1"/>
  <p:tag name="KSO_WM_TAG_VERSION" val="1.0"/>
  <p:tag name="KSO_WM_BEAUTIFY_FLAG" val="#wm#"/>
  <p:tag name="KSO_WM_UNIT_TYPE" val="i"/>
  <p:tag name="KSO_WM_UNIT_INDEX" val="23"/>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4"/>
  <p:tag name="KSO_WM_UNIT_LAYERLEVEL" val="1"/>
  <p:tag name="KSO_WM_TAG_VERSION" val="1.0"/>
  <p:tag name="KSO_WM_BEAUTIFY_FLAG" val="#wm#"/>
  <p:tag name="KSO_WM_UNIT_TYPE" val="i"/>
  <p:tag name="KSO_WM_UNIT_INDEX" val="24"/>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5"/>
  <p:tag name="KSO_WM_UNIT_LAYERLEVEL" val="1"/>
  <p:tag name="KSO_WM_TAG_VERSION" val="1.0"/>
  <p:tag name="KSO_WM_BEAUTIFY_FLAG" val="#wm#"/>
  <p:tag name="KSO_WM_UNIT_TYPE" val="i"/>
  <p:tag name="KSO_WM_UNIT_INDEX" val="25"/>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6"/>
  <p:tag name="KSO_WM_UNIT_LAYERLEVEL" val="1"/>
  <p:tag name="KSO_WM_TAG_VERSION" val="1.0"/>
  <p:tag name="KSO_WM_BEAUTIFY_FLAG" val="#wm#"/>
  <p:tag name="KSO_WM_UNIT_TYPE" val="i"/>
  <p:tag name="KSO_WM_UNIT_INDEX" val="26"/>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7"/>
  <p:tag name="KSO_WM_UNIT_LAYERLEVEL" val="1"/>
  <p:tag name="KSO_WM_TAG_VERSION" val="1.0"/>
  <p:tag name="KSO_WM_BEAUTIFY_FLAG" val="#wm#"/>
  <p:tag name="KSO_WM_UNIT_TYPE" val="i"/>
  <p:tag name="KSO_WM_UNIT_INDEX" val="27"/>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8"/>
  <p:tag name="KSO_WM_UNIT_LAYERLEVEL" val="1"/>
  <p:tag name="KSO_WM_TAG_VERSION" val="1.0"/>
  <p:tag name="KSO_WM_BEAUTIFY_FLAG" val="#wm#"/>
  <p:tag name="KSO_WM_UNIT_TYPE" val="i"/>
  <p:tag name="KSO_WM_UNIT_INDEX" val="28"/>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3"/>
  <p:tag name="KSO_WM_UNIT_LAYERLEVEL" val="1"/>
  <p:tag name="KSO_WM_TAG_VERSION" val="1.0"/>
  <p:tag name="KSO_WM_BEAUTIFY_FLAG" val="#wm#"/>
  <p:tag name="KSO_WM_UNIT_TYPE" val="i"/>
  <p:tag name="KSO_WM_UNIT_INDEX" val="13"/>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1.0"/>
  <p:tag name="KSO_WM_BEAUTIFY_FLAG" val="#wm#"/>
  <p:tag name="KSO_WM_UNIT_PRESET_TEXT" val="节编号"/>
  <p:tag name="KSO_WM_UNIT_NOCLEAR" val="0"/>
  <p:tag name="KSO_WM_UNIT_VALUE" val="13"/>
  <p:tag name="KSO_WM_UNIT_TYPE" val="e"/>
  <p:tag name="KSO_WM_UNIT_INDEX"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273"/>
  <p:tag name="KSO_WM_UNIT_TYPE" val="f"/>
  <p:tag name="KSO_WM_UNIT_INDEX"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273"/>
  <p:tag name="KSO_WM_UNIT_TYPE" val="f"/>
  <p:tag name="KSO_WM_UNIT_INDEX"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4"/>
  <p:tag name="KSO_WM_UNIT_LAYERLEVEL" val="1"/>
  <p:tag name="KSO_WM_TAG_VERSION" val="1.0"/>
  <p:tag name="KSO_WM_BEAUTIFY_FLAG" val="#wm#"/>
  <p:tag name="KSO_WM_UNIT_TYPE" val="i"/>
  <p:tag name="KSO_WM_UNIT_INDEX" val="14"/>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1.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1.0"/>
  <p:tag name="KSO_WM_BEAUTIFY_FLAG" val="#wm#"/>
  <p:tag name="KSO_WM_UNIT_SUBTYPE" val="a"/>
  <p:tag name="KSO_WM_UNIT_PRESET_TEXT" val="单击此处编辑母版文本样式&#10;二级&#10;三级&#10;四级&#10;五级"/>
  <p:tag name="KSO_WM_UNIT_NOCLEAR" val="0"/>
  <p:tag name="KSO_WM_UNIT_VALUE" val="231"/>
  <p:tag name="KSO_WM_UNIT_TYPE" val="h_f"/>
  <p:tag name="KSO_WM_UNIT_INDEX" val="1_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1.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1.0"/>
  <p:tag name="KSO_WM_BEAUTIFY_FLAG" val="#wm#"/>
  <p:tag name="KSO_WM_UNIT_SUBTYPE" val="a"/>
  <p:tag name="KSO_WM_UNIT_PRESET_TEXT" val="单击此处编辑母版文本样式&#10;二级&#10;三级&#10;四级&#10;五级"/>
  <p:tag name="KSO_WM_UNIT_NOCLEAR" val="0"/>
  <p:tag name="KSO_WM_UNIT_VALUE" val="231"/>
  <p:tag name="KSO_WM_UNIT_TYPE" val="h_f"/>
  <p:tag name="KSO_WM_UNIT_INDEX" val="2_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5"/>
  <p:tag name="KSO_WM_UNIT_LAYERLEVEL" val="1"/>
  <p:tag name="KSO_WM_TAG_VERSION" val="1.0"/>
  <p:tag name="KSO_WM_BEAUTIFY_FLAG" val="#wm#"/>
  <p:tag name="KSO_WM_UNIT_TYPE" val="i"/>
  <p:tag name="KSO_WM_UNIT_INDEX" val="15"/>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720"/>
  <p:tag name="KSO_WM_UNIT_TYPE" val="f"/>
  <p:tag name="KSO_WM_UNIT_INDEX"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6"/>
  <p:tag name="KSO_WM_UNIT_LAYERLEVEL" val="1"/>
  <p:tag name="KSO_WM_TAG_VERSION" val="1.0"/>
  <p:tag name="KSO_WM_BEAUTIFY_FLAG" val="#wm#"/>
  <p:tag name="KSO_WM_UNIT_TYPE" val="i"/>
  <p:tag name="KSO_WM_UNIT_INDEX" val="16"/>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1.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1.0"/>
  <p:tag name="KSO_WM_BEAUTIFY_FLAG" val="#wm#"/>
  <p:tag name="KSO_WM_UNIT_TYPE" val="i"/>
  <p:tag name="KSO_WM_UNIT_INDEX"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
  <p:tag name="KSO_WM_UNIT_LAYERLEVEL" val="1"/>
  <p:tag name="KSO_WM_TAG_VERSION" val="1.0"/>
  <p:tag name="KSO_WM_BEAUTIFY_FLAG" val="#wm#"/>
  <p:tag name="KSO_WM_UNIT_TYPE" val="i"/>
  <p:tag name="KSO_WM_UNIT_INDEX"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3"/>
  <p:tag name="KSO_WM_UNIT_LAYERLEVEL" val="1"/>
  <p:tag name="KSO_WM_TAG_VERSION" val="1.0"/>
  <p:tag name="KSO_WM_BEAUTIFY_FLAG" val="#wm#"/>
  <p:tag name="KSO_WM_UNIT_TYPE" val="i"/>
  <p:tag name="KSO_WM_UNIT_INDEX" val="3"/>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4"/>
  <p:tag name="KSO_WM_UNIT_LAYERLEVEL" val="1"/>
  <p:tag name="KSO_WM_TAG_VERSION" val="1.0"/>
  <p:tag name="KSO_WM_BEAUTIFY_FLAG" val="#wm#"/>
  <p:tag name="KSO_WM_UNIT_TYPE" val="i"/>
  <p:tag name="KSO_WM_UNIT_INDEX" val="4"/>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5"/>
  <p:tag name="KSO_WM_UNIT_LAYERLEVEL" val="1"/>
  <p:tag name="KSO_WM_TAG_VERSION" val="1.0"/>
  <p:tag name="KSO_WM_BEAUTIFY_FLAG" val="#wm#"/>
  <p:tag name="KSO_WM_UNIT_TYPE" val="i"/>
  <p:tag name="KSO_WM_UNIT_INDEX" val="5"/>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7"/>
  <p:tag name="KSO_WM_UNIT_LAYERLEVEL" val="1"/>
  <p:tag name="KSO_WM_TAG_VERSION" val="1.0"/>
  <p:tag name="KSO_WM_BEAUTIFY_FLAG" val="#wm#"/>
  <p:tag name="KSO_WM_UNIT_TYPE" val="i"/>
  <p:tag name="KSO_WM_UNIT_INDEX" val="17"/>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6"/>
  <p:tag name="KSO_WM_UNIT_LAYERLEVEL" val="1"/>
  <p:tag name="KSO_WM_TAG_VERSION" val="1.0"/>
  <p:tag name="KSO_WM_BEAUTIFY_FLAG" val="#wm#"/>
  <p:tag name="KSO_WM_UNIT_TYPE" val="i"/>
  <p:tag name="KSO_WM_UNIT_INDEX" val="6"/>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7"/>
  <p:tag name="KSO_WM_UNIT_LAYERLEVEL" val="1"/>
  <p:tag name="KSO_WM_TAG_VERSION" val="1.0"/>
  <p:tag name="KSO_WM_BEAUTIFY_FLAG" val="#wm#"/>
  <p:tag name="KSO_WM_UNIT_TYPE" val="i"/>
  <p:tag name="KSO_WM_UNIT_INDEX" val="7"/>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8"/>
  <p:tag name="KSO_WM_UNIT_LAYERLEVEL" val="1"/>
  <p:tag name="KSO_WM_TAG_VERSION" val="1.0"/>
  <p:tag name="KSO_WM_BEAUTIFY_FLAG" val="#wm#"/>
  <p:tag name="KSO_WM_UNIT_TYPE" val="i"/>
  <p:tag name="KSO_WM_UNIT_INDEX" val="8"/>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9"/>
  <p:tag name="KSO_WM_UNIT_LAYERLEVEL" val="1"/>
  <p:tag name="KSO_WM_TAG_VERSION" val="1.0"/>
  <p:tag name="KSO_WM_BEAUTIFY_FLAG" val="#wm#"/>
  <p:tag name="KSO_WM_UNIT_TYPE" val="i"/>
  <p:tag name="KSO_WM_UNIT_INDEX" val="9"/>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0"/>
  <p:tag name="KSO_WM_UNIT_LAYERLEVEL" val="1"/>
  <p:tag name="KSO_WM_TAG_VERSION" val="1.0"/>
  <p:tag name="KSO_WM_BEAUTIFY_FLAG" val="#wm#"/>
  <p:tag name="KSO_WM_UNIT_TYPE" val="i"/>
  <p:tag name="KSO_WM_UNIT_INDEX" val="10"/>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1"/>
  <p:tag name="KSO_WM_UNIT_LAYERLEVEL" val="1"/>
  <p:tag name="KSO_WM_TAG_VERSION" val="1.0"/>
  <p:tag name="KSO_WM_BEAUTIFY_FLAG" val="#wm#"/>
  <p:tag name="KSO_WM_UNIT_TYPE" val="i"/>
  <p:tag name="KSO_WM_UNIT_INDEX" val="1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2"/>
  <p:tag name="KSO_WM_UNIT_LAYERLEVEL" val="1"/>
  <p:tag name="KSO_WM_TAG_VERSION" val="1.0"/>
  <p:tag name="KSO_WM_BEAUTIFY_FLAG" val="#wm#"/>
  <p:tag name="KSO_WM_UNIT_TYPE" val="i"/>
  <p:tag name="KSO_WM_UNIT_INDEX" val="12"/>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3"/>
  <p:tag name="KSO_WM_UNIT_LAYERLEVEL" val="1"/>
  <p:tag name="KSO_WM_TAG_VERSION" val="1.0"/>
  <p:tag name="KSO_WM_BEAUTIFY_FLAG" val="#wm#"/>
  <p:tag name="KSO_WM_UNIT_TYPE" val="i"/>
  <p:tag name="KSO_WM_UNIT_INDEX" val="13"/>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4"/>
  <p:tag name="KSO_WM_UNIT_LAYERLEVEL" val="1"/>
  <p:tag name="KSO_WM_TAG_VERSION" val="1.0"/>
  <p:tag name="KSO_WM_BEAUTIFY_FLAG" val="#wm#"/>
  <p:tag name="KSO_WM_UNIT_TYPE" val="i"/>
  <p:tag name="KSO_WM_UNIT_INDEX" val="14"/>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5"/>
  <p:tag name="KSO_WM_UNIT_LAYERLEVEL" val="1"/>
  <p:tag name="KSO_WM_TAG_VERSION" val="1.0"/>
  <p:tag name="KSO_WM_BEAUTIFY_FLAG" val="#wm#"/>
  <p:tag name="KSO_WM_UNIT_TYPE" val="i"/>
  <p:tag name="KSO_WM_UNIT_INDEX" val="15"/>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8"/>
  <p:tag name="KSO_WM_UNIT_LAYERLEVEL" val="1"/>
  <p:tag name="KSO_WM_TAG_VERSION" val="1.0"/>
  <p:tag name="KSO_WM_BEAUTIFY_FLAG" val="#wm#"/>
  <p:tag name="KSO_WM_UNIT_TYPE" val="i"/>
  <p:tag name="KSO_WM_UNIT_INDEX" val="18"/>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6"/>
  <p:tag name="KSO_WM_UNIT_LAYERLEVEL" val="1"/>
  <p:tag name="KSO_WM_TAG_VERSION" val="1.0"/>
  <p:tag name="KSO_WM_BEAUTIFY_FLAG" val="#wm#"/>
  <p:tag name="KSO_WM_UNIT_TYPE" val="i"/>
  <p:tag name="KSO_WM_UNIT_INDEX" val="16"/>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7"/>
  <p:tag name="KSO_WM_UNIT_LAYERLEVEL" val="1"/>
  <p:tag name="KSO_WM_TAG_VERSION" val="1.0"/>
  <p:tag name="KSO_WM_BEAUTIFY_FLAG" val="#wm#"/>
  <p:tag name="KSO_WM_UNIT_TYPE" val="i"/>
  <p:tag name="KSO_WM_UNIT_INDEX" val="17"/>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8"/>
  <p:tag name="KSO_WM_UNIT_LAYERLEVEL" val="1"/>
  <p:tag name="KSO_WM_TAG_VERSION" val="1.0"/>
  <p:tag name="KSO_WM_BEAUTIFY_FLAG" val="#wm#"/>
  <p:tag name="KSO_WM_UNIT_TYPE" val="i"/>
  <p:tag name="KSO_WM_UNIT_INDEX" val="18"/>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9"/>
  <p:tag name="KSO_WM_UNIT_LAYERLEVEL" val="1"/>
  <p:tag name="KSO_WM_TAG_VERSION" val="1.0"/>
  <p:tag name="KSO_WM_BEAUTIFY_FLAG" val="#wm#"/>
  <p:tag name="KSO_WM_UNIT_TYPE" val="i"/>
  <p:tag name="KSO_WM_UNIT_INDEX" val="19"/>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0"/>
  <p:tag name="KSO_WM_UNIT_LAYERLEVEL" val="1"/>
  <p:tag name="KSO_WM_TAG_VERSION" val="1.0"/>
  <p:tag name="KSO_WM_BEAUTIFY_FLAG" val="#wm#"/>
  <p:tag name="KSO_WM_UNIT_TYPE" val="i"/>
  <p:tag name="KSO_WM_UNIT_INDEX" val="20"/>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1"/>
  <p:tag name="KSO_WM_UNIT_LAYERLEVEL" val="1"/>
  <p:tag name="KSO_WM_TAG_VERSION" val="1.0"/>
  <p:tag name="KSO_WM_BEAUTIFY_FLAG" val="#wm#"/>
  <p:tag name="KSO_WM_UNIT_TYPE" val="i"/>
  <p:tag name="KSO_WM_UNIT_INDEX" val="2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2"/>
  <p:tag name="KSO_WM_UNIT_LAYERLEVEL" val="1"/>
  <p:tag name="KSO_WM_TAG_VERSION" val="1.0"/>
  <p:tag name="KSO_WM_BEAUTIFY_FLAG" val="#wm#"/>
  <p:tag name="KSO_WM_UNIT_TYPE" val="i"/>
  <p:tag name="KSO_WM_UNIT_INDEX" val="22"/>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3"/>
  <p:tag name="KSO_WM_UNIT_LAYERLEVEL" val="1"/>
  <p:tag name="KSO_WM_TAG_VERSION" val="1.0"/>
  <p:tag name="KSO_WM_BEAUTIFY_FLAG" val="#wm#"/>
  <p:tag name="KSO_WM_UNIT_TYPE" val="i"/>
  <p:tag name="KSO_WM_UNIT_INDEX" val="23"/>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4"/>
  <p:tag name="KSO_WM_UNIT_LAYERLEVEL" val="1"/>
  <p:tag name="KSO_WM_TAG_VERSION" val="1.0"/>
  <p:tag name="KSO_WM_BEAUTIFY_FLAG" val="#wm#"/>
  <p:tag name="KSO_WM_UNIT_TYPE" val="i"/>
  <p:tag name="KSO_WM_UNIT_INDEX" val="24"/>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5"/>
  <p:tag name="KSO_WM_UNIT_LAYERLEVEL" val="1"/>
  <p:tag name="KSO_WM_TAG_VERSION" val="1.0"/>
  <p:tag name="KSO_WM_BEAUTIFY_FLAG" val="#wm#"/>
  <p:tag name="KSO_WM_UNIT_TYPE" val="i"/>
  <p:tag name="KSO_WM_UNIT_INDEX" val="25"/>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9"/>
  <p:tag name="KSO_WM_UNIT_LAYERLEVEL" val="1"/>
  <p:tag name="KSO_WM_TAG_VERSION" val="1.0"/>
  <p:tag name="KSO_WM_BEAUTIFY_FLAG" val="#wm#"/>
  <p:tag name="KSO_WM_UNIT_TYPE" val="i"/>
  <p:tag name="KSO_WM_UNIT_INDEX" val="19"/>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6"/>
  <p:tag name="KSO_WM_UNIT_LAYERLEVEL" val="1"/>
  <p:tag name="KSO_WM_TAG_VERSION" val="1.0"/>
  <p:tag name="KSO_WM_BEAUTIFY_FLAG" val="#wm#"/>
  <p:tag name="KSO_WM_UNIT_TYPE" val="i"/>
  <p:tag name="KSO_WM_UNIT_INDEX" val="26"/>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7"/>
  <p:tag name="KSO_WM_UNIT_LAYERLEVEL" val="1"/>
  <p:tag name="KSO_WM_TAG_VERSION" val="1.0"/>
  <p:tag name="KSO_WM_BEAUTIFY_FLAG" val="#wm#"/>
  <p:tag name="KSO_WM_UNIT_TYPE" val="i"/>
  <p:tag name="KSO_WM_UNIT_INDEX" val="27"/>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8"/>
  <p:tag name="KSO_WM_UNIT_LAYERLEVEL" val="1"/>
  <p:tag name="KSO_WM_TAG_VERSION" val="1.0"/>
  <p:tag name="KSO_WM_BEAUTIFY_FLAG" val="#wm#"/>
  <p:tag name="KSO_WM_UNIT_TYPE" val="i"/>
  <p:tag name="KSO_WM_UNIT_INDEX" val="28"/>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9"/>
  <p:tag name="KSO_WM_UNIT_LAYERLEVEL" val="1"/>
  <p:tag name="KSO_WM_TAG_VERSION" val="1.0"/>
  <p:tag name="KSO_WM_BEAUTIFY_FLAG" val="#wm#"/>
  <p:tag name="KSO_WM_UNIT_TYPE" val="i"/>
  <p:tag name="KSO_WM_UNIT_INDEX" val="29"/>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30"/>
  <p:tag name="KSO_WM_UNIT_LAYERLEVEL" val="1"/>
  <p:tag name="KSO_WM_TAG_VERSION" val="1.0"/>
  <p:tag name="KSO_WM_BEAUTIFY_FLAG" val="#wm#"/>
  <p:tag name="KSO_WM_UNIT_TYPE" val="i"/>
  <p:tag name="KSO_WM_UNIT_INDEX" val="30"/>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31"/>
  <p:tag name="KSO_WM_UNIT_LAYERLEVEL" val="1"/>
  <p:tag name="KSO_WM_TAG_VERSION" val="1.0"/>
  <p:tag name="KSO_WM_BEAUTIFY_FLAG" val="#wm#"/>
  <p:tag name="KSO_WM_UNIT_TYPE" val="i"/>
  <p:tag name="KSO_WM_UNIT_INDEX" val="3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NOCLEAR" val="0"/>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
  <p:tag name="KSO_WM_UNIT_LAYERLEVEL" val="1"/>
  <p:tag name="KSO_WM_TAG_VERSION" val="1.0"/>
  <p:tag name="KSO_WM_BEAUTIFY_FLAG" val="#wm#"/>
  <p:tag name="KSO_WM_UNIT_TYPE" val="i"/>
  <p:tag name="KSO_WM_UNIT_INDEX"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0"/>
  <p:tag name="KSO_WM_UNIT_LAYERLEVEL" val="1"/>
  <p:tag name="KSO_WM_TAG_VERSION" val="1.0"/>
  <p:tag name="KSO_WM_BEAUTIFY_FLAG" val="#wm#"/>
  <p:tag name="KSO_WM_UNIT_TYPE" val="i"/>
  <p:tag name="KSO_WM_UNIT_INDEX" val="20"/>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2"/>
  <p:tag name="KSO_WM_UNIT_LAYERLEVEL" val="1"/>
  <p:tag name="KSO_WM_TAG_VERSION" val="1.0"/>
  <p:tag name="KSO_WM_BEAUTIFY_FLAG" val="#wm#"/>
  <p:tag name="KSO_WM_UNIT_PRESET_TEXT" val="公司名占位符"/>
  <p:tag name="KSO_WM_UNIT_NOCLEAR" val="0"/>
  <p:tag name="KSO_WM_UNIT_VALUE" val="16"/>
  <p:tag name="KSO_WM_UNIT_TYPE" val="f"/>
  <p:tag name="KSO_WM_UNIT_INDEX" val="2"/>
  <p:tag name="KSO_WM_UNIT_SUBTYPE" val="g"/>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4"/>
  <p:tag name="KSO_WM_UNIT_LAYERLEVEL" val="1"/>
  <p:tag name="KSO_WM_TAG_VERSION" val="1.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996"/>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3;二级&#13;三级&#13;四级&#13;五级"/>
  <p:tag name="KSO_WM_UNIT_NOCLEAR" val="0"/>
  <p:tag name="KSO_WM_UNIT_TYPE" val="f"/>
  <p:tag name="KSO_WM_UNIT_INDEX" val="1"/>
  <p:tag name="KSO_WM_TEMPLATE_CATEGORY" val="custom"/>
  <p:tag name="KSO_WM_TEMPLATE_INDEX" val="20230996"/>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1.0"/>
  <p:tag name="KSO_WM_BEAUTIFY_FLAG" val="#wm#"/>
  <p:tag name="KSO_WM_UNIT_TYPE" val="i"/>
  <p:tag name="KSO_WM_UNIT_INDEX"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2"/>
  <p:tag name="KSO_WM_UNIT_LAYERLEVEL" val="1"/>
  <p:tag name="KSO_WM_TAG_VERSION" val="1.0"/>
  <p:tag name="KSO_WM_BEAUTIFY_FLAG" val="#wm#"/>
  <p:tag name="KSO_WM_UNIT_TYPE" val="i"/>
  <p:tag name="KSO_WM_UNIT_INDEX" val="2"/>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3"/>
  <p:tag name="KSO_WM_UNIT_LAYERLEVEL" val="1"/>
  <p:tag name="KSO_WM_TAG_VERSION" val="1.0"/>
  <p:tag name="KSO_WM_BEAUTIFY_FLAG" val="#wm#"/>
  <p:tag name="KSO_WM_UNIT_TYPE" val="i"/>
  <p:tag name="KSO_WM_UNIT_INDEX" val="3"/>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1"/>
  <p:tag name="KSO_WM_UNIT_LAYERLEVEL" val="1"/>
  <p:tag name="KSO_WM_TAG_VERSION" val="1.0"/>
  <p:tag name="KSO_WM_BEAUTIFY_FLAG" val="#wm#"/>
  <p:tag name="KSO_WM_UNIT_TYPE" val="i"/>
  <p:tag name="KSO_WM_UNIT_INDEX" val="21"/>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4"/>
  <p:tag name="KSO_WM_UNIT_LAYERLEVEL" val="1"/>
  <p:tag name="KSO_WM_TAG_VERSION" val="1.0"/>
  <p:tag name="KSO_WM_BEAUTIFY_FLAG" val="#wm#"/>
  <p:tag name="KSO_WM_UNIT_TYPE" val="i"/>
  <p:tag name="KSO_WM_UNIT_INDEX" val="4"/>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5"/>
  <p:tag name="KSO_WM_UNIT_LAYERLEVEL" val="1"/>
  <p:tag name="KSO_WM_TAG_VERSION" val="1.0"/>
  <p:tag name="KSO_WM_BEAUTIFY_FLAG" val="#wm#"/>
  <p:tag name="KSO_WM_UNIT_TYPE" val="i"/>
  <p:tag name="KSO_WM_UNIT_INDEX" val="5"/>
</p:tagLst>
</file>

<file path=ppt/tags/tag212.xml><?xml version="1.0" encoding="utf-8"?>
<p:tagLst xmlns:p="http://schemas.openxmlformats.org/presentationml/2006/main">
  <p:tag name="KSO_WM_TEMPLATE_SUBCATEGORY" val="29"/>
  <p:tag name="KSO_WM_TEMPLATE_MASTER_TYPE" val="0"/>
  <p:tag name="KSO_WM_TEMPLATE_COLOR_TYPE" val="0"/>
  <p:tag name="KSO_WM_TAG_VERSION" val="1.0"/>
  <p:tag name="KSO_WM_BEAUTIFY_FLAG" val="#wm#"/>
  <p:tag name="KSO_WM_TEMPLATE_CATEGORY" val="custom"/>
  <p:tag name="KSO_WM_TEMPLATE_INDEX" val="20230996"/>
  <p:tag name="KSO_WM_TEMPLATE_THUMBS_INDEX" val="1、9"/>
</p:tagLst>
</file>

<file path=ppt/tags/tag213.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0996_1*a*1"/>
  <p:tag name="KSO_WM_TEMPLATE_CATEGORY" val="custom"/>
  <p:tag name="KSO_WM_TEMPLATE_INDEX" val="20230996"/>
  <p:tag name="KSO_WM_UNIT_LAYERLEVEL" val="1"/>
  <p:tag name="KSO_WM_TAG_VERSION" val="1.0"/>
  <p:tag name="KSO_WM_BEAUTIFY_FLAG" val="#wm#"/>
  <p:tag name="KSO_WM_UNIT_PRESET_TEXT" val="单击添加文档标题"/>
</p:tagLst>
</file>

<file path=ppt/tags/tag214.xml><?xml version="1.0" encoding="utf-8"?>
<p:tagLst xmlns:p="http://schemas.openxmlformats.org/presentationml/2006/main">
  <p:tag name="KSO_WM_UNIT_ISCONTENTSTITLE" val="0"/>
  <p:tag name="KSO_WM_UNIT_ISNUMDGMTITLE" val="0"/>
  <p:tag name="KSO_WM_UNIT_NOCLEAR" val="0"/>
  <p:tag name="KSO_WM_UNIT_VALUE" val="80"/>
  <p:tag name="KSO_WM_UNIT_HIGHLIGHT" val="0"/>
  <p:tag name="KSO_WM_UNIT_COMPATIBLE" val="0"/>
  <p:tag name="KSO_WM_UNIT_DIAGRAM_ISNUMVISUAL" val="0"/>
  <p:tag name="KSO_WM_UNIT_DIAGRAM_ISREFERUNIT" val="0"/>
  <p:tag name="KSO_WM_UNIT_TYPE" val="b"/>
  <p:tag name="KSO_WM_UNIT_INDEX" val="1"/>
  <p:tag name="KSO_WM_UNIT_ID" val="custom20230996_1*b*1"/>
  <p:tag name="KSO_WM_TEMPLATE_CATEGORY" val="custom"/>
  <p:tag name="KSO_WM_TEMPLATE_INDEX" val="20230996"/>
  <p:tag name="KSO_WM_UNIT_LAYERLEVEL" val="1"/>
  <p:tag name="KSO_WM_TAG_VERSION" val="1.0"/>
  <p:tag name="KSO_WM_BEAUTIFY_FLAG" val="#wm#"/>
  <p:tag name="KSO_WM_UNIT_PRESET_TEXT" val="WPS,a click to unlimited possibilities"/>
</p:tagLst>
</file>

<file path=ppt/tags/tag215.xml><?xml version="1.0" encoding="utf-8"?>
<p:tagLst xmlns:p="http://schemas.openxmlformats.org/presentationml/2006/main">
  <p:tag name="KSO_WM_UNIT_NOCLEAR" val="0"/>
  <p:tag name="KSO_WM_UNIT_VALUE" val="16"/>
  <p:tag name="KSO_WM_UNIT_HIGHLIGHT" val="0"/>
  <p:tag name="KSO_WM_UNIT_COMPATIBLE" val="0"/>
  <p:tag name="KSO_WM_UNIT_DIAGRAM_ISNUMVISUAL" val="0"/>
  <p:tag name="KSO_WM_UNIT_DIAGRAM_ISREFERUNIT" val="0"/>
  <p:tag name="KSO_WM_UNIT_TYPE" val="f"/>
  <p:tag name="KSO_WM_UNIT_INDEX" val="2"/>
  <p:tag name="KSO_WM_UNIT_ID" val="custom20230996_1*f*2"/>
  <p:tag name="KSO_WM_TEMPLATE_CATEGORY" val="custom"/>
  <p:tag name="KSO_WM_TEMPLATE_INDEX" val="20230996"/>
  <p:tag name="KSO_WM_UNIT_LAYERLEVEL" val="1"/>
  <p:tag name="KSO_WM_TAG_VERSION" val="1.0"/>
  <p:tag name="KSO_WM_BEAUTIFY_FLAG" val="#wm#"/>
  <p:tag name="KSO_WM_UNIT_SUBTYPE" val="g"/>
  <p:tag name="KSO_WM_UNIT_PRESET_TEXT" val="YOUR  LOGO"/>
</p:tagLst>
</file>

<file path=ppt/tags/tag216.xml><?xml version="1.0" encoding="utf-8"?>
<p:tagLst xmlns:p="http://schemas.openxmlformats.org/presentationml/2006/main">
  <p:tag name="KSO_WM_UNIT_SUBTYPE" val="c"/>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1"/>
  <p:tag name="KSO_WM_UNIT_ID" val="custom20230996_1*f*1"/>
  <p:tag name="KSO_WM_TEMPLATE_CATEGORY" val="custom"/>
  <p:tag name="KSO_WM_TEMPLATE_INDEX" val="20230996"/>
  <p:tag name="KSO_WM_UNIT_LAYERLEVEL" val="1"/>
  <p:tag name="KSO_WM_TAG_VERSION" val="1.0"/>
  <p:tag name="KSO_WM_BEAUTIFY_FLAG" val="#wm#"/>
  <p:tag name="KSO_WM_UNIT_PRESET_TEXT" val="20XX.XX.XX"/>
</p:tagLst>
</file>

<file path=ppt/tags/tag217.xml><?xml version="1.0" encoding="utf-8"?>
<p:tagLst xmlns:p="http://schemas.openxmlformats.org/presentationml/2006/main">
  <p:tag name="KSO_WM_UNIT_SUBTYPE" val="b"/>
  <p:tag name="KSO_WM_UNIT_NOCLEAR" val="0"/>
  <p:tag name="KSO_WM_UNIT_VALUE" val="28"/>
  <p:tag name="KSO_WM_UNIT_HIGHLIGHT" val="0"/>
  <p:tag name="KSO_WM_UNIT_COMPATIBLE" val="0"/>
  <p:tag name="KSO_WM_UNIT_DIAGRAM_ISNUMVISUAL" val="0"/>
  <p:tag name="KSO_WM_UNIT_DIAGRAM_ISREFERUNIT" val="0"/>
  <p:tag name="KSO_WM_UNIT_TYPE" val="f"/>
  <p:tag name="KSO_WM_UNIT_INDEX" val="3"/>
  <p:tag name="KSO_WM_UNIT_ID" val="custom20230996_1*f*3"/>
  <p:tag name="KSO_WM_TEMPLATE_CATEGORY" val="custom"/>
  <p:tag name="KSO_WM_TEMPLATE_INDEX" val="20230996"/>
  <p:tag name="KSO_WM_UNIT_LAYERLEVEL" val="1"/>
  <p:tag name="KSO_WM_TAG_VERSION" val="1.0"/>
  <p:tag name="KSO_WM_BEAUTIFY_FLAG" val="#wm#"/>
  <p:tag name="KSO_WM_UNIT_PRESET_TEXT" val="汇报人：WPS"/>
</p:tagLst>
</file>

<file path=ppt/tags/tag218.xml><?xml version="1.0" encoding="utf-8"?>
<p:tagLst xmlns:p="http://schemas.openxmlformats.org/presentationml/2006/main">
  <p:tag name="KSO_WM_SLIDE_ID" val="custom20230996_1"/>
  <p:tag name="KSO_WM_TEMPLATE_SUBCATEGORY" val="29"/>
  <p:tag name="KSO_WM_TEMPLATE_MASTER_TYPE" val="0"/>
  <p:tag name="KSO_WM_TEMPLATE_COLOR_TYPE" val="0"/>
  <p:tag name="KSO_WM_SLIDE_ITEM_CNT" val="0"/>
  <p:tag name="KSO_WM_SLIDE_INDEX" val="1"/>
  <p:tag name="KSO_WM_TAG_VERSION" val="1.0"/>
  <p:tag name="KSO_WM_BEAUTIFY_FLAG" val="#wm#"/>
  <p:tag name="KSO_WM_TEMPLATE_CATEGORY" val="custom"/>
  <p:tag name="KSO_WM_TEMPLATE_INDEX" val="20230996"/>
  <p:tag name="KSO_WM_SLIDE_LAYOUT" val="a_b_f"/>
  <p:tag name="KSO_WM_SLIDE_LAYOUT_CNT" val="1_1_3"/>
  <p:tag name="KSO_WM_SLIDE_TYPE" val="title"/>
  <p:tag name="KSO_WM_SLIDE_SUBTYPE" val="pureTxt"/>
  <p:tag name="KSO_WM_TEMPLATE_THUMBS_INDEX" val="1、9"/>
</p:tagLst>
</file>

<file path=ppt/tags/tag219.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TEMPLATE_CATEGORY" val="custom"/>
  <p:tag name="KSO_WM_UNIT_LAYERLEVEL" val="1"/>
  <p:tag name="KSO_WM_TAG_VERSION" val="3.0"/>
  <p:tag name="KSO_WM_BEAUTIFY_FLAG" val="#wm#"/>
  <p:tag name="KSO_WM_UNIT_PRESET_TEXT" val="单击此处添加标题"/>
  <p:tag name="KSO_WM_TEMPLATE_INDEX" val="20231183"/>
  <p:tag name="KSO_WM_UNIT_ID" val="custom20231183_1*a*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2"/>
  <p:tag name="KSO_WM_UNIT_LAYERLEVEL" val="1"/>
  <p:tag name="KSO_WM_TAG_VERSION" val="1.0"/>
  <p:tag name="KSO_WM_BEAUTIFY_FLAG" val="#wm#"/>
  <p:tag name="KSO_WM_UNIT_TYPE" val="i"/>
  <p:tag name="KSO_WM_UNIT_INDEX" val="22"/>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1183_1*i*1"/>
  <p:tag name="KSO_WM_TEMPLATE_CATEGORY" val="custom"/>
  <p:tag name="KSO_WM_TEMPLATE_INDEX" val="20231183"/>
  <p:tag name="KSO_WM_UNIT_LAYERLEVEL" val="1"/>
  <p:tag name="KSO_WM_TAG_VERSION" val="3.0"/>
  <p:tag name="KSO_WM_BEAUTIFY_FLAG" val="#wm#"/>
</p:tagLst>
</file>

<file path=ppt/tags/tag22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2"/>
  <p:tag name="KSO_WM_UNIT_ID" val="custom20231183_1*i*2"/>
  <p:tag name="KSO_WM_TEMPLATE_CATEGORY" val="custom"/>
  <p:tag name="KSO_WM_TEMPLATE_INDEX" val="20231183"/>
  <p:tag name="KSO_WM_UNIT_LAYERLEVEL" val="1"/>
  <p:tag name="KSO_WM_TAG_VERSION" val="3.0"/>
</p:tagLst>
</file>

<file path=ppt/tags/tag22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custom20231183_1*h_f*1_1"/>
  <p:tag name="KSO_WM_TEMPLATE_CATEGORY" val="custom"/>
  <p:tag name="KSO_WM_TEMPLATE_INDEX" val="20231183"/>
  <p:tag name="KSO_WM_UNIT_LAYERLEVEL" val="1_1"/>
  <p:tag name="KSO_WM_TAG_VERSION" val="3.0"/>
  <p:tag name="KSO_WM_BEAUTIFY_FLAG" val="#wm#"/>
  <p:tag name="KSO_WM_UNIT_TEXT_FILL_FORE_SCHEMECOLOR_INDEX_BRIGHTNESS" val="0.35"/>
  <p:tag name="KSO_WM_UNIT_TEXT_FILL_FORE_SCHEMECOLOR_INDEX" val="13"/>
  <p:tag name="KSO_WM_UNIT_TEXT_FILL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h_i"/>
  <p:tag name="KSO_WM_UNIT_INDEX" val="1_1"/>
  <p:tag name="KSO_WM_UNIT_ID" val="custom20231183_1*h_i*1_1"/>
  <p:tag name="KSO_WM_TEMPLATE_CATEGORY" val="custom"/>
  <p:tag name="KSO_WM_TEMPLATE_INDEX" val="20231183"/>
  <p:tag name="KSO_WM_UNIT_LAYERLEVEL" val="1_1"/>
  <p:tag name="KSO_WM_TAG_VERSION" val="3.0"/>
  <p:tag name="KSO_WM_BEAUTIFY_FLAG" val="#wm#"/>
</p:tagLst>
</file>

<file path=ppt/tags/tag224.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331.4*198.6"/>
  <p:tag name="KSO_WM_SLIDE_POSITION" val="580.2*200.4"/>
  <p:tag name="KSO_WM_SLIDE_LAYOUT" val="a_α_h"/>
  <p:tag name="KSO_WM_SLIDE_LAYOUT_CNT" val="1_1_1"/>
  <p:tag name="KSO_WM_SPECIAL_SOURCE" val="bdnull"/>
  <p:tag name="KSO_WM_TEMPLATE_INDEX" val="20231183"/>
  <p:tag name="KSO_WM_TEMPLATE_SUBCATEGORY" val="0"/>
  <p:tag name="KSO_WM_SLIDE_INDEX" val="1"/>
  <p:tag name="KSO_WM_TAG_VERSION" val="3.0"/>
  <p:tag name="KSO_WM_SLIDE_ID" val="custom20231183_1"/>
  <p:tag name="KSO_WM_SLIDE_ITEM_CNT" val="1"/>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wm#"/>
  <p:tag name="KSO_WM_TEMPLATE_CATEGORY" val="custom"/>
  <p:tag name="KSO_WM_TEMPLATE_INDEX" val="20231183"/>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3"/>
  <p:tag name="KSO_WM_UNIT_LAYERLEVEL" val="1"/>
  <p:tag name="KSO_WM_TAG_VERSION" val="1.0"/>
  <p:tag name="KSO_WM_BEAUTIFY_FLAG" val="#wm#"/>
  <p:tag name="KSO_WM_UNIT_TYPE" val="i"/>
  <p:tag name="KSO_WM_UNIT_INDEX" val="23"/>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wm#"/>
  <p:tag name="KSO_WM_TEMPLATE_CATEGORY" val="custom"/>
  <p:tag name="KSO_WM_TEMPLATE_INDEX" val="20231183"/>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wm#"/>
  <p:tag name="KSO_WM_TEMPLATE_CATEGORY" val="custom"/>
  <p:tag name="KSO_WM_TEMPLATE_INDEX" val="20231183"/>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wm#"/>
  <p:tag name="KSO_WM_TEMPLATE_CATEGORY" val="custom"/>
  <p:tag name="KSO_WM_TEMPLATE_INDEX" val="20231183"/>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4"/>
  <p:tag name="KSO_WM_UNIT_LAYERLEVEL" val="1"/>
  <p:tag name="KSO_WM_TAG_VERSION" val="1.0"/>
  <p:tag name="KSO_WM_BEAUTIFY_FLAG" val="#wm#"/>
  <p:tag name="KSO_WM_UNIT_TYPE" val="i"/>
  <p:tag name="KSO_WM_UNIT_INDEX" val="24"/>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wm#"/>
  <p:tag name="KSO_WM_TEMPLATE_CATEGORY" val="custom"/>
  <p:tag name="KSO_WM_TEMPLATE_INDEX" val="20231183"/>
</p:tagLst>
</file>

<file path=ppt/tags/tag243.xml><?xml version="1.0" encoding="utf-8"?>
<p:tagLst xmlns:p="http://schemas.openxmlformats.org/presentationml/2006/main">
  <p:tag name="KSO_WM_BEAUTIFY_FLAG" val="#wm#"/>
  <p:tag name="KSO_WM_TEMPLATE_CATEGORY" val="custom"/>
  <p:tag name="KSO_WM_TEMPLATE_INDEX" val="20231183"/>
</p:tagLst>
</file>

<file path=ppt/tags/tag244.xml><?xml version="1.0" encoding="utf-8"?>
<p:tagLst xmlns:p="http://schemas.openxmlformats.org/presentationml/2006/main">
  <p:tag name="KSO_WM_BEAUTIFY_FLAG" val="#wm#"/>
  <p:tag name="KSO_WM_TEMPLATE_CATEGORY" val="custom"/>
  <p:tag name="KSO_WM_TEMPLATE_INDEX" val="20231183"/>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wm#"/>
  <p:tag name="KSO_WM_TEMPLATE_CATEGORY" val="custom"/>
  <p:tag name="KSO_WM_TEMPLATE_INDEX" val="20231183"/>
</p:tagLst>
</file>

<file path=ppt/tags/tag247.xml><?xml version="1.0" encoding="utf-8"?>
<p:tagLst xmlns:p="http://schemas.openxmlformats.org/presentationml/2006/main">
  <p:tag name="KSO_WM_BEAUTIFY_FLAG" val="#wm#"/>
  <p:tag name="KSO_WM_TEMPLATE_CATEGORY" val="custom"/>
  <p:tag name="KSO_WM_TEMPLATE_INDEX" val="20231183"/>
</p:tagLst>
</file>

<file path=ppt/tags/tag248.xml><?xml version="1.0" encoding="utf-8"?>
<p:tagLst xmlns:p="http://schemas.openxmlformats.org/presentationml/2006/main">
  <p:tag name="commondata" val="eyJoZGlkIjoiYjg2MzNlZWUyMzIxNzc0NjhjZWZiMTE2MWMxYmYxYzcifQ=="/>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5"/>
  <p:tag name="KSO_WM_UNIT_LAYERLEVEL" val="1"/>
  <p:tag name="KSO_WM_TAG_VERSION" val="1.0"/>
  <p:tag name="KSO_WM_BEAUTIFY_FLAG" val="#wm#"/>
  <p:tag name="KSO_WM_UNIT_TYPE" val="i"/>
  <p:tag name="KSO_WM_UNIT_INDEX" val="25"/>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6"/>
  <p:tag name="KSO_WM_UNIT_LAYERLEVEL" val="1"/>
  <p:tag name="KSO_WM_TAG_VERSION" val="1.0"/>
  <p:tag name="KSO_WM_BEAUTIFY_FLAG" val="#wm#"/>
  <p:tag name="KSO_WM_UNIT_TYPE" val="i"/>
  <p:tag name="KSO_WM_UNIT_INDEX" val="26"/>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7"/>
  <p:tag name="KSO_WM_UNIT_LAYERLEVEL" val="1"/>
  <p:tag name="KSO_WM_TAG_VERSION" val="1.0"/>
  <p:tag name="KSO_WM_BEAUTIFY_FLAG" val="#wm#"/>
  <p:tag name="KSO_WM_UNIT_TYPE" val="i"/>
  <p:tag name="KSO_WM_UNIT_INDEX" val="27"/>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8"/>
  <p:tag name="KSO_WM_UNIT_LAYERLEVEL" val="1"/>
  <p:tag name="KSO_WM_TAG_VERSION" val="1.0"/>
  <p:tag name="KSO_WM_BEAUTIFY_FLAG" val="#wm#"/>
  <p:tag name="KSO_WM_UNIT_TYPE" val="i"/>
  <p:tag name="KSO_WM_UNIT_INDEX" val="28"/>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9"/>
  <p:tag name="KSO_WM_UNIT_LAYERLEVEL" val="1"/>
  <p:tag name="KSO_WM_TAG_VERSION" val="1.0"/>
  <p:tag name="KSO_WM_BEAUTIFY_FLAG" val="#wm#"/>
  <p:tag name="KSO_WM_UNIT_TYPE" val="i"/>
  <p:tag name="KSO_WM_UNIT_INDEX" val="29"/>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3"/>
  <p:tag name="KSO_WM_UNIT_LAYERLEVEL" val="1"/>
  <p:tag name="KSO_WM_TAG_VERSION" val="1.0"/>
  <p:tag name="KSO_WM_BEAUTIFY_FLAG" val="#wm#"/>
  <p:tag name="KSO_WM_UNIT_TYPE" val="i"/>
  <p:tag name="KSO_WM_UNIT_INDEX" val="3"/>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30"/>
  <p:tag name="KSO_WM_UNIT_LAYERLEVEL" val="1"/>
  <p:tag name="KSO_WM_TAG_VERSION" val="1.0"/>
  <p:tag name="KSO_WM_BEAUTIFY_FLAG" val="#wm#"/>
  <p:tag name="KSO_WM_UNIT_TYPE" val="i"/>
  <p:tag name="KSO_WM_UNIT_INDEX" val="30"/>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31"/>
  <p:tag name="KSO_WM_UNIT_LAYERLEVEL" val="1"/>
  <p:tag name="KSO_WM_TAG_VERSION" val="1.0"/>
  <p:tag name="KSO_WM_BEAUTIFY_FLAG" val="#wm#"/>
  <p:tag name="KSO_WM_UNIT_TYPE" val="i"/>
  <p:tag name="KSO_WM_UNIT_INDEX" val="31"/>
</p:tagLst>
</file>

<file path=ppt/tags/tag3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2"/>
  <p:tag name="KSO_WM_UNIT_LAYERLEVEL" val="1"/>
  <p:tag name="KSO_WM_TAG_VERSION" val="1.0"/>
  <p:tag name="KSO_WM_UNIT_TYPE" val="i"/>
  <p:tag name="KSO_WM_UNIT_INDEX" val="32"/>
</p:tagLst>
</file>

<file path=ppt/tags/tag3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3"/>
  <p:tag name="KSO_WM_UNIT_LAYERLEVEL" val="1"/>
  <p:tag name="KSO_WM_TAG_VERSION" val="1.0"/>
  <p:tag name="KSO_WM_UNIT_TYPE" val="i"/>
  <p:tag name="KSO_WM_UNIT_INDEX" val="33"/>
</p:tagLst>
</file>

<file path=ppt/tags/tag3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4"/>
  <p:tag name="KSO_WM_UNIT_LAYERLEVEL" val="1"/>
  <p:tag name="KSO_WM_TAG_VERSION" val="1.0"/>
  <p:tag name="KSO_WM_UNIT_TYPE" val="i"/>
  <p:tag name="KSO_WM_UNIT_INDEX" val="34"/>
</p:tagLst>
</file>

<file path=ppt/tags/tag3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5"/>
  <p:tag name="KSO_WM_UNIT_LAYERLEVEL" val="1"/>
  <p:tag name="KSO_WM_TAG_VERSION" val="1.0"/>
  <p:tag name="KSO_WM_UNIT_TYPE" val="i"/>
  <p:tag name="KSO_WM_UNIT_INDEX" val="35"/>
</p:tagLst>
</file>

<file path=ppt/tags/tag3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6"/>
  <p:tag name="KSO_WM_UNIT_LAYERLEVEL" val="1"/>
  <p:tag name="KSO_WM_TAG_VERSION" val="1.0"/>
  <p:tag name="KSO_WM_UNIT_TYPE" val="i"/>
  <p:tag name="KSO_WM_UNIT_INDEX" val="36"/>
</p:tagLst>
</file>

<file path=ppt/tags/tag3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7"/>
  <p:tag name="KSO_WM_UNIT_LAYERLEVEL" val="1"/>
  <p:tag name="KSO_WM_TAG_VERSION" val="1.0"/>
  <p:tag name="KSO_WM_UNIT_TYPE" val="i"/>
  <p:tag name="KSO_WM_UNIT_INDEX" val="37"/>
</p:tagLst>
</file>

<file path=ppt/tags/tag3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8"/>
  <p:tag name="KSO_WM_UNIT_LAYERLEVEL" val="1"/>
  <p:tag name="KSO_WM_TAG_VERSION" val="1.0"/>
  <p:tag name="KSO_WM_UNIT_TYPE" val="i"/>
  <p:tag name="KSO_WM_UNIT_INDEX" val="38"/>
</p:tagLst>
</file>

<file path=ppt/tags/tag3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9"/>
  <p:tag name="KSO_WM_UNIT_LAYERLEVEL" val="1"/>
  <p:tag name="KSO_WM_TAG_VERSION" val="1.0"/>
  <p:tag name="KSO_WM_UNIT_TYPE" val="i"/>
  <p:tag name="KSO_WM_UNIT_INDEX" val="39"/>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4"/>
  <p:tag name="KSO_WM_UNIT_LAYERLEVEL" val="1"/>
  <p:tag name="KSO_WM_TAG_VERSION" val="1.0"/>
  <p:tag name="KSO_WM_BEAUTIFY_FLAG" val="#wm#"/>
  <p:tag name="KSO_WM_UNIT_TYPE" val="i"/>
  <p:tag name="KSO_WM_UNIT_INDEX" val="4"/>
</p:tagLst>
</file>

<file path=ppt/tags/tag4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0"/>
  <p:tag name="KSO_WM_UNIT_LAYERLEVEL" val="1"/>
  <p:tag name="KSO_WM_TAG_VERSION" val="1.0"/>
  <p:tag name="KSO_WM_UNIT_TYPE" val="i"/>
  <p:tag name="KSO_WM_UNIT_INDEX" val="40"/>
</p:tagLst>
</file>

<file path=ppt/tags/tag4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1"/>
  <p:tag name="KSO_WM_UNIT_LAYERLEVEL" val="1"/>
  <p:tag name="KSO_WM_TAG_VERSION" val="1.0"/>
  <p:tag name="KSO_WM_UNIT_TYPE" val="i"/>
  <p:tag name="KSO_WM_UNIT_INDEX" val="41"/>
</p:tagLst>
</file>

<file path=ppt/tags/tag4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2"/>
  <p:tag name="KSO_WM_UNIT_LAYERLEVEL" val="1"/>
  <p:tag name="KSO_WM_TAG_VERSION" val="1.0"/>
  <p:tag name="KSO_WM_UNIT_TYPE" val="i"/>
  <p:tag name="KSO_WM_UNIT_INDEX" val="42"/>
</p:tagLst>
</file>

<file path=ppt/tags/tag4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3"/>
  <p:tag name="KSO_WM_UNIT_LAYERLEVEL" val="1"/>
  <p:tag name="KSO_WM_TAG_VERSION" val="1.0"/>
  <p:tag name="KSO_WM_UNIT_TYPE" val="i"/>
  <p:tag name="KSO_WM_UNIT_INDEX" val="43"/>
</p:tagLst>
</file>

<file path=ppt/tags/tag4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4"/>
  <p:tag name="KSO_WM_UNIT_LAYERLEVEL" val="1"/>
  <p:tag name="KSO_WM_TAG_VERSION" val="1.0"/>
  <p:tag name="KSO_WM_UNIT_TYPE" val="i"/>
  <p:tag name="KSO_WM_UNIT_INDEX" val="44"/>
</p:tagLst>
</file>

<file path=ppt/tags/tag4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5"/>
  <p:tag name="KSO_WM_UNIT_LAYERLEVEL" val="1"/>
  <p:tag name="KSO_WM_TAG_VERSION" val="1.0"/>
  <p:tag name="KSO_WM_UNIT_TYPE" val="i"/>
  <p:tag name="KSO_WM_UNIT_INDEX" val="45"/>
</p:tagLst>
</file>

<file path=ppt/tags/tag4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6"/>
  <p:tag name="KSO_WM_UNIT_LAYERLEVEL" val="1"/>
  <p:tag name="KSO_WM_TAG_VERSION" val="1.0"/>
  <p:tag name="KSO_WM_UNIT_TYPE" val="i"/>
  <p:tag name="KSO_WM_UNIT_INDEX" val="46"/>
</p:tagLst>
</file>

<file path=ppt/tags/tag4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7"/>
  <p:tag name="KSO_WM_UNIT_LAYERLEVEL" val="1"/>
  <p:tag name="KSO_WM_TAG_VERSION" val="1.0"/>
  <p:tag name="KSO_WM_UNIT_TYPE" val="i"/>
  <p:tag name="KSO_WM_UNIT_INDEX" val="47"/>
</p:tagLst>
</file>

<file path=ppt/tags/tag4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8"/>
  <p:tag name="KSO_WM_UNIT_LAYERLEVEL" val="1"/>
  <p:tag name="KSO_WM_TAG_VERSION" val="1.0"/>
  <p:tag name="KSO_WM_UNIT_TYPE" val="i"/>
  <p:tag name="KSO_WM_UNIT_INDEX" val="48"/>
</p:tagLst>
</file>

<file path=ppt/tags/tag4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9"/>
  <p:tag name="KSO_WM_UNIT_LAYERLEVEL" val="1"/>
  <p:tag name="KSO_WM_TAG_VERSION" val="1.0"/>
  <p:tag name="KSO_WM_UNIT_TYPE" val="i"/>
  <p:tag name="KSO_WM_UNIT_INDEX" val="49"/>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5"/>
  <p:tag name="KSO_WM_UNIT_LAYERLEVEL" val="1"/>
  <p:tag name="KSO_WM_TAG_VERSION" val="1.0"/>
  <p:tag name="KSO_WM_BEAUTIFY_FLAG" val="#wm#"/>
  <p:tag name="KSO_WM_UNIT_TYPE" val="i"/>
  <p:tag name="KSO_WM_UNIT_INDEX" val="5"/>
</p:tagLst>
</file>

<file path=ppt/tags/tag5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0"/>
  <p:tag name="KSO_WM_UNIT_LAYERLEVEL" val="1"/>
  <p:tag name="KSO_WM_TAG_VERSION" val="1.0"/>
  <p:tag name="KSO_WM_UNIT_TYPE" val="i"/>
  <p:tag name="KSO_WM_UNIT_INDEX" val="50"/>
</p:tagLst>
</file>

<file path=ppt/tags/tag5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1"/>
  <p:tag name="KSO_WM_UNIT_LAYERLEVEL" val="1"/>
  <p:tag name="KSO_WM_TAG_VERSION" val="1.0"/>
  <p:tag name="KSO_WM_UNIT_TYPE" val="i"/>
  <p:tag name="KSO_WM_UNIT_INDEX" val="51"/>
</p:tagLst>
</file>

<file path=ppt/tags/tag5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2"/>
  <p:tag name="KSO_WM_UNIT_LAYERLEVEL" val="1"/>
  <p:tag name="KSO_WM_TAG_VERSION" val="1.0"/>
  <p:tag name="KSO_WM_UNIT_TYPE" val="i"/>
  <p:tag name="KSO_WM_UNIT_INDEX" val="52"/>
</p:tagLst>
</file>

<file path=ppt/tags/tag5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3"/>
  <p:tag name="KSO_WM_UNIT_LAYERLEVEL" val="1"/>
  <p:tag name="KSO_WM_TAG_VERSION" val="1.0"/>
  <p:tag name="KSO_WM_UNIT_TYPE" val="i"/>
  <p:tag name="KSO_WM_UNIT_INDEX" val="53"/>
</p:tagLst>
</file>

<file path=ppt/tags/tag5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4"/>
  <p:tag name="KSO_WM_UNIT_LAYERLEVEL" val="1"/>
  <p:tag name="KSO_WM_TAG_VERSION" val="1.0"/>
  <p:tag name="KSO_WM_UNIT_TYPE" val="i"/>
  <p:tag name="KSO_WM_UNIT_INDEX" val="54"/>
</p:tagLst>
</file>

<file path=ppt/tags/tag5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5"/>
  <p:tag name="KSO_WM_UNIT_LAYERLEVEL" val="1"/>
  <p:tag name="KSO_WM_TAG_VERSION" val="1.0"/>
  <p:tag name="KSO_WM_UNIT_TYPE" val="i"/>
  <p:tag name="KSO_WM_UNIT_INDEX" val="55"/>
</p:tagLst>
</file>

<file path=ppt/tags/tag5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6"/>
  <p:tag name="KSO_WM_UNIT_LAYERLEVEL" val="1"/>
  <p:tag name="KSO_WM_TAG_VERSION" val="1.0"/>
  <p:tag name="KSO_WM_UNIT_TYPE" val="i"/>
  <p:tag name="KSO_WM_UNIT_INDEX" val="56"/>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1.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6"/>
  <p:tag name="KSO_WM_UNIT_LAYERLEVEL" val="1"/>
  <p:tag name="KSO_WM_TAG_VERSION" val="1.0"/>
  <p:tag name="KSO_WM_BEAUTIFY_FLAG" val="#wm#"/>
  <p:tag name="KSO_WM_UNIT_TYPE" val="i"/>
  <p:tag name="KSO_WM_UNIT_INDEX" val="6"/>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1.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3"/>
  <p:tag name="KSO_WM_UNIT_LAYERLEVEL" val="1"/>
  <p:tag name="KSO_WM_TAG_VERSION" val="1.0"/>
  <p:tag name="KSO_WM_BEAUTIFY_FLAG" val="#wm#"/>
  <p:tag name="KSO_WM_UNIT_PRESET_TEXT" val="公司名占位符"/>
  <p:tag name="KSO_WM_UNIT_NOCLEAR" val="0"/>
  <p:tag name="KSO_WM_UNIT_VALUE" val="16"/>
  <p:tag name="KSO_WM_UNIT_TYPE" val="f"/>
  <p:tag name="KSO_WM_UNIT_INDEX" val="3"/>
  <p:tag name="KSO_WM_UNIT_SUBTYPE" val="g"/>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1"/>
  <p:tag name="KSO_WM_UNIT_LAYERLEVEL" val="1"/>
  <p:tag name="KSO_WM_TAG_VERSION" val="1.0"/>
  <p:tag name="KSO_WM_BEAUTIFY_FLAG" val="#wm#"/>
  <p:tag name="KSO_WM_UNIT_SUBTYPE" val="c"/>
  <p:tag name="KSO_WM_UNIT_PRESET_TEXT" val="日期时间占位符"/>
  <p:tag name="KSO_WM_UNIT_NOCLEAR" val="0"/>
  <p:tag name="KSO_WM_UNIT_VALUE" val="8"/>
  <p:tag name="KSO_WM_UNIT_TYPE" val="f"/>
  <p:tag name="KSO_WM_UNIT_INDEX"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585"/>
  <p:tag name="KSO_WM_UNIT_TYPE" val="f"/>
  <p:tag name="KSO_WM_UNIT_INDEX"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7"/>
  <p:tag name="KSO_WM_UNIT_LAYERLEVEL" val="1"/>
  <p:tag name="KSO_WM_TAG_VERSION" val="1.0"/>
  <p:tag name="KSO_WM_BEAUTIFY_FLAG" val="#wm#"/>
  <p:tag name="KSO_WM_UNIT_TYPE" val="i"/>
  <p:tag name="KSO_WM_UNIT_INDEX" val="7"/>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BEAUTIFY_FLAG" val="#wm#"/>
  <p:tag name="KSO_WM_UNIT_TYPE" val="i"/>
  <p:tag name="KSO_WM_UNIT_INDEX"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
  <p:tag name="KSO_WM_UNIT_LAYERLEVEL" val="1"/>
  <p:tag name="KSO_WM_TAG_VERSION" val="1.0"/>
  <p:tag name="KSO_WM_BEAUTIFY_FLAG" val="#wm#"/>
  <p:tag name="KSO_WM_UNIT_TYPE" val="i"/>
  <p:tag name="KSO_WM_UNIT_INDEX" val="2"/>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3"/>
  <p:tag name="KSO_WM_UNIT_LAYERLEVEL" val="1"/>
  <p:tag name="KSO_WM_TAG_VERSION" val="1.0"/>
  <p:tag name="KSO_WM_BEAUTIFY_FLAG" val="#wm#"/>
  <p:tag name="KSO_WM_UNIT_TYPE" val="i"/>
  <p:tag name="KSO_WM_UNIT_INDEX" val="3"/>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4"/>
  <p:tag name="KSO_WM_UNIT_LAYERLEVEL" val="1"/>
  <p:tag name="KSO_WM_TAG_VERSION" val="1.0"/>
  <p:tag name="KSO_WM_BEAUTIFY_FLAG" val="#wm#"/>
  <p:tag name="KSO_WM_UNIT_TYPE" val="i"/>
  <p:tag name="KSO_WM_UNIT_INDEX" val="4"/>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5"/>
  <p:tag name="KSO_WM_UNIT_LAYERLEVEL" val="1"/>
  <p:tag name="KSO_WM_TAG_VERSION" val="1.0"/>
  <p:tag name="KSO_WM_BEAUTIFY_FLAG" val="#wm#"/>
  <p:tag name="KSO_WM_UNIT_TYPE" val="i"/>
  <p:tag name="KSO_WM_UNIT_INDEX" val="5"/>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6"/>
  <p:tag name="KSO_WM_UNIT_LAYERLEVEL" val="1"/>
  <p:tag name="KSO_WM_TAG_VERSION" val="1.0"/>
  <p:tag name="KSO_WM_BEAUTIFY_FLAG" val="#wm#"/>
  <p:tag name="KSO_WM_UNIT_TYPE" val="i"/>
  <p:tag name="KSO_WM_UNIT_INDEX" val="6"/>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7"/>
  <p:tag name="KSO_WM_UNIT_LAYERLEVEL" val="1"/>
  <p:tag name="KSO_WM_TAG_VERSION" val="1.0"/>
  <p:tag name="KSO_WM_BEAUTIFY_FLAG" val="#wm#"/>
  <p:tag name="KSO_WM_UNIT_TYPE" val="i"/>
  <p:tag name="KSO_WM_UNIT_INDEX" val="7"/>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8"/>
  <p:tag name="KSO_WM_UNIT_LAYERLEVEL" val="1"/>
  <p:tag name="KSO_WM_TAG_VERSION" val="1.0"/>
  <p:tag name="KSO_WM_BEAUTIFY_FLAG" val="#wm#"/>
  <p:tag name="KSO_WM_UNIT_TYPE" val="i"/>
  <p:tag name="KSO_WM_UNIT_INDEX" val="8"/>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9"/>
  <p:tag name="KSO_WM_UNIT_LAYERLEVEL" val="1"/>
  <p:tag name="KSO_WM_TAG_VERSION" val="1.0"/>
  <p:tag name="KSO_WM_BEAUTIFY_FLAG" val="#wm#"/>
  <p:tag name="KSO_WM_UNIT_TYPE" val="i"/>
  <p:tag name="KSO_WM_UNIT_INDEX" val="9"/>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0"/>
  <p:tag name="KSO_WM_UNIT_LAYERLEVEL" val="1"/>
  <p:tag name="KSO_WM_TAG_VERSION" val="1.0"/>
  <p:tag name="KSO_WM_BEAUTIFY_FLAG" val="#wm#"/>
  <p:tag name="KSO_WM_UNIT_TYPE" val="i"/>
  <p:tag name="KSO_WM_UNIT_INDEX" val="1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8"/>
  <p:tag name="KSO_WM_UNIT_LAYERLEVEL" val="1"/>
  <p:tag name="KSO_WM_TAG_VERSION" val="1.0"/>
  <p:tag name="KSO_WM_BEAUTIFY_FLAG" val="#wm#"/>
  <p:tag name="KSO_WM_UNIT_TYPE" val="i"/>
  <p:tag name="KSO_WM_UNIT_INDEX" val="8"/>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1"/>
  <p:tag name="KSO_WM_UNIT_LAYERLEVEL" val="1"/>
  <p:tag name="KSO_WM_TAG_VERSION" val="1.0"/>
  <p:tag name="KSO_WM_BEAUTIFY_FLAG" val="#wm#"/>
  <p:tag name="KSO_WM_UNIT_TYPE" val="i"/>
  <p:tag name="KSO_WM_UNIT_INDEX" val="1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2"/>
  <p:tag name="KSO_WM_UNIT_LAYERLEVEL" val="1"/>
  <p:tag name="KSO_WM_TAG_VERSION" val="1.0"/>
  <p:tag name="KSO_WM_BEAUTIFY_FLAG" val="#wm#"/>
  <p:tag name="KSO_WM_UNIT_TYPE" val="i"/>
  <p:tag name="KSO_WM_UNIT_INDEX" val="1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3"/>
  <p:tag name="KSO_WM_UNIT_LAYERLEVEL" val="1"/>
  <p:tag name="KSO_WM_TAG_VERSION" val="1.0"/>
  <p:tag name="KSO_WM_BEAUTIFY_FLAG" val="#wm#"/>
  <p:tag name="KSO_WM_UNIT_TYPE" val="i"/>
  <p:tag name="KSO_WM_UNIT_INDEX" val="13"/>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4"/>
  <p:tag name="KSO_WM_UNIT_LAYERLEVEL" val="1"/>
  <p:tag name="KSO_WM_TAG_VERSION" val="1.0"/>
  <p:tag name="KSO_WM_BEAUTIFY_FLAG" val="#wm#"/>
  <p:tag name="KSO_WM_UNIT_TYPE" val="i"/>
  <p:tag name="KSO_WM_UNIT_INDEX" val="14"/>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5"/>
  <p:tag name="KSO_WM_UNIT_LAYERLEVEL" val="1"/>
  <p:tag name="KSO_WM_TAG_VERSION" val="1.0"/>
  <p:tag name="KSO_WM_BEAUTIFY_FLAG" val="#wm#"/>
  <p:tag name="KSO_WM_UNIT_TYPE" val="i"/>
  <p:tag name="KSO_WM_UNIT_INDEX" val="15"/>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6"/>
  <p:tag name="KSO_WM_UNIT_LAYERLEVEL" val="1"/>
  <p:tag name="KSO_WM_TAG_VERSION" val="1.0"/>
  <p:tag name="KSO_WM_BEAUTIFY_FLAG" val="#wm#"/>
  <p:tag name="KSO_WM_UNIT_TYPE" val="i"/>
  <p:tag name="KSO_WM_UNIT_INDEX" val="16"/>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7"/>
  <p:tag name="KSO_WM_UNIT_LAYERLEVEL" val="1"/>
  <p:tag name="KSO_WM_TAG_VERSION" val="1.0"/>
  <p:tag name="KSO_WM_BEAUTIFY_FLAG" val="#wm#"/>
  <p:tag name="KSO_WM_UNIT_TYPE" val="i"/>
  <p:tag name="KSO_WM_UNIT_INDEX" val="17"/>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8"/>
  <p:tag name="KSO_WM_UNIT_LAYERLEVEL" val="1"/>
  <p:tag name="KSO_WM_TAG_VERSION" val="1.0"/>
  <p:tag name="KSO_WM_BEAUTIFY_FLAG" val="#wm#"/>
  <p:tag name="KSO_WM_UNIT_TYPE" val="i"/>
  <p:tag name="KSO_WM_UNIT_INDEX" val="18"/>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9"/>
  <p:tag name="KSO_WM_UNIT_LAYERLEVEL" val="1"/>
  <p:tag name="KSO_WM_TAG_VERSION" val="1.0"/>
  <p:tag name="KSO_WM_BEAUTIFY_FLAG" val="#wm#"/>
  <p:tag name="KSO_WM_UNIT_TYPE" val="i"/>
  <p:tag name="KSO_WM_UNIT_INDEX" val="19"/>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0"/>
  <p:tag name="KSO_WM_UNIT_LAYERLEVEL" val="1"/>
  <p:tag name="KSO_WM_TAG_VERSION" val="1.0"/>
  <p:tag name="KSO_WM_BEAUTIFY_FLAG" val="#wm#"/>
  <p:tag name="KSO_WM_UNIT_TYPE" val="i"/>
  <p:tag name="KSO_WM_UNIT_INDEX" val="20"/>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9"/>
  <p:tag name="KSO_WM_UNIT_LAYERLEVEL" val="1"/>
  <p:tag name="KSO_WM_TAG_VERSION" val="1.0"/>
  <p:tag name="KSO_WM_BEAUTIFY_FLAG" val="#wm#"/>
  <p:tag name="KSO_WM_UNIT_TYPE" val="i"/>
  <p:tag name="KSO_WM_UNIT_INDEX" val="9"/>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1"/>
  <p:tag name="KSO_WM_UNIT_LAYERLEVEL" val="1"/>
  <p:tag name="KSO_WM_TAG_VERSION" val="1.0"/>
  <p:tag name="KSO_WM_BEAUTIFY_FLAG" val="#wm#"/>
  <p:tag name="KSO_WM_UNIT_TYPE" val="i"/>
  <p:tag name="KSO_WM_UNIT_INDEX" val="2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2"/>
  <p:tag name="KSO_WM_UNIT_LAYERLEVEL" val="1"/>
  <p:tag name="KSO_WM_TAG_VERSION" val="1.0"/>
  <p:tag name="KSO_WM_BEAUTIFY_FLAG" val="#wm#"/>
  <p:tag name="KSO_WM_UNIT_TYPE" val="i"/>
  <p:tag name="KSO_WM_UNIT_INDEX" val="2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3"/>
  <p:tag name="KSO_WM_UNIT_LAYERLEVEL" val="1"/>
  <p:tag name="KSO_WM_TAG_VERSION" val="1.0"/>
  <p:tag name="KSO_WM_BEAUTIFY_FLAG" val="#wm#"/>
  <p:tag name="KSO_WM_UNIT_TYPE" val="i"/>
  <p:tag name="KSO_WM_UNIT_INDEX" val="23"/>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4"/>
  <p:tag name="KSO_WM_UNIT_LAYERLEVEL" val="1"/>
  <p:tag name="KSO_WM_TAG_VERSION" val="1.0"/>
  <p:tag name="KSO_WM_BEAUTIFY_FLAG" val="#wm#"/>
  <p:tag name="KSO_WM_UNIT_TYPE" val="i"/>
  <p:tag name="KSO_WM_UNIT_INDEX" val="24"/>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5"/>
  <p:tag name="KSO_WM_UNIT_LAYERLEVEL" val="1"/>
  <p:tag name="KSO_WM_TAG_VERSION" val="1.0"/>
  <p:tag name="KSO_WM_BEAUTIFY_FLAG" val="#wm#"/>
  <p:tag name="KSO_WM_UNIT_TYPE" val="i"/>
  <p:tag name="KSO_WM_UNIT_INDEX" val="25"/>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6"/>
  <p:tag name="KSO_WM_UNIT_LAYERLEVEL" val="1"/>
  <p:tag name="KSO_WM_TAG_VERSION" val="1.0"/>
  <p:tag name="KSO_WM_BEAUTIFY_FLAG" val="#wm#"/>
  <p:tag name="KSO_WM_UNIT_TYPE" val="i"/>
  <p:tag name="KSO_WM_UNIT_INDEX" val="26"/>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7"/>
  <p:tag name="KSO_WM_UNIT_LAYERLEVEL" val="1"/>
  <p:tag name="KSO_WM_TAG_VERSION" val="1.0"/>
  <p:tag name="KSO_WM_BEAUTIFY_FLAG" val="#wm#"/>
  <p:tag name="KSO_WM_UNIT_TYPE" val="i"/>
  <p:tag name="KSO_WM_UNIT_INDEX" val="27"/>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8"/>
  <p:tag name="KSO_WM_UNIT_LAYERLEVEL" val="1"/>
  <p:tag name="KSO_WM_TAG_VERSION" val="1.0"/>
  <p:tag name="KSO_WM_BEAUTIFY_FLAG" val="#wm#"/>
  <p:tag name="KSO_WM_UNIT_TYPE" val="i"/>
  <p:tag name="KSO_WM_UNIT_INDEX" val="28"/>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1.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自定义 37">
      <a:dk1>
        <a:sysClr val="windowText" lastClr="000000"/>
      </a:dk1>
      <a:lt1>
        <a:sysClr val="window" lastClr="FFFFFF"/>
      </a:lt1>
      <a:dk2>
        <a:srgbClr val="44546A"/>
      </a:dk2>
      <a:lt2>
        <a:srgbClr val="FDFAF5"/>
      </a:lt2>
      <a:accent1>
        <a:srgbClr val="F3BB28"/>
      </a:accent1>
      <a:accent2>
        <a:srgbClr val="D9C573"/>
      </a:accent2>
      <a:accent3>
        <a:srgbClr val="B6B679"/>
      </a:accent3>
      <a:accent4>
        <a:srgbClr val="94A87F"/>
      </a:accent4>
      <a:accent5>
        <a:srgbClr val="719985"/>
      </a:accent5>
      <a:accent6>
        <a:srgbClr val="4F8A8B"/>
      </a:accent6>
      <a:hlink>
        <a:srgbClr val="0563C1"/>
      </a:hlink>
      <a:folHlink>
        <a:srgbClr val="954F72"/>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1663</Words>
  <Application>WPS 演示</Application>
  <PresentationFormat/>
  <Paragraphs>51</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黑体</vt:lpstr>
      <vt:lpstr>微软雅黑</vt:lpstr>
      <vt:lpstr>Arial Unicode MS</vt:lpstr>
      <vt:lpstr>Calibri</vt:lpstr>
      <vt:lpstr>Office 主题​​</vt:lpstr>
      <vt:lpstr>从价格，评论看当当网不同种类书目营销策略</vt:lpstr>
      <vt:lpstr>简介</vt:lpstr>
      <vt:lpstr>第一部分：抓取数据</vt:lpstr>
      <vt:lpstr>抓取页面如下：</vt:lpstr>
      <vt:lpstr>主要代码如图：</vt:lpstr>
      <vt:lpstr>第二部分：数据可视化及分析</vt:lpstr>
      <vt:lpstr>PowerPoint 演示文稿</vt:lpstr>
      <vt:lpstr>分析结果：</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从价格，评论看当当网不同种类书目营销策略</dc:title>
  <dc:creator>肖子丘</dc:creator>
  <cp:lastModifiedBy>WPS_1659786877</cp:lastModifiedBy>
  <cp:revision>4</cp:revision>
  <dcterms:created xsi:type="dcterms:W3CDTF">2024-01-18T08:04:00Z</dcterms:created>
  <dcterms:modified xsi:type="dcterms:W3CDTF">2024-01-19T11:59:34Z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A784BEABB31247C7BBBF88D4F54EE8D3_12</vt:lpwstr>
  </property>
</Properties>
</file>