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85DA7-1B12-4C1B-ADBB-E14826D795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13DA-4ED3-402D-A9A2-ADFEE1C6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F13DA-4ED3-402D-A9A2-ADFEE1C6CB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Elevator pitch – one minute description of your application</a:t>
            </a:r>
          </a:p>
          <a:p>
            <a:r>
              <a:rPr lang="en-US" dirty="0"/>
              <a:t>User story – I want to quickly gather information about news, people, weird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F13DA-4ED3-402D-A9A2-ADFEE1C6C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Broke the project down into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calls with basic page design with assigned roles </a:t>
            </a:r>
          </a:p>
          <a:p>
            <a:r>
              <a:rPr lang="en-US" dirty="0"/>
              <a:t>Each of us had to get a different </a:t>
            </a:r>
            <a:r>
              <a:rPr lang="en-US" dirty="0" err="1"/>
              <a:t>api</a:t>
            </a:r>
            <a:r>
              <a:rPr lang="en-US" dirty="0"/>
              <a:t> call to work with a workable frontend design</a:t>
            </a:r>
          </a:p>
          <a:p>
            <a:r>
              <a:rPr lang="en-US" dirty="0"/>
              <a:t>Challenges were – getting filters to work on some </a:t>
            </a:r>
            <a:r>
              <a:rPr lang="en-US" dirty="0" err="1"/>
              <a:t>apis</a:t>
            </a:r>
            <a:r>
              <a:rPr lang="en-US" dirty="0"/>
              <a:t> – for example we had to abandon Wikipedia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F13DA-4ED3-402D-A9A2-ADFEE1C6CB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2330/index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283-4D7D-4C56-95B7-B92164C46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Deadly Fire Fallout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FFC3-A0CB-4C46-9D16-ABF960FF0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1</a:t>
            </a:r>
          </a:p>
          <a:p>
            <a:r>
              <a:rPr lang="en-US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41312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B1F0-96C0-414B-9563-560B9935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Concept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1774D-BC11-4AFC-BA53-3A96B3F4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 information from different APIs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Pull from Billboard Magazine current top artists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Pull </a:t>
            </a:r>
            <a:r>
              <a:rPr lang="en-US" dirty="0" err="1"/>
              <a:t>youtube</a:t>
            </a:r>
            <a:r>
              <a:rPr lang="en-US" dirty="0"/>
              <a:t> related to the user query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Pull news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90128B-6748-4C7E-A597-58E71307F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8138" y="1283516"/>
            <a:ext cx="6058216" cy="39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39794-531E-420E-B068-D3D5187DB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90" y="709305"/>
            <a:ext cx="7863276" cy="5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3674-0FE4-44A1-86DA-F790704B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Result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0C1BD-063A-43AC-B552-F8BD4BCCB92B}"/>
              </a:ext>
            </a:extLst>
          </p:cNvPr>
          <p:cNvSpPr/>
          <p:nvPr/>
        </p:nvSpPr>
        <p:spPr>
          <a:xfrm>
            <a:off x="4445548" y="3244334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http://localhost:52330/index.html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18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119</Words>
  <Application>Microsoft Office PowerPoint</Application>
  <PresentationFormat>Widescreen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Deadly Fire Fallout</vt:lpstr>
      <vt:lpstr>Initial Concept</vt:lpstr>
      <vt:lpstr>PowerPoint Presentation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Deadly Fire Fallout</dc:title>
  <dc:creator>Jay Kottke</dc:creator>
  <cp:lastModifiedBy>Jay Kottke</cp:lastModifiedBy>
  <cp:revision>7</cp:revision>
  <dcterms:created xsi:type="dcterms:W3CDTF">2020-01-15T00:45:41Z</dcterms:created>
  <dcterms:modified xsi:type="dcterms:W3CDTF">2020-01-15T01:46:03Z</dcterms:modified>
</cp:coreProperties>
</file>