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58" r:id="rId5"/>
    <p:sldId id="260" r:id="rId6"/>
    <p:sldId id="261"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108" d="100"/>
          <a:sy n="108"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C837-59BD-E876-1E7D-6031BA0FB6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03474-39D7-E032-BBB7-B0B8609D6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5B8453-887C-9443-5A92-B3F66D1C4CFA}"/>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A8DC574E-297B-D58B-5C9D-056EEF26A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C0555-08C2-B058-059F-E40CE01D812E}"/>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289061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6272-3320-C430-3211-6D3B03C28F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7E0AD-7460-28D9-8482-52AE4BC389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B3098-A577-7051-F325-0C5C645F3ACB}"/>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04BD9798-8850-82F3-509E-9839AD8A2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1AA95-A7C0-3554-83A5-FB2644DE9B1B}"/>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98568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86580-B995-27DC-4507-4B765A6176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E3C75-7EF6-43A6-91D1-AFE4F6BC5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1BC96-7DC4-4450-4523-818C5254E3FA}"/>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6B40383F-8DF9-0E9F-EA3B-D3386041E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FC853-AA5A-714D-E2EF-9FBA94726042}"/>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92618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1EB1-B4FD-6FBB-8992-5FF933373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460E3-EB58-8850-19AD-9B0C50A694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ECFB1-9F84-E129-B10E-FF86BFC6C6CE}"/>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8E6DFBBE-6589-1F9A-DE51-C4368CA3A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97B88-EC93-47E9-7038-85F91DEB85D9}"/>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384757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8B00-E38E-637D-9CBF-7F690C620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459627-114E-2EEE-1F11-960C0F1184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14A53E-C386-6127-E627-DF35717AAD50}"/>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8C46C020-168F-4DFE-9C62-D486C96DEA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AA018-5108-729B-3FBD-71B6A5C6EC8B}"/>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83960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682F-9BB9-BFB0-6DE4-22F1D5D16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66EC1A-C4F5-FB7E-698E-467FB0FF5A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B7822-5763-2FC8-C703-2EA2AA97BA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2DA18-79E6-4C9C-A55F-0B7112F1D1C4}"/>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6" name="Footer Placeholder 5">
            <a:extLst>
              <a:ext uri="{FF2B5EF4-FFF2-40B4-BE49-F238E27FC236}">
                <a16:creationId xmlns:a16="http://schemas.microsoft.com/office/drawing/2014/main" id="{A17F7EFF-40E0-9258-9798-FFC953D6C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248EE2-F34F-4B39-78F4-96E0C8885723}"/>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84419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621A-E7B4-17DA-372C-CBFA9FA03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87FDE-CA12-7666-586E-9F7B44232F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2BE7B-302A-741A-2DD1-84EACAAAB5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02B6B-3AA0-8D28-AD74-0A5CDBB80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F723F-212C-8A6A-A5F1-5F4D81D900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80313-90C9-0E45-4110-93728FE39269}"/>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8" name="Footer Placeholder 7">
            <a:extLst>
              <a:ext uri="{FF2B5EF4-FFF2-40B4-BE49-F238E27FC236}">
                <a16:creationId xmlns:a16="http://schemas.microsoft.com/office/drawing/2014/main" id="{7BC4D995-42C4-E458-4375-83ABAC5017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3E921-20DF-F558-1961-B61FF2EE592D}"/>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21888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D704-8DE5-8A91-2F78-6BF2F658DF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0B865D-42AF-1503-9750-63B107935299}"/>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4" name="Footer Placeholder 3">
            <a:extLst>
              <a:ext uri="{FF2B5EF4-FFF2-40B4-BE49-F238E27FC236}">
                <a16:creationId xmlns:a16="http://schemas.microsoft.com/office/drawing/2014/main" id="{35F6E1B0-F846-93B7-4DF7-AF7CAB0CB1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6821B-1BD3-7ADD-CC0A-F9E389079229}"/>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246268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267B8C-CE2C-DC93-F4B7-F4D2ABAFF2D9}"/>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3" name="Footer Placeholder 2">
            <a:extLst>
              <a:ext uri="{FF2B5EF4-FFF2-40B4-BE49-F238E27FC236}">
                <a16:creationId xmlns:a16="http://schemas.microsoft.com/office/drawing/2014/main" id="{3653A92C-3BC1-85AB-97B2-7083992E3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9E8898-40A8-3C36-786D-33AF949798F8}"/>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45137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53EE-67C1-2A4F-61E6-27321E6F0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313108-3AF7-BF43-00EA-0987A2617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EACC9-49A8-D01F-3453-ED8B519FA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93F00-3C73-AED1-F7E4-FACF8BC61CB1}"/>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6" name="Footer Placeholder 5">
            <a:extLst>
              <a:ext uri="{FF2B5EF4-FFF2-40B4-BE49-F238E27FC236}">
                <a16:creationId xmlns:a16="http://schemas.microsoft.com/office/drawing/2014/main" id="{8150F35B-C23B-D26D-35E8-F98062865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8CB4-7DB7-C156-EFD2-7C5590BB2EE8}"/>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630901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9212-3603-9E14-7853-44C245BF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7AC69-6FAA-69B0-9700-04917D1A8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F1A74-2362-B304-B39B-0226B96B5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3040BF-B1CD-8103-2AF2-2C9EC2FBC49A}"/>
              </a:ext>
            </a:extLst>
          </p:cNvPr>
          <p:cNvSpPr>
            <a:spLocks noGrp="1"/>
          </p:cNvSpPr>
          <p:nvPr>
            <p:ph type="dt" sz="half" idx="10"/>
          </p:nvPr>
        </p:nvSpPr>
        <p:spPr/>
        <p:txBody>
          <a:bodyPr/>
          <a:lstStyle/>
          <a:p>
            <a:fld id="{0AE8723C-049A-485B-96F1-DDB465D29A51}" type="datetimeFigureOut">
              <a:rPr lang="en-US" smtClean="0"/>
              <a:t>11/7/2023</a:t>
            </a:fld>
            <a:endParaRPr lang="en-US"/>
          </a:p>
        </p:txBody>
      </p:sp>
      <p:sp>
        <p:nvSpPr>
          <p:cNvPr id="6" name="Footer Placeholder 5">
            <a:extLst>
              <a:ext uri="{FF2B5EF4-FFF2-40B4-BE49-F238E27FC236}">
                <a16:creationId xmlns:a16="http://schemas.microsoft.com/office/drawing/2014/main" id="{A9D197CC-5C77-CFDC-94F0-D7D91A10E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703CCE-2354-AF9E-0A1C-74FBB96AC837}"/>
              </a:ext>
            </a:extLst>
          </p:cNvPr>
          <p:cNvSpPr>
            <a:spLocks noGrp="1"/>
          </p:cNvSpPr>
          <p:nvPr>
            <p:ph type="sldNum" sz="quarter" idx="12"/>
          </p:nvPr>
        </p:nvSpPr>
        <p:spPr/>
        <p:txBody>
          <a:bodyPr/>
          <a:lstStyle/>
          <a:p>
            <a:fld id="{83A83AAC-737A-4541-99BC-A674D26A6484}" type="slidenum">
              <a:rPr lang="en-US" smtClean="0"/>
              <a:t>‹#›</a:t>
            </a:fld>
            <a:endParaRPr lang="en-US"/>
          </a:p>
        </p:txBody>
      </p:sp>
    </p:spTree>
    <p:extLst>
      <p:ext uri="{BB962C8B-B14F-4D97-AF65-F5344CB8AC3E}">
        <p14:creationId xmlns:p14="http://schemas.microsoft.com/office/powerpoint/2010/main" val="149590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8D97EF-07FD-5E36-9C20-94399C497E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F2F799-CB0F-D1E4-3BAA-0DEC7CBD2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208EF-27F5-747F-0B30-42824BA09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E8723C-049A-485B-96F1-DDB465D29A51}" type="datetimeFigureOut">
              <a:rPr lang="en-US" smtClean="0"/>
              <a:t>11/7/2023</a:t>
            </a:fld>
            <a:endParaRPr lang="en-US"/>
          </a:p>
        </p:txBody>
      </p:sp>
      <p:sp>
        <p:nvSpPr>
          <p:cNvPr id="5" name="Footer Placeholder 4">
            <a:extLst>
              <a:ext uri="{FF2B5EF4-FFF2-40B4-BE49-F238E27FC236}">
                <a16:creationId xmlns:a16="http://schemas.microsoft.com/office/drawing/2014/main" id="{E8EC5FC1-EDC3-0A3A-9D92-918C328E6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50AC02-9D00-D2E7-68E4-6C5B66FAFB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83AAC-737A-4541-99BC-A674D26A6484}" type="slidenum">
              <a:rPr lang="en-US" smtClean="0"/>
              <a:t>‹#›</a:t>
            </a:fld>
            <a:endParaRPr lang="en-US"/>
          </a:p>
        </p:txBody>
      </p:sp>
    </p:spTree>
    <p:extLst>
      <p:ext uri="{BB962C8B-B14F-4D97-AF65-F5344CB8AC3E}">
        <p14:creationId xmlns:p14="http://schemas.microsoft.com/office/powerpoint/2010/main" val="2062249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ideo" Target="https://www.youtube.com/embed/dMhy5-c515M?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811EE-F7EA-0739-4D63-A35FF33E504F}"/>
              </a:ext>
            </a:extLst>
          </p:cNvPr>
          <p:cNvSpPr>
            <a:spLocks noGrp="1"/>
          </p:cNvSpPr>
          <p:nvPr>
            <p:ph type="ctrTitle"/>
          </p:nvPr>
        </p:nvSpPr>
        <p:spPr>
          <a:xfrm>
            <a:off x="6636862" y="2352583"/>
            <a:ext cx="4805996" cy="1495831"/>
          </a:xfrm>
        </p:spPr>
        <p:txBody>
          <a:bodyPr anchor="t">
            <a:normAutofit fontScale="90000"/>
          </a:bodyPr>
          <a:lstStyle/>
          <a:p>
            <a:pPr algn="l"/>
            <a:r>
              <a:rPr lang="en-US" sz="4000" dirty="0">
                <a:solidFill>
                  <a:schemeClr val="tx2"/>
                </a:solidFill>
              </a:rPr>
              <a:t>Population of each country from 2000 to 2023</a:t>
            </a:r>
          </a:p>
        </p:txBody>
      </p:sp>
      <p:sp>
        <p:nvSpPr>
          <p:cNvPr id="3" name="Subtitle 2">
            <a:extLst>
              <a:ext uri="{FF2B5EF4-FFF2-40B4-BE49-F238E27FC236}">
                <a16:creationId xmlns:a16="http://schemas.microsoft.com/office/drawing/2014/main" id="{434047F4-3C5E-1B86-9964-ADB0F3DA5D1D}"/>
              </a:ext>
            </a:extLst>
          </p:cNvPr>
          <p:cNvSpPr>
            <a:spLocks noGrp="1"/>
          </p:cNvSpPr>
          <p:nvPr>
            <p:ph type="subTitle" idx="1"/>
          </p:nvPr>
        </p:nvSpPr>
        <p:spPr>
          <a:xfrm>
            <a:off x="6574587" y="3979414"/>
            <a:ext cx="4805691" cy="838831"/>
          </a:xfrm>
        </p:spPr>
        <p:txBody>
          <a:bodyPr anchor="b">
            <a:normAutofit fontScale="70000" lnSpcReduction="20000"/>
          </a:bodyPr>
          <a:lstStyle/>
          <a:p>
            <a:pPr algn="l"/>
            <a:r>
              <a:rPr lang="en-US" sz="2000" dirty="0">
                <a:solidFill>
                  <a:schemeClr val="tx2"/>
                </a:solidFill>
              </a:rPr>
              <a:t>16021962 - Ethan  (UI / Programming)</a:t>
            </a:r>
          </a:p>
          <a:p>
            <a:pPr algn="l"/>
            <a:r>
              <a:rPr lang="en-US" sz="2000" dirty="0">
                <a:solidFill>
                  <a:schemeClr val="tx2"/>
                </a:solidFill>
              </a:rPr>
              <a:t>23055860 – </a:t>
            </a:r>
            <a:r>
              <a:rPr lang="en-US" sz="2000" dirty="0" err="1">
                <a:solidFill>
                  <a:schemeClr val="tx2"/>
                </a:solidFill>
              </a:rPr>
              <a:t>Jame</a:t>
            </a:r>
            <a:r>
              <a:rPr lang="en-US" sz="2000" dirty="0">
                <a:solidFill>
                  <a:schemeClr val="tx2"/>
                </a:solidFill>
              </a:rPr>
              <a:t> (Data Handler / Programming)</a:t>
            </a:r>
          </a:p>
          <a:p>
            <a:pPr algn="l"/>
            <a:r>
              <a:rPr lang="en-US" sz="2000" dirty="0">
                <a:solidFill>
                  <a:schemeClr val="tx2"/>
                </a:solidFill>
              </a:rPr>
              <a:t>23064166 – Sanjay </a:t>
            </a:r>
          </a:p>
        </p:txBody>
      </p:sp>
      <p:pic>
        <p:nvPicPr>
          <p:cNvPr id="5" name="Picture 4" descr="World map formed by people united">
            <a:extLst>
              <a:ext uri="{FF2B5EF4-FFF2-40B4-BE49-F238E27FC236}">
                <a16:creationId xmlns:a16="http://schemas.microsoft.com/office/drawing/2014/main" id="{A8B9FED3-A75D-F55B-53B6-0F19BF9A3A16}"/>
              </a:ext>
            </a:extLst>
          </p:cNvPr>
          <p:cNvPicPr>
            <a:picLocks noChangeAspect="1"/>
          </p:cNvPicPr>
          <p:nvPr/>
        </p:nvPicPr>
        <p:blipFill rotWithShape="1">
          <a:blip r:embed="rId2"/>
          <a:srcRect l="2749" r="22675" b="-1"/>
          <a:stretch/>
        </p:blipFill>
        <p:spPr>
          <a:xfrm>
            <a:off x="79340" y="1905094"/>
            <a:ext cx="4912666" cy="388664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4" name="Group 2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5" name="Freeform: Shape 2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41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8868-DF51-7605-6F4A-D5687BFD9A9C}"/>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B10B0676-0964-D6A1-3EEE-1F9F606105BE}"/>
              </a:ext>
            </a:extLst>
          </p:cNvPr>
          <p:cNvSpPr>
            <a:spLocks noGrp="1"/>
          </p:cNvSpPr>
          <p:nvPr>
            <p:ph idx="1"/>
          </p:nvPr>
        </p:nvSpPr>
        <p:spPr/>
        <p:txBody>
          <a:bodyPr/>
          <a:lstStyle/>
          <a:p>
            <a:r>
              <a:rPr lang="en-US" dirty="0"/>
              <a:t>To create a visual tool to allow the user to see the population of each country. </a:t>
            </a:r>
          </a:p>
          <a:p>
            <a:r>
              <a:rPr lang="en-US" dirty="0"/>
              <a:t>Data includes (Population of year, Ranking and Growth)</a:t>
            </a:r>
          </a:p>
          <a:p>
            <a:r>
              <a:rPr lang="en-US" dirty="0"/>
              <a:t>Population data used has been tracked since the start of 2000</a:t>
            </a:r>
          </a:p>
          <a:p>
            <a:r>
              <a:rPr lang="en-US" dirty="0"/>
              <a:t>Use a map of Earth to easily show off data</a:t>
            </a:r>
          </a:p>
        </p:txBody>
      </p:sp>
      <p:pic>
        <p:nvPicPr>
          <p:cNvPr id="7" name="Picture 6" descr="A map of europe with different colored countries/regions&#10;&#10;Description automatically generated">
            <a:extLst>
              <a:ext uri="{FF2B5EF4-FFF2-40B4-BE49-F238E27FC236}">
                <a16:creationId xmlns:a16="http://schemas.microsoft.com/office/drawing/2014/main" id="{71A18DDD-5FEC-ABDF-ABBA-EF7E35992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5775" y="3636875"/>
            <a:ext cx="3401902" cy="3221125"/>
          </a:xfrm>
          <a:prstGeom prst="rect">
            <a:avLst/>
          </a:prstGeom>
        </p:spPr>
      </p:pic>
    </p:spTree>
    <p:extLst>
      <p:ext uri="{BB962C8B-B14F-4D97-AF65-F5344CB8AC3E}">
        <p14:creationId xmlns:p14="http://schemas.microsoft.com/office/powerpoint/2010/main" val="404911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370E-0380-2867-C877-D180657414C6}"/>
              </a:ext>
            </a:extLst>
          </p:cNvPr>
          <p:cNvSpPr>
            <a:spLocks noGrp="1"/>
          </p:cNvSpPr>
          <p:nvPr>
            <p:ph type="title"/>
          </p:nvPr>
        </p:nvSpPr>
        <p:spPr/>
        <p:txBody>
          <a:bodyPr/>
          <a:lstStyle/>
          <a:p>
            <a:r>
              <a:rPr lang="en-US" dirty="0"/>
              <a:t>Impact on Audience</a:t>
            </a:r>
          </a:p>
        </p:txBody>
      </p:sp>
      <p:sp>
        <p:nvSpPr>
          <p:cNvPr id="3" name="Content Placeholder 2">
            <a:extLst>
              <a:ext uri="{FF2B5EF4-FFF2-40B4-BE49-F238E27FC236}">
                <a16:creationId xmlns:a16="http://schemas.microsoft.com/office/drawing/2014/main" id="{133DDDD9-A651-4B9D-E92C-66945F3D0EB6}"/>
              </a:ext>
            </a:extLst>
          </p:cNvPr>
          <p:cNvSpPr>
            <a:spLocks noGrp="1"/>
          </p:cNvSpPr>
          <p:nvPr>
            <p:ph idx="1"/>
          </p:nvPr>
        </p:nvSpPr>
        <p:spPr/>
        <p:txBody>
          <a:bodyPr/>
          <a:lstStyle/>
          <a:p>
            <a:r>
              <a:rPr lang="en-US" dirty="0"/>
              <a:t>This tool would be suitable for a variety of jobs, such as: </a:t>
            </a:r>
          </a:p>
          <a:p>
            <a:pPr lvl="1"/>
            <a:r>
              <a:rPr lang="en-US" sz="3200" dirty="0"/>
              <a:t>Educator</a:t>
            </a:r>
          </a:p>
          <a:p>
            <a:pPr lvl="1"/>
            <a:r>
              <a:rPr lang="en-US" sz="3200" dirty="0"/>
              <a:t>Data analysts</a:t>
            </a:r>
          </a:p>
          <a:p>
            <a:pPr lvl="1"/>
            <a:r>
              <a:rPr lang="en-US" sz="3200" dirty="0"/>
              <a:t>Governments</a:t>
            </a:r>
          </a:p>
          <a:p>
            <a:endParaRPr lang="en-US" dirty="0"/>
          </a:p>
          <a:p>
            <a:r>
              <a:rPr lang="en-US" dirty="0"/>
              <a:t>Its impact would be that it can visualize key statistics, towards people wanting to learn surface level knowledge of each country rather quickly and helping them come to conclusions on why certain things are happening. Etc. stagnation/growth</a:t>
            </a:r>
          </a:p>
          <a:p>
            <a:endParaRPr lang="en-US" dirty="0"/>
          </a:p>
          <a:p>
            <a:endParaRPr lang="en-US" dirty="0"/>
          </a:p>
        </p:txBody>
      </p:sp>
    </p:spTree>
    <p:extLst>
      <p:ext uri="{BB962C8B-B14F-4D97-AF65-F5344CB8AC3E}">
        <p14:creationId xmlns:p14="http://schemas.microsoft.com/office/powerpoint/2010/main" val="139589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04C1-0041-6797-64E4-5EA1DA83FA0F}"/>
              </a:ext>
            </a:extLst>
          </p:cNvPr>
          <p:cNvSpPr>
            <a:spLocks noGrp="1"/>
          </p:cNvSpPr>
          <p:nvPr>
            <p:ph type="title"/>
          </p:nvPr>
        </p:nvSpPr>
        <p:spPr/>
        <p:txBody>
          <a:bodyPr/>
          <a:lstStyle/>
          <a:p>
            <a:r>
              <a:rPr lang="en-US" dirty="0"/>
              <a:t>The Data (population) and current visuals</a:t>
            </a:r>
          </a:p>
        </p:txBody>
      </p:sp>
      <p:sp>
        <p:nvSpPr>
          <p:cNvPr id="3" name="Content Placeholder 2">
            <a:extLst>
              <a:ext uri="{FF2B5EF4-FFF2-40B4-BE49-F238E27FC236}">
                <a16:creationId xmlns:a16="http://schemas.microsoft.com/office/drawing/2014/main" id="{08DF88CE-F1A4-AA3F-4D4F-562B2AAA20CF}"/>
              </a:ext>
            </a:extLst>
          </p:cNvPr>
          <p:cNvSpPr>
            <a:spLocks noGrp="1"/>
          </p:cNvSpPr>
          <p:nvPr>
            <p:ph idx="1"/>
          </p:nvPr>
        </p:nvSpPr>
        <p:spPr/>
        <p:txBody>
          <a:bodyPr/>
          <a:lstStyle/>
          <a:p>
            <a:r>
              <a:rPr lang="en-US" dirty="0"/>
              <a:t>Population data is interesting !</a:t>
            </a:r>
          </a:p>
          <a:p>
            <a:pPr lvl="1"/>
            <a:r>
              <a:rPr lang="en-US" dirty="0"/>
              <a:t>How many people are WHERE?!</a:t>
            </a:r>
          </a:p>
          <a:p>
            <a:pPr lvl="1"/>
            <a:endParaRPr lang="en-US" dirty="0"/>
          </a:p>
          <a:p>
            <a:pPr lvl="1"/>
            <a:r>
              <a:rPr lang="en-US" dirty="0"/>
              <a:t>Useful for coming to broad generalizations. </a:t>
            </a:r>
          </a:p>
          <a:p>
            <a:pPr lvl="1"/>
            <a:r>
              <a:rPr lang="en-US" dirty="0"/>
              <a:t>Current visualizations not “accurate” </a:t>
            </a:r>
            <a:r>
              <a:rPr lang="en-US" dirty="0" err="1"/>
              <a:t>i.e</a:t>
            </a:r>
            <a:r>
              <a:rPr lang="en-US" dirty="0"/>
              <a:t> similar examples change size of country based on population.</a:t>
            </a:r>
          </a:p>
          <a:p>
            <a:pPr lvl="1"/>
            <a:endParaRPr lang="en-US" dirty="0"/>
          </a:p>
          <a:p>
            <a:pPr lvl="1"/>
            <a:endParaRPr lang="en-US" dirty="0"/>
          </a:p>
          <a:p>
            <a:pPr lvl="1"/>
            <a:endParaRPr lang="en-US" dirty="0"/>
          </a:p>
        </p:txBody>
      </p:sp>
      <p:pic>
        <p:nvPicPr>
          <p:cNvPr id="5" name="Picture 4" descr="A map of the world&#10;&#10;Description automatically generated">
            <a:extLst>
              <a:ext uri="{FF2B5EF4-FFF2-40B4-BE49-F238E27FC236}">
                <a16:creationId xmlns:a16="http://schemas.microsoft.com/office/drawing/2014/main" id="{35A20598-CC03-FD24-B8E4-698E7472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20" y="4109133"/>
            <a:ext cx="6698824" cy="2566708"/>
          </a:xfrm>
          <a:prstGeom prst="rect">
            <a:avLst/>
          </a:prstGeom>
        </p:spPr>
      </p:pic>
      <p:pic>
        <p:nvPicPr>
          <p:cNvPr id="9" name="Picture 8" descr="A map of africa with different colored countries/regions&#10;&#10;Description automatically generated">
            <a:extLst>
              <a:ext uri="{FF2B5EF4-FFF2-40B4-BE49-F238E27FC236}">
                <a16:creationId xmlns:a16="http://schemas.microsoft.com/office/drawing/2014/main" id="{48FF97D7-DDE0-7BE0-F28C-DBF85D856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1773" y="3990236"/>
            <a:ext cx="3731577" cy="2685605"/>
          </a:xfrm>
          <a:prstGeom prst="rect">
            <a:avLst/>
          </a:prstGeom>
        </p:spPr>
      </p:pic>
    </p:spTree>
    <p:extLst>
      <p:ext uri="{BB962C8B-B14F-4D97-AF65-F5344CB8AC3E}">
        <p14:creationId xmlns:p14="http://schemas.microsoft.com/office/powerpoint/2010/main" val="112952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E131-000F-B4D8-3BFE-F976ABC8FA4C}"/>
              </a:ext>
            </a:extLst>
          </p:cNvPr>
          <p:cNvSpPr>
            <a:spLocks noGrp="1"/>
          </p:cNvSpPr>
          <p:nvPr>
            <p:ph type="title"/>
          </p:nvPr>
        </p:nvSpPr>
        <p:spPr/>
        <p:txBody>
          <a:bodyPr/>
          <a:lstStyle/>
          <a:p>
            <a:r>
              <a:rPr lang="en-US" dirty="0"/>
              <a:t>The Planning</a:t>
            </a:r>
          </a:p>
        </p:txBody>
      </p:sp>
      <p:sp>
        <p:nvSpPr>
          <p:cNvPr id="3" name="Content Placeholder 2">
            <a:extLst>
              <a:ext uri="{FF2B5EF4-FFF2-40B4-BE49-F238E27FC236}">
                <a16:creationId xmlns:a16="http://schemas.microsoft.com/office/drawing/2014/main" id="{E8E0D17C-B875-8E3F-5248-1773EE5E7C19}"/>
              </a:ext>
            </a:extLst>
          </p:cNvPr>
          <p:cNvSpPr>
            <a:spLocks noGrp="1"/>
          </p:cNvSpPr>
          <p:nvPr>
            <p:ph idx="1"/>
          </p:nvPr>
        </p:nvSpPr>
        <p:spPr/>
        <p:txBody>
          <a:bodyPr/>
          <a:lstStyle/>
          <a:p>
            <a:r>
              <a:rPr lang="en-US" dirty="0"/>
              <a:t>Finding a Dataset</a:t>
            </a:r>
          </a:p>
          <a:p>
            <a:r>
              <a:rPr lang="en-US" dirty="0"/>
              <a:t>2d or 3d?</a:t>
            </a:r>
          </a:p>
          <a:p>
            <a:r>
              <a:rPr lang="en-US" dirty="0"/>
              <a:t>Are there assets of the world</a:t>
            </a:r>
          </a:p>
          <a:p>
            <a:r>
              <a:rPr lang="en-US" dirty="0"/>
              <a:t>Best way to show the data?</a:t>
            </a:r>
          </a:p>
          <a:p>
            <a:r>
              <a:rPr lang="en-US" dirty="0"/>
              <a:t>How can a user, use this tool</a:t>
            </a:r>
          </a:p>
          <a:p>
            <a:r>
              <a:rPr lang="en-US" dirty="0"/>
              <a:t>No AUDIO</a:t>
            </a:r>
          </a:p>
        </p:txBody>
      </p:sp>
      <p:pic>
        <p:nvPicPr>
          <p:cNvPr id="5" name="Picture 4" descr="A screenshot of a calendar&#10;&#10;Description automatically generated">
            <a:extLst>
              <a:ext uri="{FF2B5EF4-FFF2-40B4-BE49-F238E27FC236}">
                <a16:creationId xmlns:a16="http://schemas.microsoft.com/office/drawing/2014/main" id="{23A5E3F6-1E6E-8CC1-4E41-56499827E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826" y="249237"/>
            <a:ext cx="6392536" cy="2998787"/>
          </a:xfrm>
          <a:prstGeom prst="rect">
            <a:avLst/>
          </a:prstGeom>
        </p:spPr>
      </p:pic>
      <p:pic>
        <p:nvPicPr>
          <p:cNvPr id="6" name="Picture 5" descr="A map of the world with different colored squares&#10;&#10;Description automatically generated">
            <a:extLst>
              <a:ext uri="{FF2B5EF4-FFF2-40B4-BE49-F238E27FC236}">
                <a16:creationId xmlns:a16="http://schemas.microsoft.com/office/drawing/2014/main" id="{9E9FC7E6-B2C7-A6B8-8D1B-999E3AB8F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592" y="3348494"/>
            <a:ext cx="4380576" cy="2607731"/>
          </a:xfrm>
          <a:prstGeom prst="rect">
            <a:avLst/>
          </a:prstGeom>
        </p:spPr>
      </p:pic>
      <p:pic>
        <p:nvPicPr>
          <p:cNvPr id="8" name="Picture 7">
            <a:extLst>
              <a:ext uri="{FF2B5EF4-FFF2-40B4-BE49-F238E27FC236}">
                <a16:creationId xmlns:a16="http://schemas.microsoft.com/office/drawing/2014/main" id="{95E9730E-E9A3-E424-7E0D-AEF60E483C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17" y="6277433"/>
            <a:ext cx="7838420" cy="129504"/>
          </a:xfrm>
          <a:prstGeom prst="rect">
            <a:avLst/>
          </a:prstGeom>
        </p:spPr>
      </p:pic>
      <p:pic>
        <p:nvPicPr>
          <p:cNvPr id="10" name="Picture 9" descr="A planet earth with continents and continents in the background&#10;&#10;Description automatically generated">
            <a:extLst>
              <a:ext uri="{FF2B5EF4-FFF2-40B4-BE49-F238E27FC236}">
                <a16:creationId xmlns:a16="http://schemas.microsoft.com/office/drawing/2014/main" id="{40828532-EEBD-0200-A9E2-C4A1500AF6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98168" y="3363912"/>
            <a:ext cx="2524675" cy="2185017"/>
          </a:xfrm>
          <a:prstGeom prst="rect">
            <a:avLst/>
          </a:prstGeom>
        </p:spPr>
      </p:pic>
    </p:spTree>
    <p:extLst>
      <p:ext uri="{BB962C8B-B14F-4D97-AF65-F5344CB8AC3E}">
        <p14:creationId xmlns:p14="http://schemas.microsoft.com/office/powerpoint/2010/main" val="84401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93E2-F036-B3A5-79CF-EF083A12A30E}"/>
              </a:ext>
            </a:extLst>
          </p:cNvPr>
          <p:cNvSpPr>
            <a:spLocks noGrp="1"/>
          </p:cNvSpPr>
          <p:nvPr>
            <p:ph type="title"/>
          </p:nvPr>
        </p:nvSpPr>
        <p:spPr>
          <a:xfrm>
            <a:off x="838200" y="3689350"/>
            <a:ext cx="10515600" cy="1325563"/>
          </a:xfrm>
        </p:spPr>
        <p:txBody>
          <a:bodyPr>
            <a:normAutofit/>
          </a:bodyPr>
          <a:lstStyle/>
          <a:p>
            <a:r>
              <a:rPr lang="en-US" dirty="0">
                <a:latin typeface="Calibri (Body)"/>
              </a:rPr>
              <a:t>Issues</a:t>
            </a:r>
            <a:endParaRPr lang="en-US" sz="2800" dirty="0">
              <a:latin typeface="Calibri (Body)"/>
            </a:endParaRPr>
          </a:p>
        </p:txBody>
      </p:sp>
      <p:sp>
        <p:nvSpPr>
          <p:cNvPr id="3" name="Content Placeholder 2">
            <a:extLst>
              <a:ext uri="{FF2B5EF4-FFF2-40B4-BE49-F238E27FC236}">
                <a16:creationId xmlns:a16="http://schemas.microsoft.com/office/drawing/2014/main" id="{534F3B06-64D3-A14B-36B9-4EAD853121D8}"/>
              </a:ext>
            </a:extLst>
          </p:cNvPr>
          <p:cNvSpPr>
            <a:spLocks noGrp="1"/>
          </p:cNvSpPr>
          <p:nvPr>
            <p:ph idx="1"/>
          </p:nvPr>
        </p:nvSpPr>
        <p:spPr>
          <a:xfrm>
            <a:off x="838200" y="1825625"/>
            <a:ext cx="10515600" cy="2027284"/>
          </a:xfrm>
        </p:spPr>
        <p:txBody>
          <a:bodyPr>
            <a:normAutofit/>
          </a:bodyPr>
          <a:lstStyle/>
          <a:p>
            <a:r>
              <a:rPr lang="en-US" sz="2400" dirty="0"/>
              <a:t>Created a way to load .CSV</a:t>
            </a:r>
          </a:p>
          <a:p>
            <a:r>
              <a:rPr lang="en-US" sz="2400" dirty="0"/>
              <a:t>Implemented a 2d world asset with clickable countries</a:t>
            </a:r>
          </a:p>
          <a:p>
            <a:r>
              <a:rPr lang="en-US" sz="2400" dirty="0"/>
              <a:t>Hooked up Data with each country</a:t>
            </a:r>
          </a:p>
          <a:p>
            <a:r>
              <a:rPr lang="en-US" sz="2400" dirty="0"/>
              <a:t>Showcased data </a:t>
            </a:r>
          </a:p>
        </p:txBody>
      </p:sp>
      <p:sp>
        <p:nvSpPr>
          <p:cNvPr id="4" name="Title 1">
            <a:extLst>
              <a:ext uri="{FF2B5EF4-FFF2-40B4-BE49-F238E27FC236}">
                <a16:creationId xmlns:a16="http://schemas.microsoft.com/office/drawing/2014/main" id="{2E96D692-C04B-7556-3DAC-ADEDFF2B967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Development</a:t>
            </a:r>
          </a:p>
        </p:txBody>
      </p:sp>
      <p:pic>
        <p:nvPicPr>
          <p:cNvPr id="6" name="Picture 5" descr="A map of the world&#10;&#10;Description automatically generated">
            <a:extLst>
              <a:ext uri="{FF2B5EF4-FFF2-40B4-BE49-F238E27FC236}">
                <a16:creationId xmlns:a16="http://schemas.microsoft.com/office/drawing/2014/main" id="{89219AB1-F895-3437-54CB-BE9E72353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502" y="3976345"/>
            <a:ext cx="4893479" cy="2734475"/>
          </a:xfrm>
          <a:prstGeom prst="rect">
            <a:avLst/>
          </a:prstGeom>
        </p:spPr>
      </p:pic>
      <p:sp>
        <p:nvSpPr>
          <p:cNvPr id="7" name="Content Placeholder 2">
            <a:extLst>
              <a:ext uri="{FF2B5EF4-FFF2-40B4-BE49-F238E27FC236}">
                <a16:creationId xmlns:a16="http://schemas.microsoft.com/office/drawing/2014/main" id="{13EF3924-8BE7-622D-B4BE-99FF87F3D42E}"/>
              </a:ext>
            </a:extLst>
          </p:cNvPr>
          <p:cNvSpPr txBox="1">
            <a:spLocks/>
          </p:cNvSpPr>
          <p:nvPr/>
        </p:nvSpPr>
        <p:spPr>
          <a:xfrm>
            <a:off x="697637" y="4599882"/>
            <a:ext cx="6120414" cy="2027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Using someone else's assets, couldn’t toggle whole map</a:t>
            </a:r>
          </a:p>
          <a:p>
            <a:r>
              <a:rPr lang="en-US" sz="2400" dirty="0"/>
              <a:t>Some data is missing, not applicable to certain islands</a:t>
            </a:r>
          </a:p>
        </p:txBody>
      </p:sp>
      <p:pic>
        <p:nvPicPr>
          <p:cNvPr id="9" name="Picture 8" descr="A screenshot of a graph&#10;&#10;Description automatically generated">
            <a:extLst>
              <a:ext uri="{FF2B5EF4-FFF2-40B4-BE49-F238E27FC236}">
                <a16:creationId xmlns:a16="http://schemas.microsoft.com/office/drawing/2014/main" id="{39E4F2E5-5252-494D-7621-6BDC245AD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6293" y="108975"/>
            <a:ext cx="2962688" cy="2800741"/>
          </a:xfrm>
          <a:prstGeom prst="rect">
            <a:avLst/>
          </a:prstGeom>
        </p:spPr>
      </p:pic>
    </p:spTree>
    <p:extLst>
      <p:ext uri="{BB962C8B-B14F-4D97-AF65-F5344CB8AC3E}">
        <p14:creationId xmlns:p14="http://schemas.microsoft.com/office/powerpoint/2010/main" val="8465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2E19-FBCF-2526-5C83-CFAAB409340D}"/>
              </a:ext>
            </a:extLst>
          </p:cNvPr>
          <p:cNvSpPr>
            <a:spLocks noGrp="1"/>
          </p:cNvSpPr>
          <p:nvPr>
            <p:ph type="title"/>
          </p:nvPr>
        </p:nvSpPr>
        <p:spPr/>
        <p:txBody>
          <a:bodyPr/>
          <a:lstStyle/>
          <a:p>
            <a:r>
              <a:rPr lang="en-GB" dirty="0"/>
              <a:t>Future Goals</a:t>
            </a:r>
          </a:p>
        </p:txBody>
      </p:sp>
      <p:sp>
        <p:nvSpPr>
          <p:cNvPr id="3" name="Content Placeholder 2">
            <a:extLst>
              <a:ext uri="{FF2B5EF4-FFF2-40B4-BE49-F238E27FC236}">
                <a16:creationId xmlns:a16="http://schemas.microsoft.com/office/drawing/2014/main" id="{E3BF4389-E9C7-C572-5886-392BCA467597}"/>
              </a:ext>
            </a:extLst>
          </p:cNvPr>
          <p:cNvSpPr>
            <a:spLocks noGrp="1"/>
          </p:cNvSpPr>
          <p:nvPr>
            <p:ph idx="1"/>
          </p:nvPr>
        </p:nvSpPr>
        <p:spPr>
          <a:xfrm>
            <a:off x="838200" y="1825624"/>
            <a:ext cx="10515600" cy="4362112"/>
          </a:xfrm>
        </p:spPr>
        <p:txBody>
          <a:bodyPr/>
          <a:lstStyle/>
          <a:p>
            <a:r>
              <a:rPr lang="en-GB" dirty="0"/>
              <a:t>A way to visually compare data</a:t>
            </a:r>
          </a:p>
          <a:p>
            <a:r>
              <a:rPr lang="en-GB" dirty="0"/>
              <a:t>More detailed datasets (overlap?! </a:t>
            </a:r>
            <a:r>
              <a:rPr lang="en-GB" dirty="0" err="1"/>
              <a:t>i.e</a:t>
            </a:r>
            <a:r>
              <a:rPr lang="en-GB" dirty="0"/>
              <a:t> Age Demographics)</a:t>
            </a:r>
          </a:p>
          <a:p>
            <a:r>
              <a:rPr lang="en-GB" dirty="0"/>
              <a:t>Different ways of ranking the data , currently most population in 2023</a:t>
            </a:r>
          </a:p>
          <a:p>
            <a:r>
              <a:rPr lang="en-GB" dirty="0"/>
              <a:t>Adding data together to create continental data</a:t>
            </a:r>
          </a:p>
        </p:txBody>
      </p:sp>
    </p:spTree>
    <p:extLst>
      <p:ext uri="{BB962C8B-B14F-4D97-AF65-F5344CB8AC3E}">
        <p14:creationId xmlns:p14="http://schemas.microsoft.com/office/powerpoint/2010/main" val="53314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A4F1-E455-0051-0A9A-893AFED6D586}"/>
              </a:ext>
            </a:extLst>
          </p:cNvPr>
          <p:cNvSpPr>
            <a:spLocks noGrp="1"/>
          </p:cNvSpPr>
          <p:nvPr>
            <p:ph type="title"/>
          </p:nvPr>
        </p:nvSpPr>
        <p:spPr/>
        <p:txBody>
          <a:bodyPr/>
          <a:lstStyle/>
          <a:p>
            <a:r>
              <a:rPr lang="en-US" dirty="0"/>
              <a:t>Prototype</a:t>
            </a:r>
          </a:p>
        </p:txBody>
      </p:sp>
      <p:sp>
        <p:nvSpPr>
          <p:cNvPr id="5" name="Content Placeholder 4">
            <a:extLst>
              <a:ext uri="{FF2B5EF4-FFF2-40B4-BE49-F238E27FC236}">
                <a16:creationId xmlns:a16="http://schemas.microsoft.com/office/drawing/2014/main" id="{5BD5FFC6-0648-11C5-BE13-CF4DF0294B93}"/>
              </a:ext>
            </a:extLst>
          </p:cNvPr>
          <p:cNvSpPr>
            <a:spLocks noGrp="1"/>
          </p:cNvSpPr>
          <p:nvPr>
            <p:ph idx="1"/>
          </p:nvPr>
        </p:nvSpPr>
        <p:spPr/>
        <p:txBody>
          <a:bodyPr/>
          <a:lstStyle/>
          <a:p>
            <a:r>
              <a:rPr lang="en-GB" dirty="0"/>
              <a:t>https://www.youtube.com/watch?v=dMhy5-c515M</a:t>
            </a:r>
          </a:p>
        </p:txBody>
      </p:sp>
      <p:pic>
        <p:nvPicPr>
          <p:cNvPr id="6" name="Online Media 5" title="GRD week 3 data visual">
            <a:hlinkClick r:id="" action="ppaction://media"/>
            <a:extLst>
              <a:ext uri="{FF2B5EF4-FFF2-40B4-BE49-F238E27FC236}">
                <a16:creationId xmlns:a16="http://schemas.microsoft.com/office/drawing/2014/main" id="{DB7EA41F-C029-786B-3A08-69B37F6FD24E}"/>
              </a:ext>
            </a:extLst>
          </p:cNvPr>
          <p:cNvPicPr>
            <a:picLocks noRot="1" noChangeAspect="1"/>
          </p:cNvPicPr>
          <p:nvPr>
            <a:videoFile r:link="rId1"/>
          </p:nvPr>
        </p:nvPicPr>
        <p:blipFill>
          <a:blip r:embed="rId3"/>
          <a:stretch>
            <a:fillRect/>
          </a:stretch>
        </p:blipFill>
        <p:spPr>
          <a:xfrm>
            <a:off x="838200" y="1294598"/>
            <a:ext cx="9581224" cy="5413391"/>
          </a:xfrm>
          <a:prstGeom prst="rect">
            <a:avLst/>
          </a:prstGeom>
        </p:spPr>
      </p:pic>
    </p:spTree>
    <p:extLst>
      <p:ext uri="{BB962C8B-B14F-4D97-AF65-F5344CB8AC3E}">
        <p14:creationId xmlns:p14="http://schemas.microsoft.com/office/powerpoint/2010/main" val="41592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316</Words>
  <Application>Microsoft Office PowerPoint</Application>
  <PresentationFormat>Widescreen</PresentationFormat>
  <Paragraphs>45</Paragraphs>
  <Slides>8</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(Body)</vt:lpstr>
      <vt:lpstr>Calibri Light</vt:lpstr>
      <vt:lpstr>Office Theme</vt:lpstr>
      <vt:lpstr>Population of each country from 2000 to 2023</vt:lpstr>
      <vt:lpstr>Concept</vt:lpstr>
      <vt:lpstr>Impact on Audience</vt:lpstr>
      <vt:lpstr>The Data (population) and current visuals</vt:lpstr>
      <vt:lpstr>The Planning</vt:lpstr>
      <vt:lpstr>Issues</vt:lpstr>
      <vt:lpstr>Future Goals</vt:lpstr>
      <vt:lpstr>Prototype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Country Population App</dc:title>
  <dc:creator>Omer Ozdemir (Student)</dc:creator>
  <cp:lastModifiedBy>thisisjustatest1231231@outlook.com</cp:lastModifiedBy>
  <cp:revision>4</cp:revision>
  <dcterms:created xsi:type="dcterms:W3CDTF">2023-11-07T21:26:41Z</dcterms:created>
  <dcterms:modified xsi:type="dcterms:W3CDTF">2023-11-08T00:56:35Z</dcterms:modified>
</cp:coreProperties>
</file>