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2" r:id="rId17"/>
    <p:sldId id="271" r:id="rId18"/>
    <p:sldId id="273" r:id="rId19"/>
    <p:sldId id="276" r:id="rId20"/>
    <p:sldId id="274" r:id="rId21"/>
    <p:sldId id="272" r:id="rId22"/>
    <p:sldId id="275" r:id="rId23"/>
    <p:sldId id="291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477CC9-AD9A-2921-83E9-75BE5DE13776}" v="24" dt="2024-03-05T00:05:56.943"/>
    <p1510:client id="{C6BDDAFB-05C7-2491-E6CB-D753D70D4790}" v="25" dt="2024-03-03T16:17:16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yu Lawal Aliyu" userId="S::a.aliyu@leedstrinity.ac.uk::849f9de9-7283-42bb-9394-b214d958f4ff" providerId="AD" clId="Web-{3D8540D8-19E6-A8F9-3AE4-5016F2BF5612}"/>
    <pc:docChg chg="modSld">
      <pc:chgData name="Aliyu Lawal Aliyu" userId="S::a.aliyu@leedstrinity.ac.uk::849f9de9-7283-42bb-9394-b214d958f4ff" providerId="AD" clId="Web-{3D8540D8-19E6-A8F9-3AE4-5016F2BF5612}" dt="2022-03-18T11:58:00.926" v="5" actId="20577"/>
      <pc:docMkLst>
        <pc:docMk/>
      </pc:docMkLst>
      <pc:sldChg chg="modSp">
        <pc:chgData name="Aliyu Lawal Aliyu" userId="S::a.aliyu@leedstrinity.ac.uk::849f9de9-7283-42bb-9394-b214d958f4ff" providerId="AD" clId="Web-{3D8540D8-19E6-A8F9-3AE4-5016F2BF5612}" dt="2022-03-18T11:49:51.414" v="3" actId="20577"/>
        <pc:sldMkLst>
          <pc:docMk/>
          <pc:sldMk cId="3199662777" sldId="274"/>
        </pc:sldMkLst>
        <pc:spChg chg="mod">
          <ac:chgData name="Aliyu Lawal Aliyu" userId="S::a.aliyu@leedstrinity.ac.uk::849f9de9-7283-42bb-9394-b214d958f4ff" providerId="AD" clId="Web-{3D8540D8-19E6-A8F9-3AE4-5016F2BF5612}" dt="2022-03-18T11:49:51.414" v="3" actId="20577"/>
          <ac:spMkLst>
            <pc:docMk/>
            <pc:sldMk cId="3199662777" sldId="274"/>
            <ac:spMk id="3" creationId="{6F24F019-C1B8-4036-8D6B-8D39ECEF945F}"/>
          </ac:spMkLst>
        </pc:spChg>
      </pc:sldChg>
      <pc:sldChg chg="modSp">
        <pc:chgData name="Aliyu Lawal Aliyu" userId="S::a.aliyu@leedstrinity.ac.uk::849f9de9-7283-42bb-9394-b214d958f4ff" providerId="AD" clId="Web-{3D8540D8-19E6-A8F9-3AE4-5016F2BF5612}" dt="2022-03-18T11:58:00.926" v="5" actId="20577"/>
        <pc:sldMkLst>
          <pc:docMk/>
          <pc:sldMk cId="2523563181" sldId="276"/>
        </pc:sldMkLst>
        <pc:spChg chg="mod">
          <ac:chgData name="Aliyu Lawal Aliyu" userId="S::a.aliyu@leedstrinity.ac.uk::849f9de9-7283-42bb-9394-b214d958f4ff" providerId="AD" clId="Web-{3D8540D8-19E6-A8F9-3AE4-5016F2BF5612}" dt="2022-03-18T11:58:00.926" v="5" actId="20577"/>
          <ac:spMkLst>
            <pc:docMk/>
            <pc:sldMk cId="2523563181" sldId="276"/>
            <ac:spMk id="3" creationId="{AF815B33-7609-4116-B790-03879EC15EC2}"/>
          </ac:spMkLst>
        </pc:spChg>
      </pc:sldChg>
    </pc:docChg>
  </pc:docChgLst>
  <pc:docChgLst>
    <pc:chgData name="Aliyu Lawal Aliyu" userId="S::a.aliyu@leedstrinity.ac.uk::849f9de9-7283-42bb-9394-b214d958f4ff" providerId="AD" clId="Web-{85417918-3DA2-9178-23AA-D4A06CC18401}"/>
    <pc:docChg chg="addSld modSld">
      <pc:chgData name="Aliyu Lawal Aliyu" userId="S::a.aliyu@leedstrinity.ac.uk::849f9de9-7283-42bb-9394-b214d958f4ff" providerId="AD" clId="Web-{85417918-3DA2-9178-23AA-D4A06CC18401}" dt="2022-03-16T23:40:05.534" v="512" actId="1076"/>
      <pc:docMkLst>
        <pc:docMk/>
      </pc:docMkLst>
      <pc:sldChg chg="addSp delSp modSp mod setBg addAnim setClrOvrMap">
        <pc:chgData name="Aliyu Lawal Aliyu" userId="S::a.aliyu@leedstrinity.ac.uk::849f9de9-7283-42bb-9394-b214d958f4ff" providerId="AD" clId="Web-{85417918-3DA2-9178-23AA-D4A06CC18401}" dt="2022-03-16T23:40:05.534" v="512" actId="1076"/>
        <pc:sldMkLst>
          <pc:docMk/>
          <pc:sldMk cId="109857222" sldId="256"/>
        </pc:sldMkLst>
        <pc:spChg chg="mod">
          <ac:chgData name="Aliyu Lawal Aliyu" userId="S::a.aliyu@leedstrinity.ac.uk::849f9de9-7283-42bb-9394-b214d958f4ff" providerId="AD" clId="Web-{85417918-3DA2-9178-23AA-D4A06CC18401}" dt="2022-03-16T23:38:21.781" v="49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iyu Lawal Aliyu" userId="S::a.aliyu@leedstrinity.ac.uk::849f9de9-7283-42bb-9394-b214d958f4ff" providerId="AD" clId="Web-{85417918-3DA2-9178-23AA-D4A06CC18401}" dt="2022-03-16T23:38:21.781" v="49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Aliyu Lawal Aliyu" userId="S::a.aliyu@leedstrinity.ac.uk::849f9de9-7283-42bb-9394-b214d958f4ff" providerId="AD" clId="Web-{85417918-3DA2-9178-23AA-D4A06CC18401}" dt="2022-03-16T23:34:47.961" v="496"/>
          <ac:spMkLst>
            <pc:docMk/>
            <pc:sldMk cId="109857222" sldId="256"/>
            <ac:spMk id="6" creationId="{99CF4C71-5FBF-4E99-AAD6-B6FECB784749}"/>
          </ac:spMkLst>
        </pc:spChg>
        <pc:spChg chg="add del">
          <ac:chgData name="Aliyu Lawal Aliyu" userId="S::a.aliyu@leedstrinity.ac.uk::849f9de9-7283-42bb-9394-b214d958f4ff" providerId="AD" clId="Web-{85417918-3DA2-9178-23AA-D4A06CC18401}" dt="2022-03-16T23:31:43.238" v="464"/>
          <ac:spMkLst>
            <pc:docMk/>
            <pc:sldMk cId="109857222" sldId="256"/>
            <ac:spMk id="9" creationId="{71B2258F-86CA-4D4D-8270-BC05FCDEBFB3}"/>
          </ac:spMkLst>
        </pc:spChg>
        <pc:spChg chg="add del">
          <ac:chgData name="Aliyu Lawal Aliyu" userId="S::a.aliyu@leedstrinity.ac.uk::849f9de9-7283-42bb-9394-b214d958f4ff" providerId="AD" clId="Web-{85417918-3DA2-9178-23AA-D4A06CC18401}" dt="2022-03-16T23:38:21.781" v="497"/>
          <ac:spMkLst>
            <pc:docMk/>
            <pc:sldMk cId="109857222" sldId="256"/>
            <ac:spMk id="14" creationId="{8537B233-9CDD-4A90-AABB-A8963DEE4FBC}"/>
          </ac:spMkLst>
        </pc:spChg>
        <pc:spChg chg="add">
          <ac:chgData name="Aliyu Lawal Aliyu" userId="S::a.aliyu@leedstrinity.ac.uk::849f9de9-7283-42bb-9394-b214d958f4ff" providerId="AD" clId="Web-{85417918-3DA2-9178-23AA-D4A06CC18401}" dt="2022-03-16T23:38:21.781" v="497"/>
          <ac:spMkLst>
            <pc:docMk/>
            <pc:sldMk cId="109857222" sldId="256"/>
            <ac:spMk id="21" creationId="{823AC064-BC96-4F32-8AE1-B2FD38754823}"/>
          </ac:spMkLst>
        </pc:spChg>
        <pc:picChg chg="add del mod ord">
          <ac:chgData name="Aliyu Lawal Aliyu" userId="S::a.aliyu@leedstrinity.ac.uk::849f9de9-7283-42bb-9394-b214d958f4ff" providerId="AD" clId="Web-{85417918-3DA2-9178-23AA-D4A06CC18401}" dt="2022-03-16T23:39:09.173" v="499"/>
          <ac:picMkLst>
            <pc:docMk/>
            <pc:sldMk cId="109857222" sldId="256"/>
            <ac:picMk id="4" creationId="{F0D5E951-5B55-4B62-A617-B2F267205CF4}"/>
          </ac:picMkLst>
        </pc:picChg>
        <pc:picChg chg="add mod ord">
          <ac:chgData name="Aliyu Lawal Aliyu" userId="S::a.aliyu@leedstrinity.ac.uk::849f9de9-7283-42bb-9394-b214d958f4ff" providerId="AD" clId="Web-{85417918-3DA2-9178-23AA-D4A06CC18401}" dt="2022-03-16T23:40:03.440" v="511" actId="1076"/>
          <ac:picMkLst>
            <pc:docMk/>
            <pc:sldMk cId="109857222" sldId="256"/>
            <ac:picMk id="5" creationId="{52ABAD83-27E5-4060-A3A4-028AF4D7D2F4}"/>
          </ac:picMkLst>
        </pc:picChg>
        <pc:picChg chg="add mod">
          <ac:chgData name="Aliyu Lawal Aliyu" userId="S::a.aliyu@leedstrinity.ac.uk::849f9de9-7283-42bb-9394-b214d958f4ff" providerId="AD" clId="Web-{85417918-3DA2-9178-23AA-D4A06CC18401}" dt="2022-03-16T23:40:05.534" v="512" actId="1076"/>
          <ac:picMkLst>
            <pc:docMk/>
            <pc:sldMk cId="109857222" sldId="256"/>
            <ac:picMk id="7" creationId="{BD40E858-0633-46C1-B5BC-51C62BB3597C}"/>
          </ac:picMkLst>
        </pc:picChg>
        <pc:cxnChg chg="add del">
          <ac:chgData name="Aliyu Lawal Aliyu" userId="S::a.aliyu@leedstrinity.ac.uk::849f9de9-7283-42bb-9394-b214d958f4ff" providerId="AD" clId="Web-{85417918-3DA2-9178-23AA-D4A06CC18401}" dt="2022-03-16T23:38:21.781" v="497"/>
          <ac:cxnSpMkLst>
            <pc:docMk/>
            <pc:sldMk cId="109857222" sldId="256"/>
            <ac:cxnSpMk id="16" creationId="{040575EE-C594-4566-BC00-663004E52AB5}"/>
          </ac:cxnSpMkLst>
        </pc:cxnChg>
        <pc:cxnChg chg="add">
          <ac:chgData name="Aliyu Lawal Aliyu" userId="S::a.aliyu@leedstrinity.ac.uk::849f9de9-7283-42bb-9394-b214d958f4ff" providerId="AD" clId="Web-{85417918-3DA2-9178-23AA-D4A06CC18401}" dt="2022-03-16T23:38:21.781" v="497"/>
          <ac:cxnSpMkLst>
            <pc:docMk/>
            <pc:sldMk cId="109857222" sldId="256"/>
            <ac:cxnSpMk id="23" creationId="{7E7C77BC-7138-40B1-A15B-20F57A494629}"/>
          </ac:cxnSpMkLst>
        </pc:cxnChg>
      </pc:sldChg>
      <pc:sldChg chg="addSp delSp modSp mod setBg">
        <pc:chgData name="Aliyu Lawal Aliyu" userId="S::a.aliyu@leedstrinity.ac.uk::849f9de9-7283-42bb-9394-b214d958f4ff" providerId="AD" clId="Web-{85417918-3DA2-9178-23AA-D4A06CC18401}" dt="2022-03-16T23:34:18.476" v="494"/>
        <pc:sldMkLst>
          <pc:docMk/>
          <pc:sldMk cId="736755617" sldId="257"/>
        </pc:sldMkLst>
        <pc:spChg chg="mod">
          <ac:chgData name="Aliyu Lawal Aliyu" userId="S::a.aliyu@leedstrinity.ac.uk::849f9de9-7283-42bb-9394-b214d958f4ff" providerId="AD" clId="Web-{85417918-3DA2-9178-23AA-D4A06CC18401}" dt="2022-03-16T23:34:18.476" v="494"/>
          <ac:spMkLst>
            <pc:docMk/>
            <pc:sldMk cId="736755617" sldId="257"/>
            <ac:spMk id="2" creationId="{DF728322-D079-494B-8206-BECBF9883EE4}"/>
          </ac:spMkLst>
        </pc:spChg>
        <pc:spChg chg="del mod">
          <ac:chgData name="Aliyu Lawal Aliyu" userId="S::a.aliyu@leedstrinity.ac.uk::849f9de9-7283-42bb-9394-b214d958f4ff" providerId="AD" clId="Web-{85417918-3DA2-9178-23AA-D4A06CC18401}" dt="2022-03-16T23:34:18.476" v="494"/>
          <ac:spMkLst>
            <pc:docMk/>
            <pc:sldMk cId="736755617" sldId="257"/>
            <ac:spMk id="3" creationId="{2155D7DE-122B-47E5-AA20-8DF3BA7E59E6}"/>
          </ac:spMkLst>
        </pc:spChg>
        <pc:spChg chg="add">
          <ac:chgData name="Aliyu Lawal Aliyu" userId="S::a.aliyu@leedstrinity.ac.uk::849f9de9-7283-42bb-9394-b214d958f4ff" providerId="AD" clId="Web-{85417918-3DA2-9178-23AA-D4A06CC18401}" dt="2022-03-16T23:34:18.476" v="494"/>
          <ac:spMkLst>
            <pc:docMk/>
            <pc:sldMk cId="736755617" sldId="257"/>
            <ac:spMk id="9" creationId="{B819A166-7571-4003-A6B8-B62034C3ED30}"/>
          </ac:spMkLst>
        </pc:spChg>
        <pc:graphicFrameChg chg="add">
          <ac:chgData name="Aliyu Lawal Aliyu" userId="S::a.aliyu@leedstrinity.ac.uk::849f9de9-7283-42bb-9394-b214d958f4ff" providerId="AD" clId="Web-{85417918-3DA2-9178-23AA-D4A06CC18401}" dt="2022-03-16T23:34:18.476" v="494"/>
          <ac:graphicFrameMkLst>
            <pc:docMk/>
            <pc:sldMk cId="736755617" sldId="257"/>
            <ac:graphicFrameMk id="5" creationId="{5205E1E1-2220-C79D-2834-EC1F6605841F}"/>
          </ac:graphicFrameMkLst>
        </pc:graphicFrameChg>
      </pc:sldChg>
      <pc:sldChg chg="modSp">
        <pc:chgData name="Aliyu Lawal Aliyu" userId="S::a.aliyu@leedstrinity.ac.uk::849f9de9-7283-42bb-9394-b214d958f4ff" providerId="AD" clId="Web-{85417918-3DA2-9178-23AA-D4A06CC18401}" dt="2022-03-16T19:34:59.459" v="63" actId="20577"/>
        <pc:sldMkLst>
          <pc:docMk/>
          <pc:sldMk cId="1941430163" sldId="262"/>
        </pc:sldMkLst>
        <pc:spChg chg="mod">
          <ac:chgData name="Aliyu Lawal Aliyu" userId="S::a.aliyu@leedstrinity.ac.uk::849f9de9-7283-42bb-9394-b214d958f4ff" providerId="AD" clId="Web-{85417918-3DA2-9178-23AA-D4A06CC18401}" dt="2022-03-16T19:34:59.459" v="63" actId="20577"/>
          <ac:spMkLst>
            <pc:docMk/>
            <pc:sldMk cId="1941430163" sldId="262"/>
            <ac:spMk id="3" creationId="{F6DC379A-CD2C-42ED-AA85-8DF662DE155F}"/>
          </ac:spMkLst>
        </pc:spChg>
      </pc:sldChg>
      <pc:sldChg chg="modSp">
        <pc:chgData name="Aliyu Lawal Aliyu" userId="S::a.aliyu@leedstrinity.ac.uk::849f9de9-7283-42bb-9394-b214d958f4ff" providerId="AD" clId="Web-{85417918-3DA2-9178-23AA-D4A06CC18401}" dt="2022-03-16T19:37:00.467" v="78" actId="20577"/>
        <pc:sldMkLst>
          <pc:docMk/>
          <pc:sldMk cId="2244800840" sldId="263"/>
        </pc:sldMkLst>
        <pc:spChg chg="mod">
          <ac:chgData name="Aliyu Lawal Aliyu" userId="S::a.aliyu@leedstrinity.ac.uk::849f9de9-7283-42bb-9394-b214d958f4ff" providerId="AD" clId="Web-{85417918-3DA2-9178-23AA-D4A06CC18401}" dt="2022-03-16T19:37:00.467" v="78" actId="20577"/>
          <ac:spMkLst>
            <pc:docMk/>
            <pc:sldMk cId="2244800840" sldId="263"/>
            <ac:spMk id="3" creationId="{5379912E-5E56-4BD5-A0A0-045C22D861F8}"/>
          </ac:spMkLst>
        </pc:spChg>
      </pc:sldChg>
      <pc:sldChg chg="modSp">
        <pc:chgData name="Aliyu Lawal Aliyu" userId="S::a.aliyu@leedstrinity.ac.uk::849f9de9-7283-42bb-9394-b214d958f4ff" providerId="AD" clId="Web-{85417918-3DA2-9178-23AA-D4A06CC18401}" dt="2022-03-16T19:37:20.687" v="82" actId="20577"/>
        <pc:sldMkLst>
          <pc:docMk/>
          <pc:sldMk cId="2388936373" sldId="264"/>
        </pc:sldMkLst>
        <pc:spChg chg="mod">
          <ac:chgData name="Aliyu Lawal Aliyu" userId="S::a.aliyu@leedstrinity.ac.uk::849f9de9-7283-42bb-9394-b214d958f4ff" providerId="AD" clId="Web-{85417918-3DA2-9178-23AA-D4A06CC18401}" dt="2022-03-16T19:37:20.687" v="82" actId="20577"/>
          <ac:spMkLst>
            <pc:docMk/>
            <pc:sldMk cId="2388936373" sldId="264"/>
            <ac:spMk id="3" creationId="{FA820AFC-6897-4CDE-B94F-867C264A0455}"/>
          </ac:spMkLst>
        </pc:spChg>
      </pc:sldChg>
      <pc:sldChg chg="modSp">
        <pc:chgData name="Aliyu Lawal Aliyu" userId="S::a.aliyu@leedstrinity.ac.uk::849f9de9-7283-42bb-9394-b214d958f4ff" providerId="AD" clId="Web-{85417918-3DA2-9178-23AA-D4A06CC18401}" dt="2022-03-16T19:39:37.025" v="96" actId="20577"/>
        <pc:sldMkLst>
          <pc:docMk/>
          <pc:sldMk cId="1271425099" sldId="265"/>
        </pc:sldMkLst>
        <pc:spChg chg="mod">
          <ac:chgData name="Aliyu Lawal Aliyu" userId="S::a.aliyu@leedstrinity.ac.uk::849f9de9-7283-42bb-9394-b214d958f4ff" providerId="AD" clId="Web-{85417918-3DA2-9178-23AA-D4A06CC18401}" dt="2022-03-16T19:39:37.025" v="96" actId="20577"/>
          <ac:spMkLst>
            <pc:docMk/>
            <pc:sldMk cId="1271425099" sldId="265"/>
            <ac:spMk id="3" creationId="{E78186DD-5901-4819-8E93-F40AD33ECEE9}"/>
          </ac:spMkLst>
        </pc:spChg>
      </pc:sldChg>
      <pc:sldChg chg="modSp">
        <pc:chgData name="Aliyu Lawal Aliyu" userId="S::a.aliyu@leedstrinity.ac.uk::849f9de9-7283-42bb-9394-b214d958f4ff" providerId="AD" clId="Web-{85417918-3DA2-9178-23AA-D4A06CC18401}" dt="2022-03-16T19:39:56.276" v="99" actId="20577"/>
        <pc:sldMkLst>
          <pc:docMk/>
          <pc:sldMk cId="1963695375" sldId="267"/>
        </pc:sldMkLst>
        <pc:spChg chg="mod">
          <ac:chgData name="Aliyu Lawal Aliyu" userId="S::a.aliyu@leedstrinity.ac.uk::849f9de9-7283-42bb-9394-b214d958f4ff" providerId="AD" clId="Web-{85417918-3DA2-9178-23AA-D4A06CC18401}" dt="2022-03-16T19:39:56.276" v="99" actId="20577"/>
          <ac:spMkLst>
            <pc:docMk/>
            <pc:sldMk cId="1963695375" sldId="267"/>
            <ac:spMk id="3" creationId="{B5199188-F665-4F70-835F-CDB53A8CBFE1}"/>
          </ac:spMkLst>
        </pc:spChg>
      </pc:sldChg>
      <pc:sldChg chg="modSp">
        <pc:chgData name="Aliyu Lawal Aliyu" userId="S::a.aliyu@leedstrinity.ac.uk::849f9de9-7283-42bb-9394-b214d958f4ff" providerId="AD" clId="Web-{85417918-3DA2-9178-23AA-D4A06CC18401}" dt="2022-03-16T19:43:18.758" v="114" actId="20577"/>
        <pc:sldMkLst>
          <pc:docMk/>
          <pc:sldMk cId="2417054832" sldId="268"/>
        </pc:sldMkLst>
        <pc:spChg chg="mod">
          <ac:chgData name="Aliyu Lawal Aliyu" userId="S::a.aliyu@leedstrinity.ac.uk::849f9de9-7283-42bb-9394-b214d958f4ff" providerId="AD" clId="Web-{85417918-3DA2-9178-23AA-D4A06CC18401}" dt="2022-03-16T19:43:18.758" v="114" actId="20577"/>
          <ac:spMkLst>
            <pc:docMk/>
            <pc:sldMk cId="2417054832" sldId="268"/>
            <ac:spMk id="3" creationId="{7DED38C3-9257-40E3-A850-31E440299CE5}"/>
          </ac:spMkLst>
        </pc:spChg>
      </pc:sldChg>
      <pc:sldChg chg="modSp">
        <pc:chgData name="Aliyu Lawal Aliyu" userId="S::a.aliyu@leedstrinity.ac.uk::849f9de9-7283-42bb-9394-b214d958f4ff" providerId="AD" clId="Web-{85417918-3DA2-9178-23AA-D4A06CC18401}" dt="2022-03-16T19:55:00.835" v="116" actId="20577"/>
        <pc:sldMkLst>
          <pc:docMk/>
          <pc:sldMk cId="215161065" sldId="270"/>
        </pc:sldMkLst>
        <pc:spChg chg="mod">
          <ac:chgData name="Aliyu Lawal Aliyu" userId="S::a.aliyu@leedstrinity.ac.uk::849f9de9-7283-42bb-9394-b214d958f4ff" providerId="AD" clId="Web-{85417918-3DA2-9178-23AA-D4A06CC18401}" dt="2022-03-16T19:55:00.835" v="116" actId="20577"/>
          <ac:spMkLst>
            <pc:docMk/>
            <pc:sldMk cId="215161065" sldId="270"/>
            <ac:spMk id="3" creationId="{28A6F4D9-2250-4E6D-9E5A-5AB1E95E2BD6}"/>
          </ac:spMkLst>
        </pc:spChg>
      </pc:sldChg>
      <pc:sldChg chg="modSp">
        <pc:chgData name="Aliyu Lawal Aliyu" userId="S::a.aliyu@leedstrinity.ac.uk::849f9de9-7283-42bb-9394-b214d958f4ff" providerId="AD" clId="Web-{85417918-3DA2-9178-23AA-D4A06CC18401}" dt="2022-03-16T19:55:42.368" v="123" actId="20577"/>
        <pc:sldMkLst>
          <pc:docMk/>
          <pc:sldMk cId="3010509490" sldId="271"/>
        </pc:sldMkLst>
        <pc:spChg chg="mod">
          <ac:chgData name="Aliyu Lawal Aliyu" userId="S::a.aliyu@leedstrinity.ac.uk::849f9de9-7283-42bb-9394-b214d958f4ff" providerId="AD" clId="Web-{85417918-3DA2-9178-23AA-D4A06CC18401}" dt="2022-03-16T19:55:06.491" v="117" actId="14100"/>
          <ac:spMkLst>
            <pc:docMk/>
            <pc:sldMk cId="3010509490" sldId="271"/>
            <ac:spMk id="2" creationId="{ADB84259-6879-43D6-8685-857570FED3A1}"/>
          </ac:spMkLst>
        </pc:spChg>
        <pc:spChg chg="mod">
          <ac:chgData name="Aliyu Lawal Aliyu" userId="S::a.aliyu@leedstrinity.ac.uk::849f9de9-7283-42bb-9394-b214d958f4ff" providerId="AD" clId="Web-{85417918-3DA2-9178-23AA-D4A06CC18401}" dt="2022-03-16T19:55:42.368" v="123" actId="20577"/>
          <ac:spMkLst>
            <pc:docMk/>
            <pc:sldMk cId="3010509490" sldId="271"/>
            <ac:spMk id="3" creationId="{7AFB3589-E987-4B2D-ABEF-4249FC7BEADE}"/>
          </ac:spMkLst>
        </pc:spChg>
      </pc:sldChg>
      <pc:sldChg chg="modSp">
        <pc:chgData name="Aliyu Lawal Aliyu" userId="S::a.aliyu@leedstrinity.ac.uk::849f9de9-7283-42bb-9394-b214d958f4ff" providerId="AD" clId="Web-{85417918-3DA2-9178-23AA-D4A06CC18401}" dt="2022-03-16T19:59:51.869" v="155" actId="20577"/>
        <pc:sldMkLst>
          <pc:docMk/>
          <pc:sldMk cId="3412884715" sldId="272"/>
        </pc:sldMkLst>
        <pc:spChg chg="mod">
          <ac:chgData name="Aliyu Lawal Aliyu" userId="S::a.aliyu@leedstrinity.ac.uk::849f9de9-7283-42bb-9394-b214d958f4ff" providerId="AD" clId="Web-{85417918-3DA2-9178-23AA-D4A06CC18401}" dt="2022-03-16T19:59:51.869" v="155" actId="20577"/>
          <ac:spMkLst>
            <pc:docMk/>
            <pc:sldMk cId="3412884715" sldId="272"/>
            <ac:spMk id="3" creationId="{7AFB3589-E987-4B2D-ABEF-4249FC7BEADE}"/>
          </ac:spMkLst>
        </pc:spChg>
      </pc:sldChg>
      <pc:sldChg chg="modSp">
        <pc:chgData name="Aliyu Lawal Aliyu" userId="S::a.aliyu@leedstrinity.ac.uk::849f9de9-7283-42bb-9394-b214d958f4ff" providerId="AD" clId="Web-{85417918-3DA2-9178-23AA-D4A06CC18401}" dt="2022-03-16T19:57:09.812" v="132" actId="20577"/>
        <pc:sldMkLst>
          <pc:docMk/>
          <pc:sldMk cId="542370348" sldId="273"/>
        </pc:sldMkLst>
        <pc:spChg chg="mod">
          <ac:chgData name="Aliyu Lawal Aliyu" userId="S::a.aliyu@leedstrinity.ac.uk::849f9de9-7283-42bb-9394-b214d958f4ff" providerId="AD" clId="Web-{85417918-3DA2-9178-23AA-D4A06CC18401}" dt="2022-03-16T19:57:09.812" v="132" actId="20577"/>
          <ac:spMkLst>
            <pc:docMk/>
            <pc:sldMk cId="542370348" sldId="273"/>
            <ac:spMk id="3" creationId="{13E5DCA1-66B2-4954-99D6-AF1E51264E8B}"/>
          </ac:spMkLst>
        </pc:spChg>
      </pc:sldChg>
      <pc:sldChg chg="modSp">
        <pc:chgData name="Aliyu Lawal Aliyu" userId="S::a.aliyu@leedstrinity.ac.uk::849f9de9-7283-42bb-9394-b214d958f4ff" providerId="AD" clId="Web-{85417918-3DA2-9178-23AA-D4A06CC18401}" dt="2022-03-16T19:58:50.584" v="147" actId="20577"/>
        <pc:sldMkLst>
          <pc:docMk/>
          <pc:sldMk cId="3199662777" sldId="274"/>
        </pc:sldMkLst>
        <pc:spChg chg="mod">
          <ac:chgData name="Aliyu Lawal Aliyu" userId="S::a.aliyu@leedstrinity.ac.uk::849f9de9-7283-42bb-9394-b214d958f4ff" providerId="AD" clId="Web-{85417918-3DA2-9178-23AA-D4A06CC18401}" dt="2022-03-16T19:58:16.816" v="141" actId="14100"/>
          <ac:spMkLst>
            <pc:docMk/>
            <pc:sldMk cId="3199662777" sldId="274"/>
            <ac:spMk id="2" creationId="{A9C29C4C-7F23-416F-ADAE-C9373E46E046}"/>
          </ac:spMkLst>
        </pc:spChg>
        <pc:spChg chg="mod">
          <ac:chgData name="Aliyu Lawal Aliyu" userId="S::a.aliyu@leedstrinity.ac.uk::849f9de9-7283-42bb-9394-b214d958f4ff" providerId="AD" clId="Web-{85417918-3DA2-9178-23AA-D4A06CC18401}" dt="2022-03-16T19:58:50.584" v="147" actId="20577"/>
          <ac:spMkLst>
            <pc:docMk/>
            <pc:sldMk cId="3199662777" sldId="274"/>
            <ac:spMk id="3" creationId="{6F24F019-C1B8-4036-8D6B-8D39ECEF945F}"/>
          </ac:spMkLst>
        </pc:spChg>
      </pc:sldChg>
      <pc:sldChg chg="modSp">
        <pc:chgData name="Aliyu Lawal Aliyu" userId="S::a.aliyu@leedstrinity.ac.uk::849f9de9-7283-42bb-9394-b214d958f4ff" providerId="AD" clId="Web-{85417918-3DA2-9178-23AA-D4A06CC18401}" dt="2022-03-16T22:16:39.792" v="164" actId="20577"/>
        <pc:sldMkLst>
          <pc:docMk/>
          <pc:sldMk cId="1555525564" sldId="275"/>
        </pc:sldMkLst>
        <pc:spChg chg="mod">
          <ac:chgData name="Aliyu Lawal Aliyu" userId="S::a.aliyu@leedstrinity.ac.uk::849f9de9-7283-42bb-9394-b214d958f4ff" providerId="AD" clId="Web-{85417918-3DA2-9178-23AA-D4A06CC18401}" dt="2022-03-16T22:16:39.792" v="164" actId="20577"/>
          <ac:spMkLst>
            <pc:docMk/>
            <pc:sldMk cId="1555525564" sldId="275"/>
            <ac:spMk id="3" creationId="{8095F3E5-7E8D-4F55-AB12-20F8C26BDE39}"/>
          </ac:spMkLst>
        </pc:spChg>
      </pc:sldChg>
      <pc:sldChg chg="modSp">
        <pc:chgData name="Aliyu Lawal Aliyu" userId="S::a.aliyu@leedstrinity.ac.uk::849f9de9-7283-42bb-9394-b214d958f4ff" providerId="AD" clId="Web-{85417918-3DA2-9178-23AA-D4A06CC18401}" dt="2022-03-16T19:57:16.453" v="134" actId="1076"/>
        <pc:sldMkLst>
          <pc:docMk/>
          <pc:sldMk cId="2523563181" sldId="276"/>
        </pc:sldMkLst>
        <pc:spChg chg="mod">
          <ac:chgData name="Aliyu Lawal Aliyu" userId="S::a.aliyu@leedstrinity.ac.uk::849f9de9-7283-42bb-9394-b214d958f4ff" providerId="AD" clId="Web-{85417918-3DA2-9178-23AA-D4A06CC18401}" dt="2022-03-16T19:57:16.453" v="134" actId="1076"/>
          <ac:spMkLst>
            <pc:docMk/>
            <pc:sldMk cId="2523563181" sldId="276"/>
            <ac:spMk id="2" creationId="{8C68DF34-7BA1-4823-AC0E-163361D0F727}"/>
          </ac:spMkLst>
        </pc:spChg>
      </pc:sldChg>
      <pc:sldChg chg="modSp">
        <pc:chgData name="Aliyu Lawal Aliyu" userId="S::a.aliyu@leedstrinity.ac.uk::849f9de9-7283-42bb-9394-b214d958f4ff" providerId="AD" clId="Web-{85417918-3DA2-9178-23AA-D4A06CC18401}" dt="2022-03-16T23:10:07.203" v="323" actId="20577"/>
        <pc:sldMkLst>
          <pc:docMk/>
          <pc:sldMk cId="3371005562" sldId="281"/>
        </pc:sldMkLst>
        <pc:spChg chg="mod">
          <ac:chgData name="Aliyu Lawal Aliyu" userId="S::a.aliyu@leedstrinity.ac.uk::849f9de9-7283-42bb-9394-b214d958f4ff" providerId="AD" clId="Web-{85417918-3DA2-9178-23AA-D4A06CC18401}" dt="2022-03-16T23:10:07.203" v="323" actId="20577"/>
          <ac:spMkLst>
            <pc:docMk/>
            <pc:sldMk cId="3371005562" sldId="281"/>
            <ac:spMk id="3" creationId="{F9DCE25C-05D8-4DBA-AB2F-B563E91588AA}"/>
          </ac:spMkLst>
        </pc:spChg>
      </pc:sldChg>
      <pc:sldChg chg="addSp delSp modSp">
        <pc:chgData name="Aliyu Lawal Aliyu" userId="S::a.aliyu@leedstrinity.ac.uk::849f9de9-7283-42bb-9394-b214d958f4ff" providerId="AD" clId="Web-{85417918-3DA2-9178-23AA-D4A06CC18401}" dt="2022-03-16T19:07:03.206" v="31" actId="14100"/>
        <pc:sldMkLst>
          <pc:docMk/>
          <pc:sldMk cId="2995396787" sldId="284"/>
        </pc:sldMkLst>
        <pc:spChg chg="mod">
          <ac:chgData name="Aliyu Lawal Aliyu" userId="S::a.aliyu@leedstrinity.ac.uk::849f9de9-7283-42bb-9394-b214d958f4ff" providerId="AD" clId="Web-{85417918-3DA2-9178-23AA-D4A06CC18401}" dt="2022-03-16T19:06:58.800" v="29" actId="1076"/>
          <ac:spMkLst>
            <pc:docMk/>
            <pc:sldMk cId="2995396787" sldId="284"/>
            <ac:spMk id="2" creationId="{5001BC03-A650-4ADB-851C-F7A9FED8AB7A}"/>
          </ac:spMkLst>
        </pc:spChg>
        <pc:spChg chg="del">
          <ac:chgData name="Aliyu Lawal Aliyu" userId="S::a.aliyu@leedstrinity.ac.uk::849f9de9-7283-42bb-9394-b214d958f4ff" providerId="AD" clId="Web-{85417918-3DA2-9178-23AA-D4A06CC18401}" dt="2022-03-16T19:06:17.940" v="14"/>
          <ac:spMkLst>
            <pc:docMk/>
            <pc:sldMk cId="2995396787" sldId="284"/>
            <ac:spMk id="3" creationId="{9DFDE5D6-026E-4B42-B2DD-0CECF37CEE96}"/>
          </ac:spMkLst>
        </pc:spChg>
        <pc:spChg chg="add del mod">
          <ac:chgData name="Aliyu Lawal Aliyu" userId="S::a.aliyu@leedstrinity.ac.uk::849f9de9-7283-42bb-9394-b214d958f4ff" providerId="AD" clId="Web-{85417918-3DA2-9178-23AA-D4A06CC18401}" dt="2022-03-16T19:06:48.690" v="25"/>
          <ac:spMkLst>
            <pc:docMk/>
            <pc:sldMk cId="2995396787" sldId="284"/>
            <ac:spMk id="6" creationId="{56A9B3F4-A069-4657-84A0-CC616B59EA0E}"/>
          </ac:spMkLst>
        </pc:spChg>
        <pc:picChg chg="add del mod ord">
          <ac:chgData name="Aliyu Lawal Aliyu" userId="S::a.aliyu@leedstrinity.ac.uk::849f9de9-7283-42bb-9394-b214d958f4ff" providerId="AD" clId="Web-{85417918-3DA2-9178-23AA-D4A06CC18401}" dt="2022-03-16T19:06:37.815" v="15"/>
          <ac:picMkLst>
            <pc:docMk/>
            <pc:sldMk cId="2995396787" sldId="284"/>
            <ac:picMk id="4" creationId="{F29C8BF3-72EB-4074-B765-3556A4AD3F7C}"/>
          </ac:picMkLst>
        </pc:picChg>
        <pc:picChg chg="add mod ord">
          <ac:chgData name="Aliyu Lawal Aliyu" userId="S::a.aliyu@leedstrinity.ac.uk::849f9de9-7283-42bb-9394-b214d958f4ff" providerId="AD" clId="Web-{85417918-3DA2-9178-23AA-D4A06CC18401}" dt="2022-03-16T19:07:03.206" v="31" actId="14100"/>
          <ac:picMkLst>
            <pc:docMk/>
            <pc:sldMk cId="2995396787" sldId="284"/>
            <ac:picMk id="7" creationId="{5FF878B3-3BDC-4BAC-9341-E1EE51DE31B6}"/>
          </ac:picMkLst>
        </pc:picChg>
      </pc:sldChg>
      <pc:sldChg chg="addSp delSp modSp new">
        <pc:chgData name="Aliyu Lawal Aliyu" userId="S::a.aliyu@leedstrinity.ac.uk::849f9de9-7283-42bb-9394-b214d958f4ff" providerId="AD" clId="Web-{85417918-3DA2-9178-23AA-D4A06CC18401}" dt="2022-03-16T19:09:25.710" v="50" actId="14100"/>
        <pc:sldMkLst>
          <pc:docMk/>
          <pc:sldMk cId="2848213528" sldId="285"/>
        </pc:sldMkLst>
        <pc:spChg chg="mod">
          <ac:chgData name="Aliyu Lawal Aliyu" userId="S::a.aliyu@leedstrinity.ac.uk::849f9de9-7283-42bb-9394-b214d958f4ff" providerId="AD" clId="Web-{85417918-3DA2-9178-23AA-D4A06CC18401}" dt="2022-03-16T19:09:17.679" v="46" actId="20577"/>
          <ac:spMkLst>
            <pc:docMk/>
            <pc:sldMk cId="2848213528" sldId="285"/>
            <ac:spMk id="2" creationId="{4AA09153-2923-49D4-983C-BE9BB7A46247}"/>
          </ac:spMkLst>
        </pc:spChg>
        <pc:spChg chg="del">
          <ac:chgData name="Aliyu Lawal Aliyu" userId="S::a.aliyu@leedstrinity.ac.uk::849f9de9-7283-42bb-9394-b214d958f4ff" providerId="AD" clId="Web-{85417918-3DA2-9178-23AA-D4A06CC18401}" dt="2022-03-16T19:09:18.851" v="47"/>
          <ac:spMkLst>
            <pc:docMk/>
            <pc:sldMk cId="2848213528" sldId="285"/>
            <ac:spMk id="3" creationId="{386FA34A-CE18-4C35-9278-2CB0E4657CD0}"/>
          </ac:spMkLst>
        </pc:spChg>
        <pc:picChg chg="add mod ord">
          <ac:chgData name="Aliyu Lawal Aliyu" userId="S::a.aliyu@leedstrinity.ac.uk::849f9de9-7283-42bb-9394-b214d958f4ff" providerId="AD" clId="Web-{85417918-3DA2-9178-23AA-D4A06CC18401}" dt="2022-03-16T19:09:25.710" v="50" actId="14100"/>
          <ac:picMkLst>
            <pc:docMk/>
            <pc:sldMk cId="2848213528" sldId="285"/>
            <ac:picMk id="4" creationId="{99B433F8-3B99-49F6-B414-9F357B885AB4}"/>
          </ac:picMkLst>
        </pc:picChg>
      </pc:sldChg>
      <pc:sldChg chg="addSp delSp modSp new">
        <pc:chgData name="Aliyu Lawal Aliyu" userId="S::a.aliyu@leedstrinity.ac.uk::849f9de9-7283-42bb-9394-b214d958f4ff" providerId="AD" clId="Web-{85417918-3DA2-9178-23AA-D4A06CC18401}" dt="2022-03-16T23:00:17.849" v="182" actId="1076"/>
        <pc:sldMkLst>
          <pc:docMk/>
          <pc:sldMk cId="1496652030" sldId="286"/>
        </pc:sldMkLst>
        <pc:spChg chg="mod">
          <ac:chgData name="Aliyu Lawal Aliyu" userId="S::a.aliyu@leedstrinity.ac.uk::849f9de9-7283-42bb-9394-b214d958f4ff" providerId="AD" clId="Web-{85417918-3DA2-9178-23AA-D4A06CC18401}" dt="2022-03-16T23:00:12.317" v="179" actId="14100"/>
          <ac:spMkLst>
            <pc:docMk/>
            <pc:sldMk cId="1496652030" sldId="286"/>
            <ac:spMk id="2" creationId="{09C70F83-F058-4238-A6C5-FEF846EB1F3F}"/>
          </ac:spMkLst>
        </pc:spChg>
        <pc:spChg chg="del">
          <ac:chgData name="Aliyu Lawal Aliyu" userId="S::a.aliyu@leedstrinity.ac.uk::849f9de9-7283-42bb-9394-b214d958f4ff" providerId="AD" clId="Web-{85417918-3DA2-9178-23AA-D4A06CC18401}" dt="2022-03-16T22:58:15.236" v="175"/>
          <ac:spMkLst>
            <pc:docMk/>
            <pc:sldMk cId="1496652030" sldId="286"/>
            <ac:spMk id="3" creationId="{BA1962DF-E771-4C6F-81E5-D71CAFB194F1}"/>
          </ac:spMkLst>
        </pc:spChg>
        <pc:picChg chg="add mod ord">
          <ac:chgData name="Aliyu Lawal Aliyu" userId="S::a.aliyu@leedstrinity.ac.uk::849f9de9-7283-42bb-9394-b214d958f4ff" providerId="AD" clId="Web-{85417918-3DA2-9178-23AA-D4A06CC18401}" dt="2022-03-16T23:00:17.849" v="182" actId="1076"/>
          <ac:picMkLst>
            <pc:docMk/>
            <pc:sldMk cId="1496652030" sldId="286"/>
            <ac:picMk id="4" creationId="{256556D4-66FC-48BE-8729-5C0AB2E71CDD}"/>
          </ac:picMkLst>
        </pc:picChg>
      </pc:sldChg>
      <pc:sldChg chg="addSp modSp new">
        <pc:chgData name="Aliyu Lawal Aliyu" userId="S::a.aliyu@leedstrinity.ac.uk::849f9de9-7283-42bb-9394-b214d958f4ff" providerId="AD" clId="Web-{85417918-3DA2-9178-23AA-D4A06CC18401}" dt="2022-03-16T23:04:20.620" v="217" actId="14100"/>
        <pc:sldMkLst>
          <pc:docMk/>
          <pc:sldMk cId="125643719" sldId="287"/>
        </pc:sldMkLst>
        <pc:spChg chg="mod">
          <ac:chgData name="Aliyu Lawal Aliyu" userId="S::a.aliyu@leedstrinity.ac.uk::849f9de9-7283-42bb-9394-b214d958f4ff" providerId="AD" clId="Web-{85417918-3DA2-9178-23AA-D4A06CC18401}" dt="2022-03-16T23:04:10.588" v="214" actId="1076"/>
          <ac:spMkLst>
            <pc:docMk/>
            <pc:sldMk cId="125643719" sldId="287"/>
            <ac:spMk id="2" creationId="{0D89FCB0-1E21-4E0F-B949-E90FD0D614F3}"/>
          </ac:spMkLst>
        </pc:spChg>
        <pc:spChg chg="mod">
          <ac:chgData name="Aliyu Lawal Aliyu" userId="S::a.aliyu@leedstrinity.ac.uk::849f9de9-7283-42bb-9394-b214d958f4ff" providerId="AD" clId="Web-{85417918-3DA2-9178-23AA-D4A06CC18401}" dt="2022-03-16T23:04:15.885" v="216" actId="20577"/>
          <ac:spMkLst>
            <pc:docMk/>
            <pc:sldMk cId="125643719" sldId="287"/>
            <ac:spMk id="3" creationId="{CD186FAA-7C1F-4897-B0EB-D4A705AB382F}"/>
          </ac:spMkLst>
        </pc:spChg>
        <pc:picChg chg="add mod">
          <ac:chgData name="Aliyu Lawal Aliyu" userId="S::a.aliyu@leedstrinity.ac.uk::849f9de9-7283-42bb-9394-b214d958f4ff" providerId="AD" clId="Web-{85417918-3DA2-9178-23AA-D4A06CC18401}" dt="2022-03-16T23:04:20.620" v="217" actId="14100"/>
          <ac:picMkLst>
            <pc:docMk/>
            <pc:sldMk cId="125643719" sldId="287"/>
            <ac:picMk id="4" creationId="{18CC4947-EB96-49FF-9AC6-E559D98EBF25}"/>
          </ac:picMkLst>
        </pc:picChg>
      </pc:sldChg>
      <pc:sldChg chg="addSp modSp new">
        <pc:chgData name="Aliyu Lawal Aliyu" userId="S::a.aliyu@leedstrinity.ac.uk::849f9de9-7283-42bb-9394-b214d958f4ff" providerId="AD" clId="Web-{85417918-3DA2-9178-23AA-D4A06CC18401}" dt="2022-03-16T23:07:27.390" v="258" actId="14100"/>
        <pc:sldMkLst>
          <pc:docMk/>
          <pc:sldMk cId="2411304089" sldId="288"/>
        </pc:sldMkLst>
        <pc:spChg chg="mod">
          <ac:chgData name="Aliyu Lawal Aliyu" userId="S::a.aliyu@leedstrinity.ac.uk::849f9de9-7283-42bb-9394-b214d958f4ff" providerId="AD" clId="Web-{85417918-3DA2-9178-23AA-D4A06CC18401}" dt="2022-03-16T23:07:11.702" v="252" actId="1076"/>
          <ac:spMkLst>
            <pc:docMk/>
            <pc:sldMk cId="2411304089" sldId="288"/>
            <ac:spMk id="2" creationId="{2B4E8625-CF74-4025-81D3-E92B6DB2939F}"/>
          </ac:spMkLst>
        </pc:spChg>
        <pc:spChg chg="mod">
          <ac:chgData name="Aliyu Lawal Aliyu" userId="S::a.aliyu@leedstrinity.ac.uk::849f9de9-7283-42bb-9394-b214d958f4ff" providerId="AD" clId="Web-{85417918-3DA2-9178-23AA-D4A06CC18401}" dt="2022-03-16T23:07:16.874" v="254" actId="20577"/>
          <ac:spMkLst>
            <pc:docMk/>
            <pc:sldMk cId="2411304089" sldId="288"/>
            <ac:spMk id="3" creationId="{CE07CB23-99F9-4672-AE35-6BDF24708E3C}"/>
          </ac:spMkLst>
        </pc:spChg>
        <pc:picChg chg="add mod">
          <ac:chgData name="Aliyu Lawal Aliyu" userId="S::a.aliyu@leedstrinity.ac.uk::849f9de9-7283-42bb-9394-b214d958f4ff" providerId="AD" clId="Web-{85417918-3DA2-9178-23AA-D4A06CC18401}" dt="2022-03-16T23:07:27.390" v="258" actId="14100"/>
          <ac:picMkLst>
            <pc:docMk/>
            <pc:sldMk cId="2411304089" sldId="288"/>
            <ac:picMk id="4" creationId="{F8A4C8FB-B9A1-4CCF-AA6B-8F8D27A17709}"/>
          </ac:picMkLst>
        </pc:picChg>
      </pc:sldChg>
      <pc:sldChg chg="modSp new">
        <pc:chgData name="Aliyu Lawal Aliyu" userId="S::a.aliyu@leedstrinity.ac.uk::849f9de9-7283-42bb-9394-b214d958f4ff" providerId="AD" clId="Web-{85417918-3DA2-9178-23AA-D4A06CC18401}" dt="2022-03-16T23:20:32.159" v="359" actId="20577"/>
        <pc:sldMkLst>
          <pc:docMk/>
          <pc:sldMk cId="297135400" sldId="289"/>
        </pc:sldMkLst>
        <pc:spChg chg="mod">
          <ac:chgData name="Aliyu Lawal Aliyu" userId="S::a.aliyu@leedstrinity.ac.uk::849f9de9-7283-42bb-9394-b214d958f4ff" providerId="AD" clId="Web-{85417918-3DA2-9178-23AA-D4A06CC18401}" dt="2022-03-16T23:20:32.159" v="359" actId="20577"/>
          <ac:spMkLst>
            <pc:docMk/>
            <pc:sldMk cId="297135400" sldId="289"/>
            <ac:spMk id="2" creationId="{7ACACB27-BE08-45C4-B916-B90D0A1FF724}"/>
          </ac:spMkLst>
        </pc:spChg>
        <pc:spChg chg="mod">
          <ac:chgData name="Aliyu Lawal Aliyu" userId="S::a.aliyu@leedstrinity.ac.uk::849f9de9-7283-42bb-9394-b214d958f4ff" providerId="AD" clId="Web-{85417918-3DA2-9178-23AA-D4A06CC18401}" dt="2022-03-16T23:11:09.611" v="354" actId="20577"/>
          <ac:spMkLst>
            <pc:docMk/>
            <pc:sldMk cId="297135400" sldId="289"/>
            <ac:spMk id="3" creationId="{ED18FCF1-BF6B-458B-BD71-B1C5256F2DE0}"/>
          </ac:spMkLst>
        </pc:spChg>
      </pc:sldChg>
      <pc:sldChg chg="modSp new">
        <pc:chgData name="Aliyu Lawal Aliyu" userId="S::a.aliyu@leedstrinity.ac.uk::849f9de9-7283-42bb-9394-b214d958f4ff" providerId="AD" clId="Web-{85417918-3DA2-9178-23AA-D4A06CC18401}" dt="2022-03-16T23:22:55.647" v="398" actId="20577"/>
        <pc:sldMkLst>
          <pc:docMk/>
          <pc:sldMk cId="1159181987" sldId="290"/>
        </pc:sldMkLst>
        <pc:spChg chg="mod">
          <ac:chgData name="Aliyu Lawal Aliyu" userId="S::a.aliyu@leedstrinity.ac.uk::849f9de9-7283-42bb-9394-b214d958f4ff" providerId="AD" clId="Web-{85417918-3DA2-9178-23AA-D4A06CC18401}" dt="2022-03-16T23:22:33.068" v="370" actId="20577"/>
          <ac:spMkLst>
            <pc:docMk/>
            <pc:sldMk cId="1159181987" sldId="290"/>
            <ac:spMk id="2" creationId="{9EC0E80F-6866-41FB-B10A-5C5635E637AA}"/>
          </ac:spMkLst>
        </pc:spChg>
        <pc:spChg chg="mod">
          <ac:chgData name="Aliyu Lawal Aliyu" userId="S::a.aliyu@leedstrinity.ac.uk::849f9de9-7283-42bb-9394-b214d958f4ff" providerId="AD" clId="Web-{85417918-3DA2-9178-23AA-D4A06CC18401}" dt="2022-03-16T23:22:55.647" v="398" actId="20577"/>
          <ac:spMkLst>
            <pc:docMk/>
            <pc:sldMk cId="1159181987" sldId="290"/>
            <ac:spMk id="3" creationId="{E0D0E89B-61A2-4533-968C-91F82A9081D2}"/>
          </ac:spMkLst>
        </pc:spChg>
      </pc:sldChg>
    </pc:docChg>
  </pc:docChgLst>
  <pc:docChgLst>
    <pc:chgData name="Aliyu Lawal Aliyu" userId="S::a.aliyu@leedstrinity.ac.uk::849f9de9-7283-42bb-9394-b214d958f4ff" providerId="AD" clId="Web-{248E5DE4-7B31-FC32-2898-DC4A93D88370}"/>
    <pc:docChg chg="addSld modSld">
      <pc:chgData name="Aliyu Lawal Aliyu" userId="S::a.aliyu@leedstrinity.ac.uk::849f9de9-7283-42bb-9394-b214d958f4ff" providerId="AD" clId="Web-{248E5DE4-7B31-FC32-2898-DC4A93D88370}" dt="2022-03-18T14:14:39.468" v="143" actId="20577"/>
      <pc:docMkLst>
        <pc:docMk/>
      </pc:docMkLst>
      <pc:sldChg chg="modSp">
        <pc:chgData name="Aliyu Lawal Aliyu" userId="S::a.aliyu@leedstrinity.ac.uk::849f9de9-7283-42bb-9394-b214d958f4ff" providerId="AD" clId="Web-{248E5DE4-7B31-FC32-2898-DC4A93D88370}" dt="2022-03-17T22:26:35.764" v="3" actId="20577"/>
        <pc:sldMkLst>
          <pc:docMk/>
          <pc:sldMk cId="2417054832" sldId="268"/>
        </pc:sldMkLst>
        <pc:spChg chg="mod">
          <ac:chgData name="Aliyu Lawal Aliyu" userId="S::a.aliyu@leedstrinity.ac.uk::849f9de9-7283-42bb-9394-b214d958f4ff" providerId="AD" clId="Web-{248E5DE4-7B31-FC32-2898-DC4A93D88370}" dt="2022-03-17T22:26:35.764" v="3" actId="20577"/>
          <ac:spMkLst>
            <pc:docMk/>
            <pc:sldMk cId="2417054832" sldId="268"/>
            <ac:spMk id="3" creationId="{7DED38C3-9257-40E3-A850-31E440299CE5}"/>
          </ac:spMkLst>
        </pc:spChg>
      </pc:sldChg>
      <pc:sldChg chg="modSp">
        <pc:chgData name="Aliyu Lawal Aliyu" userId="S::a.aliyu@leedstrinity.ac.uk::849f9de9-7283-42bb-9394-b214d958f4ff" providerId="AD" clId="Web-{248E5DE4-7B31-FC32-2898-DC4A93D88370}" dt="2022-03-17T22:59:22.871" v="15" actId="20577"/>
        <pc:sldMkLst>
          <pc:docMk/>
          <pc:sldMk cId="3010509490" sldId="271"/>
        </pc:sldMkLst>
        <pc:spChg chg="mod">
          <ac:chgData name="Aliyu Lawal Aliyu" userId="S::a.aliyu@leedstrinity.ac.uk::849f9de9-7283-42bb-9394-b214d958f4ff" providerId="AD" clId="Web-{248E5DE4-7B31-FC32-2898-DC4A93D88370}" dt="2022-03-17T22:59:22.871" v="15" actId="20577"/>
          <ac:spMkLst>
            <pc:docMk/>
            <pc:sldMk cId="3010509490" sldId="271"/>
            <ac:spMk id="3" creationId="{7AFB3589-E987-4B2D-ABEF-4249FC7BEADE}"/>
          </ac:spMkLst>
        </pc:spChg>
      </pc:sldChg>
      <pc:sldChg chg="modSp">
        <pc:chgData name="Aliyu Lawal Aliyu" userId="S::a.aliyu@leedstrinity.ac.uk::849f9de9-7283-42bb-9394-b214d958f4ff" providerId="AD" clId="Web-{248E5DE4-7B31-FC32-2898-DC4A93D88370}" dt="2022-03-17T23:34:38.302" v="30" actId="20577"/>
        <pc:sldMkLst>
          <pc:docMk/>
          <pc:sldMk cId="542370348" sldId="273"/>
        </pc:sldMkLst>
        <pc:spChg chg="mod">
          <ac:chgData name="Aliyu Lawal Aliyu" userId="S::a.aliyu@leedstrinity.ac.uk::849f9de9-7283-42bb-9394-b214d958f4ff" providerId="AD" clId="Web-{248E5DE4-7B31-FC32-2898-DC4A93D88370}" dt="2022-03-17T23:34:38.302" v="30" actId="20577"/>
          <ac:spMkLst>
            <pc:docMk/>
            <pc:sldMk cId="542370348" sldId="273"/>
            <ac:spMk id="3" creationId="{13E5DCA1-66B2-4954-99D6-AF1E51264E8B}"/>
          </ac:spMkLst>
        </pc:spChg>
      </pc:sldChg>
      <pc:sldChg chg="modSp">
        <pc:chgData name="Aliyu Lawal Aliyu" userId="S::a.aliyu@leedstrinity.ac.uk::849f9de9-7283-42bb-9394-b214d958f4ff" providerId="AD" clId="Web-{248E5DE4-7B31-FC32-2898-DC4A93D88370}" dt="2022-03-18T00:28:07.234" v="36" actId="20577"/>
        <pc:sldMkLst>
          <pc:docMk/>
          <pc:sldMk cId="3199662777" sldId="274"/>
        </pc:sldMkLst>
        <pc:spChg chg="mod">
          <ac:chgData name="Aliyu Lawal Aliyu" userId="S::a.aliyu@leedstrinity.ac.uk::849f9de9-7283-42bb-9394-b214d958f4ff" providerId="AD" clId="Web-{248E5DE4-7B31-FC32-2898-DC4A93D88370}" dt="2022-03-18T00:28:07.234" v="36" actId="20577"/>
          <ac:spMkLst>
            <pc:docMk/>
            <pc:sldMk cId="3199662777" sldId="274"/>
            <ac:spMk id="3" creationId="{6F24F019-C1B8-4036-8D6B-8D39ECEF945F}"/>
          </ac:spMkLst>
        </pc:spChg>
      </pc:sldChg>
      <pc:sldChg chg="modSp new">
        <pc:chgData name="Aliyu Lawal Aliyu" userId="S::a.aliyu@leedstrinity.ac.uk::849f9de9-7283-42bb-9394-b214d958f4ff" providerId="AD" clId="Web-{248E5DE4-7B31-FC32-2898-DC4A93D88370}" dt="2022-03-18T00:52:33.752" v="71" actId="20577"/>
        <pc:sldMkLst>
          <pc:docMk/>
          <pc:sldMk cId="1051371711" sldId="291"/>
        </pc:sldMkLst>
        <pc:spChg chg="mod">
          <ac:chgData name="Aliyu Lawal Aliyu" userId="S::a.aliyu@leedstrinity.ac.uk::849f9de9-7283-42bb-9394-b214d958f4ff" providerId="AD" clId="Web-{248E5DE4-7B31-FC32-2898-DC4A93D88370}" dt="2022-03-17T22:41:13.932" v="13" actId="20577"/>
          <ac:spMkLst>
            <pc:docMk/>
            <pc:sldMk cId="1051371711" sldId="291"/>
            <ac:spMk id="2" creationId="{F24BD090-E849-4FE4-B765-9FCB388B59B1}"/>
          </ac:spMkLst>
        </pc:spChg>
        <pc:spChg chg="mod">
          <ac:chgData name="Aliyu Lawal Aliyu" userId="S::a.aliyu@leedstrinity.ac.uk::849f9de9-7283-42bb-9394-b214d958f4ff" providerId="AD" clId="Web-{248E5DE4-7B31-FC32-2898-DC4A93D88370}" dt="2022-03-18T00:52:33.752" v="71" actId="20577"/>
          <ac:spMkLst>
            <pc:docMk/>
            <pc:sldMk cId="1051371711" sldId="291"/>
            <ac:spMk id="3" creationId="{687DCBF1-22F4-4DE7-A083-001065C3CBB0}"/>
          </ac:spMkLst>
        </pc:spChg>
      </pc:sldChg>
      <pc:sldChg chg="modSp new">
        <pc:chgData name="Aliyu Lawal Aliyu" userId="S::a.aliyu@leedstrinity.ac.uk::849f9de9-7283-42bb-9394-b214d958f4ff" providerId="AD" clId="Web-{248E5DE4-7B31-FC32-2898-DC4A93D88370}" dt="2022-03-18T14:14:39.468" v="143" actId="20577"/>
        <pc:sldMkLst>
          <pc:docMk/>
          <pc:sldMk cId="1278107507" sldId="292"/>
        </pc:sldMkLst>
        <pc:spChg chg="mod">
          <ac:chgData name="Aliyu Lawal Aliyu" userId="S::a.aliyu@leedstrinity.ac.uk::849f9de9-7283-42bb-9394-b214d958f4ff" providerId="AD" clId="Web-{248E5DE4-7B31-FC32-2898-DC4A93D88370}" dt="2022-03-18T14:06:41.160" v="125" actId="14100"/>
          <ac:spMkLst>
            <pc:docMk/>
            <pc:sldMk cId="1278107507" sldId="292"/>
            <ac:spMk id="2" creationId="{F018B55F-C59D-413E-B060-389D1B443810}"/>
          </ac:spMkLst>
        </pc:spChg>
        <pc:spChg chg="mod">
          <ac:chgData name="Aliyu Lawal Aliyu" userId="S::a.aliyu@leedstrinity.ac.uk::849f9de9-7283-42bb-9394-b214d958f4ff" providerId="AD" clId="Web-{248E5DE4-7B31-FC32-2898-DC4A93D88370}" dt="2022-03-18T14:14:39.468" v="143" actId="20577"/>
          <ac:spMkLst>
            <pc:docMk/>
            <pc:sldMk cId="1278107507" sldId="292"/>
            <ac:spMk id="3" creationId="{85F75F4D-6F41-483C-9831-EB79D47D9B47}"/>
          </ac:spMkLst>
        </pc:spChg>
      </pc:sldChg>
    </pc:docChg>
  </pc:docChgLst>
  <pc:docChgLst>
    <pc:chgData name="Aliyu Lawal Aliyu" userId="S::a.aliyu@leedstrinity.ac.uk::849f9de9-7283-42bb-9394-b214d958f4ff" providerId="AD" clId="Web-{E4B79712-5115-2FB6-CC57-EECB4CC3C515}"/>
    <pc:docChg chg="modSld">
      <pc:chgData name="Aliyu Lawal Aliyu" userId="S::a.aliyu@leedstrinity.ac.uk::849f9de9-7283-42bb-9394-b214d958f4ff" providerId="AD" clId="Web-{E4B79712-5115-2FB6-CC57-EECB4CC3C515}" dt="2023-03-10T11:29:07.754" v="58" actId="20577"/>
      <pc:docMkLst>
        <pc:docMk/>
      </pc:docMkLst>
      <pc:sldChg chg="modSp">
        <pc:chgData name="Aliyu Lawal Aliyu" userId="S::a.aliyu@leedstrinity.ac.uk::849f9de9-7283-42bb-9394-b214d958f4ff" providerId="AD" clId="Web-{E4B79712-5115-2FB6-CC57-EECB4CC3C515}" dt="2023-03-10T11:29:07.754" v="58" actId="20577"/>
        <pc:sldMkLst>
          <pc:docMk/>
          <pc:sldMk cId="1051371711" sldId="291"/>
        </pc:sldMkLst>
        <pc:spChg chg="mod">
          <ac:chgData name="Aliyu Lawal Aliyu" userId="S::a.aliyu@leedstrinity.ac.uk::849f9de9-7283-42bb-9394-b214d958f4ff" providerId="AD" clId="Web-{E4B79712-5115-2FB6-CC57-EECB4CC3C515}" dt="2023-03-10T11:29:07.754" v="58" actId="20577"/>
          <ac:spMkLst>
            <pc:docMk/>
            <pc:sldMk cId="1051371711" sldId="291"/>
            <ac:spMk id="3" creationId="{687DCBF1-22F4-4DE7-A083-001065C3CBB0}"/>
          </ac:spMkLst>
        </pc:spChg>
      </pc:sldChg>
    </pc:docChg>
  </pc:docChgLst>
  <pc:docChgLst>
    <pc:chgData name="Aliyu Lawal Aliyu" userId="S::a.aliyu@leedstrinity.ac.uk::849f9de9-7283-42bb-9394-b214d958f4ff" providerId="AD" clId="Web-{C6BDDAFB-05C7-2491-E6CB-D753D70D4790}"/>
    <pc:docChg chg="modSld">
      <pc:chgData name="Aliyu Lawal Aliyu" userId="S::a.aliyu@leedstrinity.ac.uk::849f9de9-7283-42bb-9394-b214d958f4ff" providerId="AD" clId="Web-{C6BDDAFB-05C7-2491-E6CB-D753D70D4790}" dt="2024-03-03T16:17:16.445" v="28" actId="20577"/>
      <pc:docMkLst>
        <pc:docMk/>
      </pc:docMkLst>
      <pc:sldChg chg="modSp">
        <pc:chgData name="Aliyu Lawal Aliyu" userId="S::a.aliyu@leedstrinity.ac.uk::849f9de9-7283-42bb-9394-b214d958f4ff" providerId="AD" clId="Web-{C6BDDAFB-05C7-2491-E6CB-D753D70D4790}" dt="2024-03-03T16:17:16.445" v="28" actId="20577"/>
        <pc:sldMkLst>
          <pc:docMk/>
          <pc:sldMk cId="2110883295" sldId="278"/>
        </pc:sldMkLst>
        <pc:spChg chg="mod">
          <ac:chgData name="Aliyu Lawal Aliyu" userId="S::a.aliyu@leedstrinity.ac.uk::849f9de9-7283-42bb-9394-b214d958f4ff" providerId="AD" clId="Web-{C6BDDAFB-05C7-2491-E6CB-D753D70D4790}" dt="2024-03-03T16:17:16.445" v="28" actId="20577"/>
          <ac:spMkLst>
            <pc:docMk/>
            <pc:sldMk cId="2110883295" sldId="278"/>
            <ac:spMk id="3" creationId="{15F0DD6A-28F7-4206-A85E-8F7FDE47417F}"/>
          </ac:spMkLst>
        </pc:spChg>
      </pc:sldChg>
    </pc:docChg>
  </pc:docChgLst>
  <pc:docChgLst>
    <pc:chgData name="Aliyu Lawal Aliyu" userId="S::a.aliyu@leedstrinity.ac.uk::849f9de9-7283-42bb-9394-b214d958f4ff" providerId="AD" clId="Web-{DCC0E4C3-63EB-D160-0177-A745020BB06A}"/>
    <pc:docChg chg="modSld">
      <pc:chgData name="Aliyu Lawal Aliyu" userId="S::a.aliyu@leedstrinity.ac.uk::849f9de9-7283-42bb-9394-b214d958f4ff" providerId="AD" clId="Web-{DCC0E4C3-63EB-D160-0177-A745020BB06A}" dt="2023-03-10T10:53:22.414" v="9" actId="1076"/>
      <pc:docMkLst>
        <pc:docMk/>
      </pc:docMkLst>
      <pc:sldChg chg="modSp">
        <pc:chgData name="Aliyu Lawal Aliyu" userId="S::a.aliyu@leedstrinity.ac.uk::849f9de9-7283-42bb-9394-b214d958f4ff" providerId="AD" clId="Web-{DCC0E4C3-63EB-D160-0177-A745020BB06A}" dt="2023-03-10T09:53:51.952" v="2" actId="20577"/>
        <pc:sldMkLst>
          <pc:docMk/>
          <pc:sldMk cId="2244800840" sldId="263"/>
        </pc:sldMkLst>
        <pc:spChg chg="mod">
          <ac:chgData name="Aliyu Lawal Aliyu" userId="S::a.aliyu@leedstrinity.ac.uk::849f9de9-7283-42bb-9394-b214d958f4ff" providerId="AD" clId="Web-{DCC0E4C3-63EB-D160-0177-A745020BB06A}" dt="2023-03-10T09:53:51.952" v="2" actId="20577"/>
          <ac:spMkLst>
            <pc:docMk/>
            <pc:sldMk cId="2244800840" sldId="263"/>
            <ac:spMk id="3" creationId="{5379912E-5E56-4BD5-A0A0-045C22D861F8}"/>
          </ac:spMkLst>
        </pc:spChg>
      </pc:sldChg>
      <pc:sldChg chg="addSp modSp">
        <pc:chgData name="Aliyu Lawal Aliyu" userId="S::a.aliyu@leedstrinity.ac.uk::849f9de9-7283-42bb-9394-b214d958f4ff" providerId="AD" clId="Web-{DCC0E4C3-63EB-D160-0177-A745020BB06A}" dt="2023-03-10T10:53:22.414" v="9" actId="1076"/>
        <pc:sldMkLst>
          <pc:docMk/>
          <pc:sldMk cId="3010509490" sldId="271"/>
        </pc:sldMkLst>
        <pc:picChg chg="add mod">
          <ac:chgData name="Aliyu Lawal Aliyu" userId="S::a.aliyu@leedstrinity.ac.uk::849f9de9-7283-42bb-9394-b214d958f4ff" providerId="AD" clId="Web-{DCC0E4C3-63EB-D160-0177-A745020BB06A}" dt="2023-03-10T10:53:22.414" v="9" actId="1076"/>
          <ac:picMkLst>
            <pc:docMk/>
            <pc:sldMk cId="3010509490" sldId="271"/>
            <ac:picMk id="4" creationId="{FE171ED4-1341-0FF9-B909-8594F24759F3}"/>
          </ac:picMkLst>
        </pc:picChg>
      </pc:sldChg>
    </pc:docChg>
  </pc:docChgLst>
  <pc:docChgLst>
    <pc:chgData name="Aliyu Lawal Aliyu" userId="S::a.aliyu@leedstrinity.ac.uk::849f9de9-7283-42bb-9394-b214d958f4ff" providerId="AD" clId="Web-{07BDB1F5-F2C2-D261-ED09-3137F4B903DB}"/>
    <pc:docChg chg="modSld">
      <pc:chgData name="Aliyu Lawal Aliyu" userId="S::a.aliyu@leedstrinity.ac.uk::849f9de9-7283-42bb-9394-b214d958f4ff" providerId="AD" clId="Web-{07BDB1F5-F2C2-D261-ED09-3137F4B903DB}" dt="2022-03-17T18:13:28.009" v="74" actId="14100"/>
      <pc:docMkLst>
        <pc:docMk/>
      </pc:docMkLst>
      <pc:sldChg chg="modSp">
        <pc:chgData name="Aliyu Lawal Aliyu" userId="S::a.aliyu@leedstrinity.ac.uk::849f9de9-7283-42bb-9394-b214d958f4ff" providerId="AD" clId="Web-{07BDB1F5-F2C2-D261-ED09-3137F4B903DB}" dt="2022-03-17T18:05:24.496" v="1" actId="14100"/>
        <pc:sldMkLst>
          <pc:docMk/>
          <pc:sldMk cId="3832818625" sldId="258"/>
        </pc:sldMkLst>
        <pc:spChg chg="mod">
          <ac:chgData name="Aliyu Lawal Aliyu" userId="S::a.aliyu@leedstrinity.ac.uk::849f9de9-7283-42bb-9394-b214d958f4ff" providerId="AD" clId="Web-{07BDB1F5-F2C2-D261-ED09-3137F4B903DB}" dt="2022-03-17T18:05:24.496" v="1" actId="14100"/>
          <ac:spMkLst>
            <pc:docMk/>
            <pc:sldMk cId="3832818625" sldId="258"/>
            <ac:spMk id="2" creationId="{0E64E05B-DC07-4D86-9773-8C172F45FCD9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08:13.766" v="18"/>
        <pc:sldMkLst>
          <pc:docMk/>
          <pc:sldMk cId="108796917" sldId="259"/>
        </pc:sldMkLst>
        <pc:spChg chg="mod">
          <ac:chgData name="Aliyu Lawal Aliyu" userId="S::a.aliyu@leedstrinity.ac.uk::849f9de9-7283-42bb-9394-b214d958f4ff" providerId="AD" clId="Web-{07BDB1F5-F2C2-D261-ED09-3137F4B903DB}" dt="2022-03-17T18:08:13.766" v="18"/>
          <ac:spMkLst>
            <pc:docMk/>
            <pc:sldMk cId="108796917" sldId="259"/>
            <ac:spMk id="2" creationId="{2AD23D3A-DC33-452A-B59E-1552AB3D4437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08:11.032" v="17"/>
        <pc:sldMkLst>
          <pc:docMk/>
          <pc:sldMk cId="504836679" sldId="260"/>
        </pc:sldMkLst>
        <pc:spChg chg="mod">
          <ac:chgData name="Aliyu Lawal Aliyu" userId="S::a.aliyu@leedstrinity.ac.uk::849f9de9-7283-42bb-9394-b214d958f4ff" providerId="AD" clId="Web-{07BDB1F5-F2C2-D261-ED09-3137F4B903DB}" dt="2022-03-17T18:08:11.032" v="17"/>
          <ac:spMkLst>
            <pc:docMk/>
            <pc:sldMk cId="504836679" sldId="260"/>
            <ac:spMk id="2" creationId="{057D655B-09D5-4A40-BAEB-37AD3B431981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08:17.766" v="19"/>
        <pc:sldMkLst>
          <pc:docMk/>
          <pc:sldMk cId="971818231" sldId="261"/>
        </pc:sldMkLst>
        <pc:spChg chg="mod">
          <ac:chgData name="Aliyu Lawal Aliyu" userId="S::a.aliyu@leedstrinity.ac.uk::849f9de9-7283-42bb-9394-b214d958f4ff" providerId="AD" clId="Web-{07BDB1F5-F2C2-D261-ED09-3137F4B903DB}" dt="2022-03-17T18:08:17.766" v="19"/>
          <ac:spMkLst>
            <pc:docMk/>
            <pc:sldMk cId="971818231" sldId="261"/>
            <ac:spMk id="2" creationId="{D051F802-FD66-4535-A6C0-9268992B110D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08:07.719" v="16"/>
        <pc:sldMkLst>
          <pc:docMk/>
          <pc:sldMk cId="1941430163" sldId="262"/>
        </pc:sldMkLst>
        <pc:spChg chg="mod">
          <ac:chgData name="Aliyu Lawal Aliyu" userId="S::a.aliyu@leedstrinity.ac.uk::849f9de9-7283-42bb-9394-b214d958f4ff" providerId="AD" clId="Web-{07BDB1F5-F2C2-D261-ED09-3137F4B903DB}" dt="2022-03-17T18:08:07.719" v="16"/>
          <ac:spMkLst>
            <pc:docMk/>
            <pc:sldMk cId="1941430163" sldId="262"/>
            <ac:spMk id="2" creationId="{E95A8DA4-8DC8-40B1-9968-1CA4F13EA04A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08:05.360" v="15" actId="1076"/>
        <pc:sldMkLst>
          <pc:docMk/>
          <pc:sldMk cId="2244800840" sldId="263"/>
        </pc:sldMkLst>
        <pc:spChg chg="mod">
          <ac:chgData name="Aliyu Lawal Aliyu" userId="S::a.aliyu@leedstrinity.ac.uk::849f9de9-7283-42bb-9394-b214d958f4ff" providerId="AD" clId="Web-{07BDB1F5-F2C2-D261-ED09-3137F4B903DB}" dt="2022-03-17T18:08:05.360" v="15" actId="1076"/>
          <ac:spMkLst>
            <pc:docMk/>
            <pc:sldMk cId="2244800840" sldId="263"/>
            <ac:spMk id="2" creationId="{87DC4308-18F9-4383-BC0F-8F099DA1DC96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08:24.626" v="21" actId="14100"/>
        <pc:sldMkLst>
          <pc:docMk/>
          <pc:sldMk cId="2388936373" sldId="264"/>
        </pc:sldMkLst>
        <pc:spChg chg="mod">
          <ac:chgData name="Aliyu Lawal Aliyu" userId="S::a.aliyu@leedstrinity.ac.uk::849f9de9-7283-42bb-9394-b214d958f4ff" providerId="AD" clId="Web-{07BDB1F5-F2C2-D261-ED09-3137F4B903DB}" dt="2022-03-17T18:08:24.626" v="21" actId="14100"/>
          <ac:spMkLst>
            <pc:docMk/>
            <pc:sldMk cId="2388936373" sldId="264"/>
            <ac:spMk id="2" creationId="{4B60636C-8AC7-4B3F-A3F0-A67B6AAE104E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08:30.048" v="23" actId="14100"/>
        <pc:sldMkLst>
          <pc:docMk/>
          <pc:sldMk cId="1271425099" sldId="265"/>
        </pc:sldMkLst>
        <pc:spChg chg="mod">
          <ac:chgData name="Aliyu Lawal Aliyu" userId="S::a.aliyu@leedstrinity.ac.uk::849f9de9-7283-42bb-9394-b214d958f4ff" providerId="AD" clId="Web-{07BDB1F5-F2C2-D261-ED09-3137F4B903DB}" dt="2022-03-17T18:08:30.048" v="23" actId="14100"/>
          <ac:spMkLst>
            <pc:docMk/>
            <pc:sldMk cId="1271425099" sldId="265"/>
            <ac:spMk id="2" creationId="{F3EC2F4C-23C1-428D-8A35-04F02FFDE708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08:36.923" v="25" actId="14100"/>
        <pc:sldMkLst>
          <pc:docMk/>
          <pc:sldMk cId="3710554093" sldId="266"/>
        </pc:sldMkLst>
        <pc:spChg chg="mod">
          <ac:chgData name="Aliyu Lawal Aliyu" userId="S::a.aliyu@leedstrinity.ac.uk::849f9de9-7283-42bb-9394-b214d958f4ff" providerId="AD" clId="Web-{07BDB1F5-F2C2-D261-ED09-3137F4B903DB}" dt="2022-03-17T18:08:36.923" v="25" actId="14100"/>
          <ac:spMkLst>
            <pc:docMk/>
            <pc:sldMk cId="3710554093" sldId="266"/>
            <ac:spMk id="2" creationId="{904320BC-9481-40C2-8A8B-52C38F5F7D0E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08:43.876" v="28" actId="1076"/>
        <pc:sldMkLst>
          <pc:docMk/>
          <pc:sldMk cId="1963695375" sldId="267"/>
        </pc:sldMkLst>
        <pc:spChg chg="mod">
          <ac:chgData name="Aliyu Lawal Aliyu" userId="S::a.aliyu@leedstrinity.ac.uk::849f9de9-7283-42bb-9394-b214d958f4ff" providerId="AD" clId="Web-{07BDB1F5-F2C2-D261-ED09-3137F4B903DB}" dt="2022-03-17T18:08:43.876" v="28" actId="1076"/>
          <ac:spMkLst>
            <pc:docMk/>
            <pc:sldMk cId="1963695375" sldId="267"/>
            <ac:spMk id="2" creationId="{371DDA00-6033-4D1E-89C8-0937F0931B7C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08:46.548" v="29"/>
        <pc:sldMkLst>
          <pc:docMk/>
          <pc:sldMk cId="2417054832" sldId="268"/>
        </pc:sldMkLst>
        <pc:spChg chg="mod">
          <ac:chgData name="Aliyu Lawal Aliyu" userId="S::a.aliyu@leedstrinity.ac.uk::849f9de9-7283-42bb-9394-b214d958f4ff" providerId="AD" clId="Web-{07BDB1F5-F2C2-D261-ED09-3137F4B903DB}" dt="2022-03-17T18:08:46.548" v="29"/>
          <ac:spMkLst>
            <pc:docMk/>
            <pc:sldMk cId="2417054832" sldId="268"/>
            <ac:spMk id="2" creationId="{EBE12EC1-3AB8-4755-975D-958F0D75DCDE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08:57.033" v="32" actId="1076"/>
        <pc:sldMkLst>
          <pc:docMk/>
          <pc:sldMk cId="3519099489" sldId="269"/>
        </pc:sldMkLst>
        <pc:spChg chg="mod">
          <ac:chgData name="Aliyu Lawal Aliyu" userId="S::a.aliyu@leedstrinity.ac.uk::849f9de9-7283-42bb-9394-b214d958f4ff" providerId="AD" clId="Web-{07BDB1F5-F2C2-D261-ED09-3137F4B903DB}" dt="2022-03-17T18:08:57.033" v="32" actId="1076"/>
          <ac:spMkLst>
            <pc:docMk/>
            <pc:sldMk cId="3519099489" sldId="269"/>
            <ac:spMk id="2" creationId="{4AF64935-66BB-44EB-B377-78D6FA21FFEA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09:06.815" v="34"/>
        <pc:sldMkLst>
          <pc:docMk/>
          <pc:sldMk cId="215161065" sldId="270"/>
        </pc:sldMkLst>
        <pc:spChg chg="mod">
          <ac:chgData name="Aliyu Lawal Aliyu" userId="S::a.aliyu@leedstrinity.ac.uk::849f9de9-7283-42bb-9394-b214d958f4ff" providerId="AD" clId="Web-{07BDB1F5-F2C2-D261-ED09-3137F4B903DB}" dt="2022-03-17T18:09:06.815" v="34"/>
          <ac:spMkLst>
            <pc:docMk/>
            <pc:sldMk cId="215161065" sldId="270"/>
            <ac:spMk id="2" creationId="{9387833F-6674-47D0-8886-DDACB2AB1B30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09:12.815" v="36"/>
        <pc:sldMkLst>
          <pc:docMk/>
          <pc:sldMk cId="3010509490" sldId="271"/>
        </pc:sldMkLst>
        <pc:spChg chg="mod">
          <ac:chgData name="Aliyu Lawal Aliyu" userId="S::a.aliyu@leedstrinity.ac.uk::849f9de9-7283-42bb-9394-b214d958f4ff" providerId="AD" clId="Web-{07BDB1F5-F2C2-D261-ED09-3137F4B903DB}" dt="2022-03-17T18:09:12.815" v="36"/>
          <ac:spMkLst>
            <pc:docMk/>
            <pc:sldMk cId="3010509490" sldId="271"/>
            <ac:spMk id="2" creationId="{ADB84259-6879-43D6-8685-857570FED3A1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09:31.284" v="42"/>
        <pc:sldMkLst>
          <pc:docMk/>
          <pc:sldMk cId="3412884715" sldId="272"/>
        </pc:sldMkLst>
        <pc:spChg chg="mod">
          <ac:chgData name="Aliyu Lawal Aliyu" userId="S::a.aliyu@leedstrinity.ac.uk::849f9de9-7283-42bb-9394-b214d958f4ff" providerId="AD" clId="Web-{07BDB1F5-F2C2-D261-ED09-3137F4B903DB}" dt="2022-03-17T18:09:31.284" v="42"/>
          <ac:spMkLst>
            <pc:docMk/>
            <pc:sldMk cId="3412884715" sldId="272"/>
            <ac:spMk id="2" creationId="{ADB84259-6879-43D6-8685-857570FED3A1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09:18.768" v="39" actId="1076"/>
        <pc:sldMkLst>
          <pc:docMk/>
          <pc:sldMk cId="542370348" sldId="273"/>
        </pc:sldMkLst>
        <pc:spChg chg="mod">
          <ac:chgData name="Aliyu Lawal Aliyu" userId="S::a.aliyu@leedstrinity.ac.uk::849f9de9-7283-42bb-9394-b214d958f4ff" providerId="AD" clId="Web-{07BDB1F5-F2C2-D261-ED09-3137F4B903DB}" dt="2022-03-17T18:09:18.768" v="39" actId="1076"/>
          <ac:spMkLst>
            <pc:docMk/>
            <pc:sldMk cId="542370348" sldId="273"/>
            <ac:spMk id="2" creationId="{A1944974-DECB-44F6-8CA7-E9CD80721E39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09:27.221" v="41"/>
        <pc:sldMkLst>
          <pc:docMk/>
          <pc:sldMk cId="3199662777" sldId="274"/>
        </pc:sldMkLst>
        <pc:spChg chg="mod">
          <ac:chgData name="Aliyu Lawal Aliyu" userId="S::a.aliyu@leedstrinity.ac.uk::849f9de9-7283-42bb-9394-b214d958f4ff" providerId="AD" clId="Web-{07BDB1F5-F2C2-D261-ED09-3137F4B903DB}" dt="2022-03-17T18:09:27.221" v="41"/>
          <ac:spMkLst>
            <pc:docMk/>
            <pc:sldMk cId="3199662777" sldId="274"/>
            <ac:spMk id="2" creationId="{A9C29C4C-7F23-416F-ADAE-C9373E46E046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09:37.815" v="45"/>
        <pc:sldMkLst>
          <pc:docMk/>
          <pc:sldMk cId="1555525564" sldId="275"/>
        </pc:sldMkLst>
        <pc:spChg chg="mod">
          <ac:chgData name="Aliyu Lawal Aliyu" userId="S::a.aliyu@leedstrinity.ac.uk::849f9de9-7283-42bb-9394-b214d958f4ff" providerId="AD" clId="Web-{07BDB1F5-F2C2-D261-ED09-3137F4B903DB}" dt="2022-03-17T18:09:37.815" v="45"/>
          <ac:spMkLst>
            <pc:docMk/>
            <pc:sldMk cId="1555525564" sldId="275"/>
            <ac:spMk id="2" creationId="{3AEB63F7-63B2-4F17-91F1-6284D51C2A89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09:22.002" v="40"/>
        <pc:sldMkLst>
          <pc:docMk/>
          <pc:sldMk cId="2523563181" sldId="276"/>
        </pc:sldMkLst>
        <pc:spChg chg="mod">
          <ac:chgData name="Aliyu Lawal Aliyu" userId="S::a.aliyu@leedstrinity.ac.uk::849f9de9-7283-42bb-9394-b214d958f4ff" providerId="AD" clId="Web-{07BDB1F5-F2C2-D261-ED09-3137F4B903DB}" dt="2022-03-17T18:09:22.002" v="40"/>
          <ac:spMkLst>
            <pc:docMk/>
            <pc:sldMk cId="2523563181" sldId="276"/>
            <ac:spMk id="2" creationId="{8C68DF34-7BA1-4823-AC0E-163361D0F727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09:42.690" v="46"/>
        <pc:sldMkLst>
          <pc:docMk/>
          <pc:sldMk cId="1722077432" sldId="277"/>
        </pc:sldMkLst>
        <pc:spChg chg="mod">
          <ac:chgData name="Aliyu Lawal Aliyu" userId="S::a.aliyu@leedstrinity.ac.uk::849f9de9-7283-42bb-9394-b214d958f4ff" providerId="AD" clId="Web-{07BDB1F5-F2C2-D261-ED09-3137F4B903DB}" dt="2022-03-17T18:09:42.690" v="46"/>
          <ac:spMkLst>
            <pc:docMk/>
            <pc:sldMk cId="1722077432" sldId="277"/>
            <ac:spMk id="2" creationId="{0E95DBAB-1110-4C4A-89D2-112C37B2EC0C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11:42.178" v="52"/>
        <pc:sldMkLst>
          <pc:docMk/>
          <pc:sldMk cId="2110883295" sldId="278"/>
        </pc:sldMkLst>
        <pc:spChg chg="mod">
          <ac:chgData name="Aliyu Lawal Aliyu" userId="S::a.aliyu@leedstrinity.ac.uk::849f9de9-7283-42bb-9394-b214d958f4ff" providerId="AD" clId="Web-{07BDB1F5-F2C2-D261-ED09-3137F4B903DB}" dt="2022-03-17T18:11:42.178" v="52"/>
          <ac:spMkLst>
            <pc:docMk/>
            <pc:sldMk cId="2110883295" sldId="278"/>
            <ac:spMk id="2" creationId="{4B657CEB-AC35-4662-97FE-46C340A3547E}"/>
          </ac:spMkLst>
        </pc:spChg>
        <pc:spChg chg="mod">
          <ac:chgData name="Aliyu Lawal Aliyu" userId="S::a.aliyu@leedstrinity.ac.uk::849f9de9-7283-42bb-9394-b214d958f4ff" providerId="AD" clId="Web-{07BDB1F5-F2C2-D261-ED09-3137F4B903DB}" dt="2022-03-17T18:10:39.676" v="51"/>
          <ac:spMkLst>
            <pc:docMk/>
            <pc:sldMk cId="2110883295" sldId="278"/>
            <ac:spMk id="3" creationId="{15F0DD6A-28F7-4206-A85E-8F7FDE47417F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12:12.757" v="56"/>
        <pc:sldMkLst>
          <pc:docMk/>
          <pc:sldMk cId="2056806046" sldId="279"/>
        </pc:sldMkLst>
        <pc:spChg chg="mod">
          <ac:chgData name="Aliyu Lawal Aliyu" userId="S::a.aliyu@leedstrinity.ac.uk::849f9de9-7283-42bb-9394-b214d958f4ff" providerId="AD" clId="Web-{07BDB1F5-F2C2-D261-ED09-3137F4B903DB}" dt="2022-03-17T18:12:12.757" v="56"/>
          <ac:spMkLst>
            <pc:docMk/>
            <pc:sldMk cId="2056806046" sldId="279"/>
            <ac:spMk id="2" creationId="{CB36710E-CF0F-41DD-8050-00E0F32A6245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12:29.648" v="58" actId="14100"/>
        <pc:sldMkLst>
          <pc:docMk/>
          <pc:sldMk cId="2251439970" sldId="280"/>
        </pc:sldMkLst>
        <pc:spChg chg="mod">
          <ac:chgData name="Aliyu Lawal Aliyu" userId="S::a.aliyu@leedstrinity.ac.uk::849f9de9-7283-42bb-9394-b214d958f4ff" providerId="AD" clId="Web-{07BDB1F5-F2C2-D261-ED09-3137F4B903DB}" dt="2022-03-17T18:12:29.648" v="58" actId="14100"/>
          <ac:spMkLst>
            <pc:docMk/>
            <pc:sldMk cId="2251439970" sldId="280"/>
            <ac:spMk id="2" creationId="{A872D906-C7D1-4C3B-842B-49E8D553FFE9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12:32.867" v="59"/>
        <pc:sldMkLst>
          <pc:docMk/>
          <pc:sldMk cId="3371005562" sldId="281"/>
        </pc:sldMkLst>
        <pc:spChg chg="mod">
          <ac:chgData name="Aliyu Lawal Aliyu" userId="S::a.aliyu@leedstrinity.ac.uk::849f9de9-7283-42bb-9394-b214d958f4ff" providerId="AD" clId="Web-{07BDB1F5-F2C2-D261-ED09-3137F4B903DB}" dt="2022-03-17T18:12:32.867" v="59"/>
          <ac:spMkLst>
            <pc:docMk/>
            <pc:sldMk cId="3371005562" sldId="281"/>
            <ac:spMk id="2" creationId="{516CC08F-C716-4E0F-83A4-F7104042B1B7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12:38.023" v="60" actId="14100"/>
        <pc:sldMkLst>
          <pc:docMk/>
          <pc:sldMk cId="2503277004" sldId="282"/>
        </pc:sldMkLst>
        <pc:spChg chg="mod">
          <ac:chgData name="Aliyu Lawal Aliyu" userId="S::a.aliyu@leedstrinity.ac.uk::849f9de9-7283-42bb-9394-b214d958f4ff" providerId="AD" clId="Web-{07BDB1F5-F2C2-D261-ED09-3137F4B903DB}" dt="2022-03-17T18:12:38.023" v="60" actId="14100"/>
          <ac:spMkLst>
            <pc:docMk/>
            <pc:sldMk cId="2503277004" sldId="282"/>
            <ac:spMk id="2" creationId="{564624A1-BCBA-4B9C-A7AF-A8CAAFA13638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12:49.226" v="62" actId="14100"/>
        <pc:sldMkLst>
          <pc:docMk/>
          <pc:sldMk cId="2995396787" sldId="284"/>
        </pc:sldMkLst>
        <pc:spChg chg="mod">
          <ac:chgData name="Aliyu Lawal Aliyu" userId="S::a.aliyu@leedstrinity.ac.uk::849f9de9-7283-42bb-9394-b214d958f4ff" providerId="AD" clId="Web-{07BDB1F5-F2C2-D261-ED09-3137F4B903DB}" dt="2022-03-17T18:12:49.226" v="62" actId="14100"/>
          <ac:spMkLst>
            <pc:docMk/>
            <pc:sldMk cId="2995396787" sldId="284"/>
            <ac:spMk id="2" creationId="{5001BC03-A650-4ADB-851C-F7A9FED8AB7A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12:54.383" v="64" actId="1076"/>
        <pc:sldMkLst>
          <pc:docMk/>
          <pc:sldMk cId="2848213528" sldId="285"/>
        </pc:sldMkLst>
        <pc:spChg chg="mod">
          <ac:chgData name="Aliyu Lawal Aliyu" userId="S::a.aliyu@leedstrinity.ac.uk::849f9de9-7283-42bb-9394-b214d958f4ff" providerId="AD" clId="Web-{07BDB1F5-F2C2-D261-ED09-3137F4B903DB}" dt="2022-03-17T18:12:54.383" v="64" actId="1076"/>
          <ac:spMkLst>
            <pc:docMk/>
            <pc:sldMk cId="2848213528" sldId="285"/>
            <ac:spMk id="2" creationId="{4AA09153-2923-49D4-983C-BE9BB7A46247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13:01.430" v="66" actId="14100"/>
        <pc:sldMkLst>
          <pc:docMk/>
          <pc:sldMk cId="1496652030" sldId="286"/>
        </pc:sldMkLst>
        <pc:spChg chg="mod">
          <ac:chgData name="Aliyu Lawal Aliyu" userId="S::a.aliyu@leedstrinity.ac.uk::849f9de9-7283-42bb-9394-b214d958f4ff" providerId="AD" clId="Web-{07BDB1F5-F2C2-D261-ED09-3137F4B903DB}" dt="2022-03-17T18:13:01.430" v="66" actId="14100"/>
          <ac:spMkLst>
            <pc:docMk/>
            <pc:sldMk cId="1496652030" sldId="286"/>
            <ac:spMk id="2" creationId="{09C70F83-F058-4238-A6C5-FEF846EB1F3F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13:11.336" v="69" actId="1076"/>
        <pc:sldMkLst>
          <pc:docMk/>
          <pc:sldMk cId="125643719" sldId="287"/>
        </pc:sldMkLst>
        <pc:spChg chg="mod">
          <ac:chgData name="Aliyu Lawal Aliyu" userId="S::a.aliyu@leedstrinity.ac.uk::849f9de9-7283-42bb-9394-b214d958f4ff" providerId="AD" clId="Web-{07BDB1F5-F2C2-D261-ED09-3137F4B903DB}" dt="2022-03-17T18:13:11.336" v="69" actId="1076"/>
          <ac:spMkLst>
            <pc:docMk/>
            <pc:sldMk cId="125643719" sldId="287"/>
            <ac:spMk id="2" creationId="{0D89FCB0-1E21-4E0F-B949-E90FD0D614F3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13:17.211" v="71" actId="14100"/>
        <pc:sldMkLst>
          <pc:docMk/>
          <pc:sldMk cId="2411304089" sldId="288"/>
        </pc:sldMkLst>
        <pc:spChg chg="mod">
          <ac:chgData name="Aliyu Lawal Aliyu" userId="S::a.aliyu@leedstrinity.ac.uk::849f9de9-7283-42bb-9394-b214d958f4ff" providerId="AD" clId="Web-{07BDB1F5-F2C2-D261-ED09-3137F4B903DB}" dt="2022-03-17T18:13:17.211" v="71" actId="14100"/>
          <ac:spMkLst>
            <pc:docMk/>
            <pc:sldMk cId="2411304089" sldId="288"/>
            <ac:spMk id="2" creationId="{2B4E8625-CF74-4025-81D3-E92B6DB2939F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13:22.540" v="72"/>
        <pc:sldMkLst>
          <pc:docMk/>
          <pc:sldMk cId="297135400" sldId="289"/>
        </pc:sldMkLst>
        <pc:spChg chg="mod">
          <ac:chgData name="Aliyu Lawal Aliyu" userId="S::a.aliyu@leedstrinity.ac.uk::849f9de9-7283-42bb-9394-b214d958f4ff" providerId="AD" clId="Web-{07BDB1F5-F2C2-D261-ED09-3137F4B903DB}" dt="2022-03-17T18:13:22.540" v="72"/>
          <ac:spMkLst>
            <pc:docMk/>
            <pc:sldMk cId="297135400" sldId="289"/>
            <ac:spMk id="2" creationId="{7ACACB27-BE08-45C4-B916-B90D0A1FF724}"/>
          </ac:spMkLst>
        </pc:spChg>
      </pc:sldChg>
      <pc:sldChg chg="modSp">
        <pc:chgData name="Aliyu Lawal Aliyu" userId="S::a.aliyu@leedstrinity.ac.uk::849f9de9-7283-42bb-9394-b214d958f4ff" providerId="AD" clId="Web-{07BDB1F5-F2C2-D261-ED09-3137F4B903DB}" dt="2022-03-17T18:13:28.009" v="74" actId="14100"/>
        <pc:sldMkLst>
          <pc:docMk/>
          <pc:sldMk cId="1159181987" sldId="290"/>
        </pc:sldMkLst>
        <pc:spChg chg="mod">
          <ac:chgData name="Aliyu Lawal Aliyu" userId="S::a.aliyu@leedstrinity.ac.uk::849f9de9-7283-42bb-9394-b214d958f4ff" providerId="AD" clId="Web-{07BDB1F5-F2C2-D261-ED09-3137F4B903DB}" dt="2022-03-17T18:13:28.009" v="74" actId="14100"/>
          <ac:spMkLst>
            <pc:docMk/>
            <pc:sldMk cId="1159181987" sldId="290"/>
            <ac:spMk id="2" creationId="{9EC0E80F-6866-41FB-B10A-5C5635E637AA}"/>
          </ac:spMkLst>
        </pc:spChg>
      </pc:sldChg>
    </pc:docChg>
  </pc:docChgLst>
  <pc:docChgLst>
    <pc:chgData name="Aliyu Lawal Aliyu" userId="S::a.aliyu@leedstrinity.ac.uk::849f9de9-7283-42bb-9394-b214d958f4ff" providerId="AD" clId="Web-{C2F75A04-3447-C558-57F8-FAB247B8741D}"/>
    <pc:docChg chg="addSld modSld">
      <pc:chgData name="Aliyu Lawal Aliyu" userId="S::a.aliyu@leedstrinity.ac.uk::849f9de9-7283-42bb-9394-b214d958f4ff" providerId="AD" clId="Web-{C2F75A04-3447-C558-57F8-FAB247B8741D}" dt="2022-03-16T19:00:04.357" v="45"/>
      <pc:docMkLst>
        <pc:docMk/>
      </pc:docMkLst>
      <pc:sldChg chg="addSp delSp modSp new">
        <pc:chgData name="Aliyu Lawal Aliyu" userId="S::a.aliyu@leedstrinity.ac.uk::849f9de9-7283-42bb-9394-b214d958f4ff" providerId="AD" clId="Web-{C2F75A04-3447-C558-57F8-FAB247B8741D}" dt="2022-03-16T18:59:55.716" v="44"/>
        <pc:sldMkLst>
          <pc:docMk/>
          <pc:sldMk cId="2503277004" sldId="282"/>
        </pc:sldMkLst>
        <pc:spChg chg="mod">
          <ac:chgData name="Aliyu Lawal Aliyu" userId="S::a.aliyu@leedstrinity.ac.uk::849f9de9-7283-42bb-9394-b214d958f4ff" providerId="AD" clId="Web-{C2F75A04-3447-C558-57F8-FAB247B8741D}" dt="2022-03-16T18:59:52.825" v="43" actId="20577"/>
          <ac:spMkLst>
            <pc:docMk/>
            <pc:sldMk cId="2503277004" sldId="282"/>
            <ac:spMk id="2" creationId="{564624A1-BCBA-4B9C-A7AF-A8CAAFA13638}"/>
          </ac:spMkLst>
        </pc:spChg>
        <pc:spChg chg="del">
          <ac:chgData name="Aliyu Lawal Aliyu" userId="S::a.aliyu@leedstrinity.ac.uk::849f9de9-7283-42bb-9394-b214d958f4ff" providerId="AD" clId="Web-{C2F75A04-3447-C558-57F8-FAB247B8741D}" dt="2022-03-16T18:59:55.716" v="44"/>
          <ac:spMkLst>
            <pc:docMk/>
            <pc:sldMk cId="2503277004" sldId="282"/>
            <ac:spMk id="3" creationId="{C700A615-467C-4ED6-AE50-A482B779719E}"/>
          </ac:spMkLst>
        </pc:spChg>
        <pc:picChg chg="add mod ord">
          <ac:chgData name="Aliyu Lawal Aliyu" userId="S::a.aliyu@leedstrinity.ac.uk::849f9de9-7283-42bb-9394-b214d958f4ff" providerId="AD" clId="Web-{C2F75A04-3447-C558-57F8-FAB247B8741D}" dt="2022-03-16T18:59:55.716" v="44"/>
          <ac:picMkLst>
            <pc:docMk/>
            <pc:sldMk cId="2503277004" sldId="282"/>
            <ac:picMk id="4" creationId="{DC6583E0-DD16-4DDB-B55B-2BD159D47E65}"/>
          </ac:picMkLst>
        </pc:picChg>
      </pc:sldChg>
      <pc:sldChg chg="new">
        <pc:chgData name="Aliyu Lawal Aliyu" userId="S::a.aliyu@leedstrinity.ac.uk::849f9de9-7283-42bb-9394-b214d958f4ff" providerId="AD" clId="Web-{C2F75A04-3447-C558-57F8-FAB247B8741D}" dt="2022-03-16T19:00:04.357" v="45"/>
        <pc:sldMkLst>
          <pc:docMk/>
          <pc:sldMk cId="975957230" sldId="283"/>
        </pc:sldMkLst>
      </pc:sldChg>
    </pc:docChg>
  </pc:docChgLst>
  <pc:docChgLst>
    <pc:chgData name="Aliyu Lawal Aliyu" userId="S::a.aliyu@leedstrinity.ac.uk::849f9de9-7283-42bb-9394-b214d958f4ff" providerId="AD" clId="Web-{C2477CC9-AD9A-2921-83E9-75BE5DE13776}"/>
    <pc:docChg chg="modSld">
      <pc:chgData name="Aliyu Lawal Aliyu" userId="S::a.aliyu@leedstrinity.ac.uk::849f9de9-7283-42bb-9394-b214d958f4ff" providerId="AD" clId="Web-{C2477CC9-AD9A-2921-83E9-75BE5DE13776}" dt="2024-03-04T23:45:56.167" v="27" actId="20577"/>
      <pc:docMkLst>
        <pc:docMk/>
      </pc:docMkLst>
      <pc:sldChg chg="modSp">
        <pc:chgData name="Aliyu Lawal Aliyu" userId="S::a.aliyu@leedstrinity.ac.uk::849f9de9-7283-42bb-9394-b214d958f4ff" providerId="AD" clId="Web-{C2477CC9-AD9A-2921-83E9-75BE5DE13776}" dt="2024-03-04T23:29:35.863" v="18" actId="20577"/>
        <pc:sldMkLst>
          <pc:docMk/>
          <pc:sldMk cId="542370348" sldId="273"/>
        </pc:sldMkLst>
        <pc:spChg chg="mod">
          <ac:chgData name="Aliyu Lawal Aliyu" userId="S::a.aliyu@leedstrinity.ac.uk::849f9de9-7283-42bb-9394-b214d958f4ff" providerId="AD" clId="Web-{C2477CC9-AD9A-2921-83E9-75BE5DE13776}" dt="2024-03-04T23:29:35.863" v="18" actId="20577"/>
          <ac:spMkLst>
            <pc:docMk/>
            <pc:sldMk cId="542370348" sldId="273"/>
            <ac:spMk id="3" creationId="{13E5DCA1-66B2-4954-99D6-AF1E51264E8B}"/>
          </ac:spMkLst>
        </pc:spChg>
      </pc:sldChg>
      <pc:sldChg chg="modSp">
        <pc:chgData name="Aliyu Lawal Aliyu" userId="S::a.aliyu@leedstrinity.ac.uk::849f9de9-7283-42bb-9394-b214d958f4ff" providerId="AD" clId="Web-{C2477CC9-AD9A-2921-83E9-75BE5DE13776}" dt="2024-03-04T23:45:56.167" v="27" actId="20577"/>
        <pc:sldMkLst>
          <pc:docMk/>
          <pc:sldMk cId="3199662777" sldId="274"/>
        </pc:sldMkLst>
        <pc:spChg chg="mod">
          <ac:chgData name="Aliyu Lawal Aliyu" userId="S::a.aliyu@leedstrinity.ac.uk::849f9de9-7283-42bb-9394-b214d958f4ff" providerId="AD" clId="Web-{C2477CC9-AD9A-2921-83E9-75BE5DE13776}" dt="2024-03-04T23:45:56.167" v="27" actId="20577"/>
          <ac:spMkLst>
            <pc:docMk/>
            <pc:sldMk cId="3199662777" sldId="274"/>
            <ac:spMk id="3" creationId="{6F24F019-C1B8-4036-8D6B-8D39ECEF945F}"/>
          </ac:spMkLst>
        </pc:spChg>
      </pc:sldChg>
    </pc:docChg>
  </pc:docChgLst>
  <pc:docChgLst>
    <pc:chgData name="Aliyu Lawal Aliyu" userId="S::a.aliyu@leedstrinity.ac.uk::849f9de9-7283-42bb-9394-b214d958f4ff" providerId="AD" clId="Web-{99163E4D-DD51-46A5-1115-D67BAF51258D}"/>
    <pc:docChg chg="addSld modSld">
      <pc:chgData name="Aliyu Lawal Aliyu" userId="S::a.aliyu@leedstrinity.ac.uk::849f9de9-7283-42bb-9394-b214d958f4ff" providerId="AD" clId="Web-{99163E4D-DD51-46A5-1115-D67BAF51258D}" dt="2022-03-16T19:01:34.553" v="710"/>
      <pc:docMkLst>
        <pc:docMk/>
      </pc:docMkLst>
      <pc:sldChg chg="modSp">
        <pc:chgData name="Aliyu Lawal Aliyu" userId="S::a.aliyu@leedstrinity.ac.uk::849f9de9-7283-42bb-9394-b214d958f4ff" providerId="AD" clId="Web-{99163E4D-DD51-46A5-1115-D67BAF51258D}" dt="2022-03-16T13:08:11.961" v="44" actId="20577"/>
        <pc:sldMkLst>
          <pc:docMk/>
          <pc:sldMk cId="3519099489" sldId="269"/>
        </pc:sldMkLst>
        <pc:spChg chg="mod">
          <ac:chgData name="Aliyu Lawal Aliyu" userId="S::a.aliyu@leedstrinity.ac.uk::849f9de9-7283-42bb-9394-b214d958f4ff" providerId="AD" clId="Web-{99163E4D-DD51-46A5-1115-D67BAF51258D}" dt="2022-03-16T12:47:08.957" v="7" actId="20577"/>
          <ac:spMkLst>
            <pc:docMk/>
            <pc:sldMk cId="3519099489" sldId="269"/>
            <ac:spMk id="2" creationId="{4AF64935-66BB-44EB-B377-78D6FA21FFEA}"/>
          </ac:spMkLst>
        </pc:spChg>
        <pc:spChg chg="mod">
          <ac:chgData name="Aliyu Lawal Aliyu" userId="S::a.aliyu@leedstrinity.ac.uk::849f9de9-7283-42bb-9394-b214d958f4ff" providerId="AD" clId="Web-{99163E4D-DD51-46A5-1115-D67BAF51258D}" dt="2022-03-16T13:08:11.961" v="44" actId="20577"/>
          <ac:spMkLst>
            <pc:docMk/>
            <pc:sldMk cId="3519099489" sldId="269"/>
            <ac:spMk id="3" creationId="{33A316A1-EECA-4F6A-BBDA-F3B8BCA151B8}"/>
          </ac:spMkLst>
        </pc:spChg>
      </pc:sldChg>
      <pc:sldChg chg="modSp new">
        <pc:chgData name="Aliyu Lawal Aliyu" userId="S::a.aliyu@leedstrinity.ac.uk::849f9de9-7283-42bb-9394-b214d958f4ff" providerId="AD" clId="Web-{99163E4D-DD51-46A5-1115-D67BAF51258D}" dt="2022-03-16T15:56:22.784" v="126" actId="1076"/>
        <pc:sldMkLst>
          <pc:docMk/>
          <pc:sldMk cId="215161065" sldId="270"/>
        </pc:sldMkLst>
        <pc:spChg chg="mod">
          <ac:chgData name="Aliyu Lawal Aliyu" userId="S::a.aliyu@leedstrinity.ac.uk::849f9de9-7283-42bb-9394-b214d958f4ff" providerId="AD" clId="Web-{99163E4D-DD51-46A5-1115-D67BAF51258D}" dt="2022-03-16T15:56:21.050" v="125" actId="1076"/>
          <ac:spMkLst>
            <pc:docMk/>
            <pc:sldMk cId="215161065" sldId="270"/>
            <ac:spMk id="2" creationId="{9387833F-6674-47D0-8886-DDACB2AB1B30}"/>
          </ac:spMkLst>
        </pc:spChg>
        <pc:spChg chg="mod">
          <ac:chgData name="Aliyu Lawal Aliyu" userId="S::a.aliyu@leedstrinity.ac.uk::849f9de9-7283-42bb-9394-b214d958f4ff" providerId="AD" clId="Web-{99163E4D-DD51-46A5-1115-D67BAF51258D}" dt="2022-03-16T15:56:22.784" v="126" actId="1076"/>
          <ac:spMkLst>
            <pc:docMk/>
            <pc:sldMk cId="215161065" sldId="270"/>
            <ac:spMk id="3" creationId="{28A6F4D9-2250-4E6D-9E5A-5AB1E95E2BD6}"/>
          </ac:spMkLst>
        </pc:spChg>
      </pc:sldChg>
      <pc:sldChg chg="modSp new">
        <pc:chgData name="Aliyu Lawal Aliyu" userId="S::a.aliyu@leedstrinity.ac.uk::849f9de9-7283-42bb-9394-b214d958f4ff" providerId="AD" clId="Web-{99163E4D-DD51-46A5-1115-D67BAF51258D}" dt="2022-03-16T16:29:28.066" v="158" actId="20577"/>
        <pc:sldMkLst>
          <pc:docMk/>
          <pc:sldMk cId="3010509490" sldId="271"/>
        </pc:sldMkLst>
        <pc:spChg chg="mod">
          <ac:chgData name="Aliyu Lawal Aliyu" userId="S::a.aliyu@leedstrinity.ac.uk::849f9de9-7283-42bb-9394-b214d958f4ff" providerId="AD" clId="Web-{99163E4D-DD51-46A5-1115-D67BAF51258D}" dt="2022-03-16T16:19:55.130" v="139" actId="20577"/>
          <ac:spMkLst>
            <pc:docMk/>
            <pc:sldMk cId="3010509490" sldId="271"/>
            <ac:spMk id="2" creationId="{ADB84259-6879-43D6-8685-857570FED3A1}"/>
          </ac:spMkLst>
        </pc:spChg>
        <pc:spChg chg="mod">
          <ac:chgData name="Aliyu Lawal Aliyu" userId="S::a.aliyu@leedstrinity.ac.uk::849f9de9-7283-42bb-9394-b214d958f4ff" providerId="AD" clId="Web-{99163E4D-DD51-46A5-1115-D67BAF51258D}" dt="2022-03-16T16:29:28.066" v="158" actId="20577"/>
          <ac:spMkLst>
            <pc:docMk/>
            <pc:sldMk cId="3010509490" sldId="271"/>
            <ac:spMk id="3" creationId="{7AFB3589-E987-4B2D-ABEF-4249FC7BEADE}"/>
          </ac:spMkLst>
        </pc:spChg>
      </pc:sldChg>
      <pc:sldChg chg="modSp add replId">
        <pc:chgData name="Aliyu Lawal Aliyu" userId="S::a.aliyu@leedstrinity.ac.uk::849f9de9-7283-42bb-9394-b214d958f4ff" providerId="AD" clId="Web-{99163E4D-DD51-46A5-1115-D67BAF51258D}" dt="2022-03-16T16:42:46.746" v="188" actId="20577"/>
        <pc:sldMkLst>
          <pc:docMk/>
          <pc:sldMk cId="3412884715" sldId="272"/>
        </pc:sldMkLst>
        <pc:spChg chg="mod">
          <ac:chgData name="Aliyu Lawal Aliyu" userId="S::a.aliyu@leedstrinity.ac.uk::849f9de9-7283-42bb-9394-b214d958f4ff" providerId="AD" clId="Web-{99163E4D-DD51-46A5-1115-D67BAF51258D}" dt="2022-03-16T16:31:04.147" v="180" actId="1076"/>
          <ac:spMkLst>
            <pc:docMk/>
            <pc:sldMk cId="3412884715" sldId="272"/>
            <ac:spMk id="2" creationId="{ADB84259-6879-43D6-8685-857570FED3A1}"/>
          </ac:spMkLst>
        </pc:spChg>
        <pc:spChg chg="mod">
          <ac:chgData name="Aliyu Lawal Aliyu" userId="S::a.aliyu@leedstrinity.ac.uk::849f9de9-7283-42bb-9394-b214d958f4ff" providerId="AD" clId="Web-{99163E4D-DD51-46A5-1115-D67BAF51258D}" dt="2022-03-16T16:42:46.746" v="188" actId="20577"/>
          <ac:spMkLst>
            <pc:docMk/>
            <pc:sldMk cId="3412884715" sldId="272"/>
            <ac:spMk id="3" creationId="{7AFB3589-E987-4B2D-ABEF-4249FC7BEADE}"/>
          </ac:spMkLst>
        </pc:spChg>
      </pc:sldChg>
      <pc:sldChg chg="modSp new">
        <pc:chgData name="Aliyu Lawal Aliyu" userId="S::a.aliyu@leedstrinity.ac.uk::849f9de9-7283-42bb-9394-b214d958f4ff" providerId="AD" clId="Web-{99163E4D-DD51-46A5-1115-D67BAF51258D}" dt="2022-03-16T16:50:47.650" v="211" actId="20577"/>
        <pc:sldMkLst>
          <pc:docMk/>
          <pc:sldMk cId="542370348" sldId="273"/>
        </pc:sldMkLst>
        <pc:spChg chg="mod">
          <ac:chgData name="Aliyu Lawal Aliyu" userId="S::a.aliyu@leedstrinity.ac.uk::849f9de9-7283-42bb-9394-b214d958f4ff" providerId="AD" clId="Web-{99163E4D-DD51-46A5-1115-D67BAF51258D}" dt="2022-03-16T16:50:47.650" v="211" actId="20577"/>
          <ac:spMkLst>
            <pc:docMk/>
            <pc:sldMk cId="542370348" sldId="273"/>
            <ac:spMk id="2" creationId="{A1944974-DECB-44F6-8CA7-E9CD80721E39}"/>
          </ac:spMkLst>
        </pc:spChg>
        <pc:spChg chg="mod">
          <ac:chgData name="Aliyu Lawal Aliyu" userId="S::a.aliyu@leedstrinity.ac.uk::849f9de9-7283-42bb-9394-b214d958f4ff" providerId="AD" clId="Web-{99163E4D-DD51-46A5-1115-D67BAF51258D}" dt="2022-03-16T16:49:43.680" v="207" actId="20577"/>
          <ac:spMkLst>
            <pc:docMk/>
            <pc:sldMk cId="542370348" sldId="273"/>
            <ac:spMk id="3" creationId="{13E5DCA1-66B2-4954-99D6-AF1E51264E8B}"/>
          </ac:spMkLst>
        </pc:spChg>
      </pc:sldChg>
      <pc:sldChg chg="modSp new">
        <pc:chgData name="Aliyu Lawal Aliyu" userId="S::a.aliyu@leedstrinity.ac.uk::849f9de9-7283-42bb-9394-b214d958f4ff" providerId="AD" clId="Web-{99163E4D-DD51-46A5-1115-D67BAF51258D}" dt="2022-03-16T17:45:08.657" v="343" actId="20577"/>
        <pc:sldMkLst>
          <pc:docMk/>
          <pc:sldMk cId="3199662777" sldId="274"/>
        </pc:sldMkLst>
        <pc:spChg chg="mod">
          <ac:chgData name="Aliyu Lawal Aliyu" userId="S::a.aliyu@leedstrinity.ac.uk::849f9de9-7283-42bb-9394-b214d958f4ff" providerId="AD" clId="Web-{99163E4D-DD51-46A5-1115-D67BAF51258D}" dt="2022-03-16T16:51:20.479" v="226" actId="1076"/>
          <ac:spMkLst>
            <pc:docMk/>
            <pc:sldMk cId="3199662777" sldId="274"/>
            <ac:spMk id="2" creationId="{A9C29C4C-7F23-416F-ADAE-C9373E46E046}"/>
          </ac:spMkLst>
        </pc:spChg>
        <pc:spChg chg="mod">
          <ac:chgData name="Aliyu Lawal Aliyu" userId="S::a.aliyu@leedstrinity.ac.uk::849f9de9-7283-42bb-9394-b214d958f4ff" providerId="AD" clId="Web-{99163E4D-DD51-46A5-1115-D67BAF51258D}" dt="2022-03-16T17:45:08.657" v="343" actId="20577"/>
          <ac:spMkLst>
            <pc:docMk/>
            <pc:sldMk cId="3199662777" sldId="274"/>
            <ac:spMk id="3" creationId="{6F24F019-C1B8-4036-8D6B-8D39ECEF945F}"/>
          </ac:spMkLst>
        </pc:spChg>
      </pc:sldChg>
      <pc:sldChg chg="modSp new">
        <pc:chgData name="Aliyu Lawal Aliyu" userId="S::a.aliyu@leedstrinity.ac.uk::849f9de9-7283-42bb-9394-b214d958f4ff" providerId="AD" clId="Web-{99163E4D-DD51-46A5-1115-D67BAF51258D}" dt="2022-03-16T17:16:07.850" v="290" actId="20577"/>
        <pc:sldMkLst>
          <pc:docMk/>
          <pc:sldMk cId="1555525564" sldId="275"/>
        </pc:sldMkLst>
        <pc:spChg chg="mod">
          <ac:chgData name="Aliyu Lawal Aliyu" userId="S::a.aliyu@leedstrinity.ac.uk::849f9de9-7283-42bb-9394-b214d958f4ff" providerId="AD" clId="Web-{99163E4D-DD51-46A5-1115-D67BAF51258D}" dt="2022-03-16T17:16:07.850" v="290" actId="20577"/>
          <ac:spMkLst>
            <pc:docMk/>
            <pc:sldMk cId="1555525564" sldId="275"/>
            <ac:spMk id="2" creationId="{3AEB63F7-63B2-4F17-91F1-6284D51C2A89}"/>
          </ac:spMkLst>
        </pc:spChg>
        <pc:spChg chg="mod">
          <ac:chgData name="Aliyu Lawal Aliyu" userId="S::a.aliyu@leedstrinity.ac.uk::849f9de9-7283-42bb-9394-b214d958f4ff" providerId="AD" clId="Web-{99163E4D-DD51-46A5-1115-D67BAF51258D}" dt="2022-03-16T17:04:00.689" v="266" actId="20577"/>
          <ac:spMkLst>
            <pc:docMk/>
            <pc:sldMk cId="1555525564" sldId="275"/>
            <ac:spMk id="3" creationId="{8095F3E5-7E8D-4F55-AB12-20F8C26BDE39}"/>
          </ac:spMkLst>
        </pc:spChg>
      </pc:sldChg>
      <pc:sldChg chg="modSp new">
        <pc:chgData name="Aliyu Lawal Aliyu" userId="S::a.aliyu@leedstrinity.ac.uk::849f9de9-7283-42bb-9394-b214d958f4ff" providerId="AD" clId="Web-{99163E4D-DD51-46A5-1115-D67BAF51258D}" dt="2022-03-16T17:26:09.571" v="339" actId="20577"/>
        <pc:sldMkLst>
          <pc:docMk/>
          <pc:sldMk cId="2523563181" sldId="276"/>
        </pc:sldMkLst>
        <pc:spChg chg="mod">
          <ac:chgData name="Aliyu Lawal Aliyu" userId="S::a.aliyu@leedstrinity.ac.uk::849f9de9-7283-42bb-9394-b214d958f4ff" providerId="AD" clId="Web-{99163E4D-DD51-46A5-1115-D67BAF51258D}" dt="2022-03-16T17:24:26.083" v="300" actId="20577"/>
          <ac:spMkLst>
            <pc:docMk/>
            <pc:sldMk cId="2523563181" sldId="276"/>
            <ac:spMk id="2" creationId="{8C68DF34-7BA1-4823-AC0E-163361D0F727}"/>
          </ac:spMkLst>
        </pc:spChg>
        <pc:spChg chg="mod">
          <ac:chgData name="Aliyu Lawal Aliyu" userId="S::a.aliyu@leedstrinity.ac.uk::849f9de9-7283-42bb-9394-b214d958f4ff" providerId="AD" clId="Web-{99163E4D-DD51-46A5-1115-D67BAF51258D}" dt="2022-03-16T17:26:09.571" v="339" actId="20577"/>
          <ac:spMkLst>
            <pc:docMk/>
            <pc:sldMk cId="2523563181" sldId="276"/>
            <ac:spMk id="3" creationId="{AF815B33-7609-4116-B790-03879EC15EC2}"/>
          </ac:spMkLst>
        </pc:spChg>
      </pc:sldChg>
      <pc:sldChg chg="addSp modSp new mod setBg">
        <pc:chgData name="Aliyu Lawal Aliyu" userId="S::a.aliyu@leedstrinity.ac.uk::849f9de9-7283-42bb-9394-b214d958f4ff" providerId="AD" clId="Web-{99163E4D-DD51-46A5-1115-D67BAF51258D}" dt="2022-03-16T18:12:33.064" v="410" actId="14100"/>
        <pc:sldMkLst>
          <pc:docMk/>
          <pc:sldMk cId="1722077432" sldId="277"/>
        </pc:sldMkLst>
        <pc:spChg chg="mod">
          <ac:chgData name="Aliyu Lawal Aliyu" userId="S::a.aliyu@leedstrinity.ac.uk::849f9de9-7283-42bb-9394-b214d958f4ff" providerId="AD" clId="Web-{99163E4D-DD51-46A5-1115-D67BAF51258D}" dt="2022-03-16T18:12:30.424" v="409" actId="1076"/>
          <ac:spMkLst>
            <pc:docMk/>
            <pc:sldMk cId="1722077432" sldId="277"/>
            <ac:spMk id="2" creationId="{0E95DBAB-1110-4C4A-89D2-112C37B2EC0C}"/>
          </ac:spMkLst>
        </pc:spChg>
        <pc:spChg chg="mod">
          <ac:chgData name="Aliyu Lawal Aliyu" userId="S::a.aliyu@leedstrinity.ac.uk::849f9de9-7283-42bb-9394-b214d958f4ff" providerId="AD" clId="Web-{99163E4D-DD51-46A5-1115-D67BAF51258D}" dt="2022-03-16T18:12:33.064" v="410" actId="14100"/>
          <ac:spMkLst>
            <pc:docMk/>
            <pc:sldMk cId="1722077432" sldId="277"/>
            <ac:spMk id="3" creationId="{B48D7BE6-38FC-4B26-A4CB-1DBB9DD20716}"/>
          </ac:spMkLst>
        </pc:spChg>
        <pc:picChg chg="add mod">
          <ac:chgData name="Aliyu Lawal Aliyu" userId="S::a.aliyu@leedstrinity.ac.uk::849f9de9-7283-42bb-9394-b214d958f4ff" providerId="AD" clId="Web-{99163E4D-DD51-46A5-1115-D67BAF51258D}" dt="2022-03-16T18:11:45.782" v="384" actId="14100"/>
          <ac:picMkLst>
            <pc:docMk/>
            <pc:sldMk cId="1722077432" sldId="277"/>
            <ac:picMk id="4" creationId="{08DCE9F9-6D5F-4D75-89CF-325BE16E6C8C}"/>
          </ac:picMkLst>
        </pc:picChg>
      </pc:sldChg>
      <pc:sldChg chg="modSp new">
        <pc:chgData name="Aliyu Lawal Aliyu" userId="S::a.aliyu@leedstrinity.ac.uk::849f9de9-7283-42bb-9394-b214d958f4ff" providerId="AD" clId="Web-{99163E4D-DD51-46A5-1115-D67BAF51258D}" dt="2022-03-16T18:17:15.397" v="451" actId="20577"/>
        <pc:sldMkLst>
          <pc:docMk/>
          <pc:sldMk cId="2110883295" sldId="278"/>
        </pc:sldMkLst>
        <pc:spChg chg="mod">
          <ac:chgData name="Aliyu Lawal Aliyu" userId="S::a.aliyu@leedstrinity.ac.uk::849f9de9-7283-42bb-9394-b214d958f4ff" providerId="AD" clId="Web-{99163E4D-DD51-46A5-1115-D67BAF51258D}" dt="2022-03-16T18:14:31.472" v="440" actId="14100"/>
          <ac:spMkLst>
            <pc:docMk/>
            <pc:sldMk cId="2110883295" sldId="278"/>
            <ac:spMk id="2" creationId="{4B657CEB-AC35-4662-97FE-46C340A3547E}"/>
          </ac:spMkLst>
        </pc:spChg>
        <pc:spChg chg="mod">
          <ac:chgData name="Aliyu Lawal Aliyu" userId="S::a.aliyu@leedstrinity.ac.uk::849f9de9-7283-42bb-9394-b214d958f4ff" providerId="AD" clId="Web-{99163E4D-DD51-46A5-1115-D67BAF51258D}" dt="2022-03-16T18:17:15.397" v="451" actId="20577"/>
          <ac:spMkLst>
            <pc:docMk/>
            <pc:sldMk cId="2110883295" sldId="278"/>
            <ac:spMk id="3" creationId="{15F0DD6A-28F7-4206-A85E-8F7FDE47417F}"/>
          </ac:spMkLst>
        </pc:spChg>
      </pc:sldChg>
      <pc:sldChg chg="modSp new">
        <pc:chgData name="Aliyu Lawal Aliyu" userId="S::a.aliyu@leedstrinity.ac.uk::849f9de9-7283-42bb-9394-b214d958f4ff" providerId="AD" clId="Web-{99163E4D-DD51-46A5-1115-D67BAF51258D}" dt="2022-03-16T18:35:42.400" v="537" actId="20577"/>
        <pc:sldMkLst>
          <pc:docMk/>
          <pc:sldMk cId="2056806046" sldId="279"/>
        </pc:sldMkLst>
        <pc:spChg chg="mod">
          <ac:chgData name="Aliyu Lawal Aliyu" userId="S::a.aliyu@leedstrinity.ac.uk::849f9de9-7283-42bb-9394-b214d958f4ff" providerId="AD" clId="Web-{99163E4D-DD51-46A5-1115-D67BAF51258D}" dt="2022-03-16T18:35:36.728" v="536" actId="20577"/>
          <ac:spMkLst>
            <pc:docMk/>
            <pc:sldMk cId="2056806046" sldId="279"/>
            <ac:spMk id="2" creationId="{CB36710E-CF0F-41DD-8050-00E0F32A6245}"/>
          </ac:spMkLst>
        </pc:spChg>
        <pc:spChg chg="mod">
          <ac:chgData name="Aliyu Lawal Aliyu" userId="S::a.aliyu@leedstrinity.ac.uk::849f9de9-7283-42bb-9394-b214d958f4ff" providerId="AD" clId="Web-{99163E4D-DD51-46A5-1115-D67BAF51258D}" dt="2022-03-16T18:35:42.400" v="537" actId="20577"/>
          <ac:spMkLst>
            <pc:docMk/>
            <pc:sldMk cId="2056806046" sldId="279"/>
            <ac:spMk id="3" creationId="{C5D34DFE-6754-4B17-B904-73A37E6FEE8C}"/>
          </ac:spMkLst>
        </pc:spChg>
      </pc:sldChg>
      <pc:sldChg chg="addSp modSp new">
        <pc:chgData name="Aliyu Lawal Aliyu" userId="S::a.aliyu@leedstrinity.ac.uk::849f9de9-7283-42bb-9394-b214d958f4ff" providerId="AD" clId="Web-{99163E4D-DD51-46A5-1115-D67BAF51258D}" dt="2022-03-16T18:42:17.704" v="618" actId="1076"/>
        <pc:sldMkLst>
          <pc:docMk/>
          <pc:sldMk cId="2251439970" sldId="280"/>
        </pc:sldMkLst>
        <pc:spChg chg="mod">
          <ac:chgData name="Aliyu Lawal Aliyu" userId="S::a.aliyu@leedstrinity.ac.uk::849f9de9-7283-42bb-9394-b214d958f4ff" providerId="AD" clId="Web-{99163E4D-DD51-46A5-1115-D67BAF51258D}" dt="2022-03-16T18:42:06.375" v="612" actId="1076"/>
          <ac:spMkLst>
            <pc:docMk/>
            <pc:sldMk cId="2251439970" sldId="280"/>
            <ac:spMk id="2" creationId="{A872D906-C7D1-4C3B-842B-49E8D553FFE9}"/>
          </ac:spMkLst>
        </pc:spChg>
        <pc:spChg chg="mod">
          <ac:chgData name="Aliyu Lawal Aliyu" userId="S::a.aliyu@leedstrinity.ac.uk::849f9de9-7283-42bb-9394-b214d958f4ff" providerId="AD" clId="Web-{99163E4D-DD51-46A5-1115-D67BAF51258D}" dt="2022-03-16T18:42:08.266" v="613" actId="1076"/>
          <ac:spMkLst>
            <pc:docMk/>
            <pc:sldMk cId="2251439970" sldId="280"/>
            <ac:spMk id="3" creationId="{A8E275FD-58FA-4322-8C67-4FF5F9A12812}"/>
          </ac:spMkLst>
        </pc:spChg>
        <pc:picChg chg="add mod">
          <ac:chgData name="Aliyu Lawal Aliyu" userId="S::a.aliyu@leedstrinity.ac.uk::849f9de9-7283-42bb-9394-b214d958f4ff" providerId="AD" clId="Web-{99163E4D-DD51-46A5-1115-D67BAF51258D}" dt="2022-03-16T18:42:10.750" v="614" actId="1076"/>
          <ac:picMkLst>
            <pc:docMk/>
            <pc:sldMk cId="2251439970" sldId="280"/>
            <ac:picMk id="4" creationId="{8C4F5FA8-C108-4ACB-9F33-36F935269125}"/>
          </ac:picMkLst>
        </pc:picChg>
        <pc:picChg chg="add mod">
          <ac:chgData name="Aliyu Lawal Aliyu" userId="S::a.aliyu@leedstrinity.ac.uk::849f9de9-7283-42bb-9394-b214d958f4ff" providerId="AD" clId="Web-{99163E4D-DD51-46A5-1115-D67BAF51258D}" dt="2022-03-16T18:42:17.704" v="618" actId="1076"/>
          <ac:picMkLst>
            <pc:docMk/>
            <pc:sldMk cId="2251439970" sldId="280"/>
            <ac:picMk id="5" creationId="{F25F7C6B-56AA-4D7D-9703-ECB224408C83}"/>
          </ac:picMkLst>
        </pc:picChg>
      </pc:sldChg>
      <pc:sldChg chg="modSp new">
        <pc:chgData name="Aliyu Lawal Aliyu" userId="S::a.aliyu@leedstrinity.ac.uk::849f9de9-7283-42bb-9394-b214d958f4ff" providerId="AD" clId="Web-{99163E4D-DD51-46A5-1115-D67BAF51258D}" dt="2022-03-16T18:48:03.444" v="695" actId="14100"/>
        <pc:sldMkLst>
          <pc:docMk/>
          <pc:sldMk cId="3371005562" sldId="281"/>
        </pc:sldMkLst>
        <pc:spChg chg="mod">
          <ac:chgData name="Aliyu Lawal Aliyu" userId="S::a.aliyu@leedstrinity.ac.uk::849f9de9-7283-42bb-9394-b214d958f4ff" providerId="AD" clId="Web-{99163E4D-DD51-46A5-1115-D67BAF51258D}" dt="2022-03-16T18:47:59.709" v="694" actId="1076"/>
          <ac:spMkLst>
            <pc:docMk/>
            <pc:sldMk cId="3371005562" sldId="281"/>
            <ac:spMk id="2" creationId="{516CC08F-C716-4E0F-83A4-F7104042B1B7}"/>
          </ac:spMkLst>
        </pc:spChg>
        <pc:spChg chg="mod">
          <ac:chgData name="Aliyu Lawal Aliyu" userId="S::a.aliyu@leedstrinity.ac.uk::849f9de9-7283-42bb-9394-b214d958f4ff" providerId="AD" clId="Web-{99163E4D-DD51-46A5-1115-D67BAF51258D}" dt="2022-03-16T18:48:03.444" v="695" actId="14100"/>
          <ac:spMkLst>
            <pc:docMk/>
            <pc:sldMk cId="3371005562" sldId="281"/>
            <ac:spMk id="3" creationId="{F9DCE25C-05D8-4DBA-AB2F-B563E91588AA}"/>
          </ac:spMkLst>
        </pc:spChg>
      </pc:sldChg>
      <pc:sldChg chg="addSp delSp modSp">
        <pc:chgData name="Aliyu Lawal Aliyu" userId="S::a.aliyu@leedstrinity.ac.uk::849f9de9-7283-42bb-9394-b214d958f4ff" providerId="AD" clId="Web-{99163E4D-DD51-46A5-1115-D67BAF51258D}" dt="2022-03-16T19:01:31.959" v="709" actId="14100"/>
        <pc:sldMkLst>
          <pc:docMk/>
          <pc:sldMk cId="975957230" sldId="283"/>
        </pc:sldMkLst>
        <pc:spChg chg="mod">
          <ac:chgData name="Aliyu Lawal Aliyu" userId="S::a.aliyu@leedstrinity.ac.uk::849f9de9-7283-42bb-9394-b214d958f4ff" providerId="AD" clId="Web-{99163E4D-DD51-46A5-1115-D67BAF51258D}" dt="2022-03-16T19:01:31.959" v="709" actId="14100"/>
          <ac:spMkLst>
            <pc:docMk/>
            <pc:sldMk cId="975957230" sldId="283"/>
            <ac:spMk id="2" creationId="{4674358F-07A8-4950-80B9-43A78D1F891D}"/>
          </ac:spMkLst>
        </pc:spChg>
        <pc:spChg chg="del">
          <ac:chgData name="Aliyu Lawal Aliyu" userId="S::a.aliyu@leedstrinity.ac.uk::849f9de9-7283-42bb-9394-b214d958f4ff" providerId="AD" clId="Web-{99163E4D-DD51-46A5-1115-D67BAF51258D}" dt="2022-03-16T19:01:21.537" v="706"/>
          <ac:spMkLst>
            <pc:docMk/>
            <pc:sldMk cId="975957230" sldId="283"/>
            <ac:spMk id="3" creationId="{F49FAAC2-F27E-4EAE-8D58-C945ED42AFC8}"/>
          </ac:spMkLst>
        </pc:spChg>
        <pc:picChg chg="add mod ord">
          <ac:chgData name="Aliyu Lawal Aliyu" userId="S::a.aliyu@leedstrinity.ac.uk::849f9de9-7283-42bb-9394-b214d958f4ff" providerId="AD" clId="Web-{99163E4D-DD51-46A5-1115-D67BAF51258D}" dt="2022-03-16T19:01:29.647" v="708" actId="1076"/>
          <ac:picMkLst>
            <pc:docMk/>
            <pc:sldMk cId="975957230" sldId="283"/>
            <ac:picMk id="4" creationId="{91AA6CEC-69FA-42D7-A5CA-C22BB72D72CA}"/>
          </ac:picMkLst>
        </pc:picChg>
      </pc:sldChg>
      <pc:sldChg chg="new">
        <pc:chgData name="Aliyu Lawal Aliyu" userId="S::a.aliyu@leedstrinity.ac.uk::849f9de9-7283-42bb-9394-b214d958f4ff" providerId="AD" clId="Web-{99163E4D-DD51-46A5-1115-D67BAF51258D}" dt="2022-03-16T19:01:34.553" v="710"/>
        <pc:sldMkLst>
          <pc:docMk/>
          <pc:sldMk cId="2995396787" sldId="284"/>
        </pc:sldMkLst>
      </pc:sldChg>
    </pc:docChg>
  </pc:docChgLst>
  <pc:docChgLst>
    <pc:chgData name="Aliyu Lawal Aliyu" userId="S::a.aliyu@leedstrinity.ac.uk::849f9de9-7283-42bb-9394-b214d958f4ff" providerId="AD" clId="Web-{72DC7A47-F6FC-4EFC-BA08-2AEC4436C3E6}"/>
    <pc:docChg chg="addSld modSld">
      <pc:chgData name="Aliyu Lawal Aliyu" userId="S::a.aliyu@leedstrinity.ac.uk::849f9de9-7283-42bb-9394-b214d958f4ff" providerId="AD" clId="Web-{72DC7A47-F6FC-4EFC-BA08-2AEC4436C3E6}" dt="2022-03-16T00:27:12.142" v="659"/>
      <pc:docMkLst>
        <pc:docMk/>
      </pc:docMkLst>
      <pc:sldChg chg="modSp new">
        <pc:chgData name="Aliyu Lawal Aliyu" userId="S::a.aliyu@leedstrinity.ac.uk::849f9de9-7283-42bb-9394-b214d958f4ff" providerId="AD" clId="Web-{72DC7A47-F6FC-4EFC-BA08-2AEC4436C3E6}" dt="2022-03-15T20:28:14.353" v="3" actId="20577"/>
        <pc:sldMkLst>
          <pc:docMk/>
          <pc:sldMk cId="736755617" sldId="257"/>
        </pc:sldMkLst>
        <pc:spChg chg="mod">
          <ac:chgData name="Aliyu Lawal Aliyu" userId="S::a.aliyu@leedstrinity.ac.uk::849f9de9-7283-42bb-9394-b214d958f4ff" providerId="AD" clId="Web-{72DC7A47-F6FC-4EFC-BA08-2AEC4436C3E6}" dt="2022-03-15T20:28:14.353" v="3" actId="20577"/>
          <ac:spMkLst>
            <pc:docMk/>
            <pc:sldMk cId="736755617" sldId="257"/>
            <ac:spMk id="2" creationId="{DF728322-D079-494B-8206-BECBF9883EE4}"/>
          </ac:spMkLst>
        </pc:spChg>
      </pc:sldChg>
      <pc:sldChg chg="addSp delSp modSp new mod setBg">
        <pc:chgData name="Aliyu Lawal Aliyu" userId="S::a.aliyu@leedstrinity.ac.uk::849f9de9-7283-42bb-9394-b214d958f4ff" providerId="AD" clId="Web-{72DC7A47-F6FC-4EFC-BA08-2AEC4436C3E6}" dt="2022-03-15T20:57:49.051" v="259" actId="20577"/>
        <pc:sldMkLst>
          <pc:docMk/>
          <pc:sldMk cId="3832818625" sldId="258"/>
        </pc:sldMkLst>
        <pc:spChg chg="mod">
          <ac:chgData name="Aliyu Lawal Aliyu" userId="S::a.aliyu@leedstrinity.ac.uk::849f9de9-7283-42bb-9394-b214d958f4ff" providerId="AD" clId="Web-{72DC7A47-F6FC-4EFC-BA08-2AEC4436C3E6}" dt="2022-03-15T20:41:17.324" v="132" actId="1076"/>
          <ac:spMkLst>
            <pc:docMk/>
            <pc:sldMk cId="3832818625" sldId="258"/>
            <ac:spMk id="2" creationId="{0E64E05B-DC07-4D86-9773-8C172F45FCD9}"/>
          </ac:spMkLst>
        </pc:spChg>
        <pc:spChg chg="mod">
          <ac:chgData name="Aliyu Lawal Aliyu" userId="S::a.aliyu@leedstrinity.ac.uk::849f9de9-7283-42bb-9394-b214d958f4ff" providerId="AD" clId="Web-{72DC7A47-F6FC-4EFC-BA08-2AEC4436C3E6}" dt="2022-03-15T20:57:49.051" v="259" actId="20577"/>
          <ac:spMkLst>
            <pc:docMk/>
            <pc:sldMk cId="3832818625" sldId="258"/>
            <ac:spMk id="3" creationId="{419544DC-EEE7-4234-B47F-B33B040615A9}"/>
          </ac:spMkLst>
        </pc:spChg>
        <pc:picChg chg="add del mod">
          <ac:chgData name="Aliyu Lawal Aliyu" userId="S::a.aliyu@leedstrinity.ac.uk::849f9de9-7283-42bb-9394-b214d958f4ff" providerId="AD" clId="Web-{72DC7A47-F6FC-4EFC-BA08-2AEC4436C3E6}" dt="2022-03-15T20:39:36.665" v="110"/>
          <ac:picMkLst>
            <pc:docMk/>
            <pc:sldMk cId="3832818625" sldId="258"/>
            <ac:picMk id="4" creationId="{801C09E8-9470-4600-9B3C-B3D623C5A2A5}"/>
          </ac:picMkLst>
        </pc:picChg>
        <pc:picChg chg="add del mod">
          <ac:chgData name="Aliyu Lawal Aliyu" userId="S::a.aliyu@leedstrinity.ac.uk::849f9de9-7283-42bb-9394-b214d958f4ff" providerId="AD" clId="Web-{72DC7A47-F6FC-4EFC-BA08-2AEC4436C3E6}" dt="2022-03-15T20:40:25.042" v="117"/>
          <ac:picMkLst>
            <pc:docMk/>
            <pc:sldMk cId="3832818625" sldId="258"/>
            <ac:picMk id="5" creationId="{62DBB05E-8182-4305-AC06-3840720C3518}"/>
          </ac:picMkLst>
        </pc:picChg>
        <pc:picChg chg="add mod">
          <ac:chgData name="Aliyu Lawal Aliyu" userId="S::a.aliyu@leedstrinity.ac.uk::849f9de9-7283-42bb-9394-b214d958f4ff" providerId="AD" clId="Web-{72DC7A47-F6FC-4EFC-BA08-2AEC4436C3E6}" dt="2022-03-15T20:41:09.199" v="130" actId="14100"/>
          <ac:picMkLst>
            <pc:docMk/>
            <pc:sldMk cId="3832818625" sldId="258"/>
            <ac:picMk id="6" creationId="{78AA641B-0417-451B-9008-4E78A073372D}"/>
          </ac:picMkLst>
        </pc:picChg>
        <pc:cxnChg chg="add">
          <ac:chgData name="Aliyu Lawal Aliyu" userId="S::a.aliyu@leedstrinity.ac.uk::849f9de9-7283-42bb-9394-b214d958f4ff" providerId="AD" clId="Web-{72DC7A47-F6FC-4EFC-BA08-2AEC4436C3E6}" dt="2022-03-15T20:41:02.355" v="129"/>
          <ac:cxnSpMkLst>
            <pc:docMk/>
            <pc:sldMk cId="3832818625" sldId="258"/>
            <ac:cxnSpMk id="11" creationId="{A7F400EE-A8A5-48AF-B4D6-291B52C6F0B0}"/>
          </ac:cxnSpMkLst>
        </pc:cxnChg>
      </pc:sldChg>
      <pc:sldChg chg="modSp new">
        <pc:chgData name="Aliyu Lawal Aliyu" userId="S::a.aliyu@leedstrinity.ac.uk::849f9de9-7283-42bb-9394-b214d958f4ff" providerId="AD" clId="Web-{72DC7A47-F6FC-4EFC-BA08-2AEC4436C3E6}" dt="2022-03-15T20:50:26.071" v="245" actId="14100"/>
        <pc:sldMkLst>
          <pc:docMk/>
          <pc:sldMk cId="108796917" sldId="259"/>
        </pc:sldMkLst>
        <pc:spChg chg="mod">
          <ac:chgData name="Aliyu Lawal Aliyu" userId="S::a.aliyu@leedstrinity.ac.uk::849f9de9-7283-42bb-9394-b214d958f4ff" providerId="AD" clId="Web-{72DC7A47-F6FC-4EFC-BA08-2AEC4436C3E6}" dt="2022-03-15T20:46:40.847" v="197" actId="14100"/>
          <ac:spMkLst>
            <pc:docMk/>
            <pc:sldMk cId="108796917" sldId="259"/>
            <ac:spMk id="2" creationId="{2AD23D3A-DC33-452A-B59E-1552AB3D4437}"/>
          </ac:spMkLst>
        </pc:spChg>
        <pc:spChg chg="mod">
          <ac:chgData name="Aliyu Lawal Aliyu" userId="S::a.aliyu@leedstrinity.ac.uk::849f9de9-7283-42bb-9394-b214d958f4ff" providerId="AD" clId="Web-{72DC7A47-F6FC-4EFC-BA08-2AEC4436C3E6}" dt="2022-03-15T20:50:26.071" v="245" actId="14100"/>
          <ac:spMkLst>
            <pc:docMk/>
            <pc:sldMk cId="108796917" sldId="259"/>
            <ac:spMk id="3" creationId="{C287B5CF-BE18-4DA8-9BFB-064148328685}"/>
          </ac:spMkLst>
        </pc:spChg>
      </pc:sldChg>
      <pc:sldChg chg="modSp new">
        <pc:chgData name="Aliyu Lawal Aliyu" userId="S::a.aliyu@leedstrinity.ac.uk::849f9de9-7283-42bb-9394-b214d958f4ff" providerId="AD" clId="Web-{72DC7A47-F6FC-4EFC-BA08-2AEC4436C3E6}" dt="2022-03-15T21:18:47.346" v="376" actId="20577"/>
        <pc:sldMkLst>
          <pc:docMk/>
          <pc:sldMk cId="504836679" sldId="260"/>
        </pc:sldMkLst>
        <pc:spChg chg="mod">
          <ac:chgData name="Aliyu Lawal Aliyu" userId="S::a.aliyu@leedstrinity.ac.uk::849f9de9-7283-42bb-9394-b214d958f4ff" providerId="AD" clId="Web-{72DC7A47-F6FC-4EFC-BA08-2AEC4436C3E6}" dt="2022-03-15T21:16:20.311" v="317" actId="20577"/>
          <ac:spMkLst>
            <pc:docMk/>
            <pc:sldMk cId="504836679" sldId="260"/>
            <ac:spMk id="2" creationId="{057D655B-09D5-4A40-BAEB-37AD3B431981}"/>
          </ac:spMkLst>
        </pc:spChg>
        <pc:spChg chg="mod">
          <ac:chgData name="Aliyu Lawal Aliyu" userId="S::a.aliyu@leedstrinity.ac.uk::849f9de9-7283-42bb-9394-b214d958f4ff" providerId="AD" clId="Web-{72DC7A47-F6FC-4EFC-BA08-2AEC4436C3E6}" dt="2022-03-15T21:18:47.346" v="376" actId="20577"/>
          <ac:spMkLst>
            <pc:docMk/>
            <pc:sldMk cId="504836679" sldId="260"/>
            <ac:spMk id="3" creationId="{4D3BB740-0601-444B-B210-8232F4DC2CA5}"/>
          </ac:spMkLst>
        </pc:spChg>
      </pc:sldChg>
      <pc:sldChg chg="modSp new">
        <pc:chgData name="Aliyu Lawal Aliyu" userId="S::a.aliyu@leedstrinity.ac.uk::849f9de9-7283-42bb-9394-b214d958f4ff" providerId="AD" clId="Web-{72DC7A47-F6FC-4EFC-BA08-2AEC4436C3E6}" dt="2022-03-15T21:09:19.739" v="299" actId="20577"/>
        <pc:sldMkLst>
          <pc:docMk/>
          <pc:sldMk cId="971818231" sldId="261"/>
        </pc:sldMkLst>
        <pc:spChg chg="mod">
          <ac:chgData name="Aliyu Lawal Aliyu" userId="S::a.aliyu@leedstrinity.ac.uk::849f9de9-7283-42bb-9394-b214d958f4ff" providerId="AD" clId="Web-{72DC7A47-F6FC-4EFC-BA08-2AEC4436C3E6}" dt="2022-03-15T20:58:09.942" v="269" actId="1076"/>
          <ac:spMkLst>
            <pc:docMk/>
            <pc:sldMk cId="971818231" sldId="261"/>
            <ac:spMk id="2" creationId="{D051F802-FD66-4535-A6C0-9268992B110D}"/>
          </ac:spMkLst>
        </pc:spChg>
        <pc:spChg chg="mod">
          <ac:chgData name="Aliyu Lawal Aliyu" userId="S::a.aliyu@leedstrinity.ac.uk::849f9de9-7283-42bb-9394-b214d958f4ff" providerId="AD" clId="Web-{72DC7A47-F6FC-4EFC-BA08-2AEC4436C3E6}" dt="2022-03-15T21:09:19.739" v="299" actId="20577"/>
          <ac:spMkLst>
            <pc:docMk/>
            <pc:sldMk cId="971818231" sldId="261"/>
            <ac:spMk id="3" creationId="{708BFA4A-8220-4DEE-A742-00EC42DCEC28}"/>
          </ac:spMkLst>
        </pc:spChg>
      </pc:sldChg>
      <pc:sldChg chg="modSp new">
        <pc:chgData name="Aliyu Lawal Aliyu" userId="S::a.aliyu@leedstrinity.ac.uk::849f9de9-7283-42bb-9394-b214d958f4ff" providerId="AD" clId="Web-{72DC7A47-F6FC-4EFC-BA08-2AEC4436C3E6}" dt="2022-03-15T21:23:45.915" v="416" actId="20577"/>
        <pc:sldMkLst>
          <pc:docMk/>
          <pc:sldMk cId="1941430163" sldId="262"/>
        </pc:sldMkLst>
        <pc:spChg chg="mod">
          <ac:chgData name="Aliyu Lawal Aliyu" userId="S::a.aliyu@leedstrinity.ac.uk::849f9de9-7283-42bb-9394-b214d958f4ff" providerId="AD" clId="Web-{72DC7A47-F6FC-4EFC-BA08-2AEC4436C3E6}" dt="2022-03-15T21:23:07.836" v="404" actId="1076"/>
          <ac:spMkLst>
            <pc:docMk/>
            <pc:sldMk cId="1941430163" sldId="262"/>
            <ac:spMk id="2" creationId="{E95A8DA4-8DC8-40B1-9968-1CA4F13EA04A}"/>
          </ac:spMkLst>
        </pc:spChg>
        <pc:spChg chg="mod">
          <ac:chgData name="Aliyu Lawal Aliyu" userId="S::a.aliyu@leedstrinity.ac.uk::849f9de9-7283-42bb-9394-b214d958f4ff" providerId="AD" clId="Web-{72DC7A47-F6FC-4EFC-BA08-2AEC4436C3E6}" dt="2022-03-15T21:23:45.915" v="416" actId="20577"/>
          <ac:spMkLst>
            <pc:docMk/>
            <pc:sldMk cId="1941430163" sldId="262"/>
            <ac:spMk id="3" creationId="{F6DC379A-CD2C-42ED-AA85-8DF662DE155F}"/>
          </ac:spMkLst>
        </pc:spChg>
      </pc:sldChg>
      <pc:sldChg chg="modSp new">
        <pc:chgData name="Aliyu Lawal Aliyu" userId="S::a.aliyu@leedstrinity.ac.uk::849f9de9-7283-42bb-9394-b214d958f4ff" providerId="AD" clId="Web-{72DC7A47-F6FC-4EFC-BA08-2AEC4436C3E6}" dt="2022-03-15T21:38:32.031" v="453" actId="1076"/>
        <pc:sldMkLst>
          <pc:docMk/>
          <pc:sldMk cId="2244800840" sldId="263"/>
        </pc:sldMkLst>
        <pc:spChg chg="mod">
          <ac:chgData name="Aliyu Lawal Aliyu" userId="S::a.aliyu@leedstrinity.ac.uk::849f9de9-7283-42bb-9394-b214d958f4ff" providerId="AD" clId="Web-{72DC7A47-F6FC-4EFC-BA08-2AEC4436C3E6}" dt="2022-03-15T21:38:30.077" v="452" actId="20577"/>
          <ac:spMkLst>
            <pc:docMk/>
            <pc:sldMk cId="2244800840" sldId="263"/>
            <ac:spMk id="2" creationId="{87DC4308-18F9-4383-BC0F-8F099DA1DC96}"/>
          </ac:spMkLst>
        </pc:spChg>
        <pc:spChg chg="mod">
          <ac:chgData name="Aliyu Lawal Aliyu" userId="S::a.aliyu@leedstrinity.ac.uk::849f9de9-7283-42bb-9394-b214d958f4ff" providerId="AD" clId="Web-{72DC7A47-F6FC-4EFC-BA08-2AEC4436C3E6}" dt="2022-03-15T21:38:32.031" v="453" actId="1076"/>
          <ac:spMkLst>
            <pc:docMk/>
            <pc:sldMk cId="2244800840" sldId="263"/>
            <ac:spMk id="3" creationId="{5379912E-5E56-4BD5-A0A0-045C22D861F8}"/>
          </ac:spMkLst>
        </pc:spChg>
      </pc:sldChg>
      <pc:sldChg chg="modSp new">
        <pc:chgData name="Aliyu Lawal Aliyu" userId="S::a.aliyu@leedstrinity.ac.uk::849f9de9-7283-42bb-9394-b214d958f4ff" providerId="AD" clId="Web-{72DC7A47-F6FC-4EFC-BA08-2AEC4436C3E6}" dt="2022-03-15T21:48:52.842" v="575" actId="14100"/>
        <pc:sldMkLst>
          <pc:docMk/>
          <pc:sldMk cId="2388936373" sldId="264"/>
        </pc:sldMkLst>
        <pc:spChg chg="mod">
          <ac:chgData name="Aliyu Lawal Aliyu" userId="S::a.aliyu@leedstrinity.ac.uk::849f9de9-7283-42bb-9394-b214d958f4ff" providerId="AD" clId="Web-{72DC7A47-F6FC-4EFC-BA08-2AEC4436C3E6}" dt="2022-03-15T21:48:50.076" v="574" actId="14100"/>
          <ac:spMkLst>
            <pc:docMk/>
            <pc:sldMk cId="2388936373" sldId="264"/>
            <ac:spMk id="2" creationId="{4B60636C-8AC7-4B3F-A3F0-A67B6AAE104E}"/>
          </ac:spMkLst>
        </pc:spChg>
        <pc:spChg chg="mod">
          <ac:chgData name="Aliyu Lawal Aliyu" userId="S::a.aliyu@leedstrinity.ac.uk::849f9de9-7283-42bb-9394-b214d958f4ff" providerId="AD" clId="Web-{72DC7A47-F6FC-4EFC-BA08-2AEC4436C3E6}" dt="2022-03-15T21:48:52.842" v="575" actId="14100"/>
          <ac:spMkLst>
            <pc:docMk/>
            <pc:sldMk cId="2388936373" sldId="264"/>
            <ac:spMk id="3" creationId="{FA820AFC-6897-4CDE-B94F-867C264A0455}"/>
          </ac:spMkLst>
        </pc:spChg>
      </pc:sldChg>
      <pc:sldChg chg="modSp new">
        <pc:chgData name="Aliyu Lawal Aliyu" userId="S::a.aliyu@leedstrinity.ac.uk::849f9de9-7283-42bb-9394-b214d958f4ff" providerId="AD" clId="Web-{72DC7A47-F6FC-4EFC-BA08-2AEC4436C3E6}" dt="2022-03-15T21:42:25.989" v="496" actId="20577"/>
        <pc:sldMkLst>
          <pc:docMk/>
          <pc:sldMk cId="1271425099" sldId="265"/>
        </pc:sldMkLst>
        <pc:spChg chg="mod">
          <ac:chgData name="Aliyu Lawal Aliyu" userId="S::a.aliyu@leedstrinity.ac.uk::849f9de9-7283-42bb-9394-b214d958f4ff" providerId="AD" clId="Web-{72DC7A47-F6FC-4EFC-BA08-2AEC4436C3E6}" dt="2022-03-15T21:42:18.677" v="494" actId="1076"/>
          <ac:spMkLst>
            <pc:docMk/>
            <pc:sldMk cId="1271425099" sldId="265"/>
            <ac:spMk id="2" creationId="{F3EC2F4C-23C1-428D-8A35-04F02FFDE708}"/>
          </ac:spMkLst>
        </pc:spChg>
        <pc:spChg chg="mod">
          <ac:chgData name="Aliyu Lawal Aliyu" userId="S::a.aliyu@leedstrinity.ac.uk::849f9de9-7283-42bb-9394-b214d958f4ff" providerId="AD" clId="Web-{72DC7A47-F6FC-4EFC-BA08-2AEC4436C3E6}" dt="2022-03-15T21:42:25.989" v="496" actId="20577"/>
          <ac:spMkLst>
            <pc:docMk/>
            <pc:sldMk cId="1271425099" sldId="265"/>
            <ac:spMk id="3" creationId="{E78186DD-5901-4819-8E93-F40AD33ECEE9}"/>
          </ac:spMkLst>
        </pc:spChg>
      </pc:sldChg>
      <pc:sldChg chg="addSp delSp modSp new">
        <pc:chgData name="Aliyu Lawal Aliyu" userId="S::a.aliyu@leedstrinity.ac.uk::849f9de9-7283-42bb-9394-b214d958f4ff" providerId="AD" clId="Web-{72DC7A47-F6FC-4EFC-BA08-2AEC4436C3E6}" dt="2022-03-15T22:24:04.655" v="607" actId="1076"/>
        <pc:sldMkLst>
          <pc:docMk/>
          <pc:sldMk cId="3710554093" sldId="266"/>
        </pc:sldMkLst>
        <pc:spChg chg="mod">
          <ac:chgData name="Aliyu Lawal Aliyu" userId="S::a.aliyu@leedstrinity.ac.uk::849f9de9-7283-42bb-9394-b214d958f4ff" providerId="AD" clId="Web-{72DC7A47-F6FC-4EFC-BA08-2AEC4436C3E6}" dt="2022-03-15T22:23:47.030" v="604" actId="20577"/>
          <ac:spMkLst>
            <pc:docMk/>
            <pc:sldMk cId="3710554093" sldId="266"/>
            <ac:spMk id="2" creationId="{904320BC-9481-40C2-8A8B-52C38F5F7D0E}"/>
          </ac:spMkLst>
        </pc:spChg>
        <pc:spChg chg="del">
          <ac:chgData name="Aliyu Lawal Aliyu" userId="S::a.aliyu@leedstrinity.ac.uk::849f9de9-7283-42bb-9394-b214d958f4ff" providerId="AD" clId="Web-{72DC7A47-F6FC-4EFC-BA08-2AEC4436C3E6}" dt="2022-03-15T22:19:22.523" v="584"/>
          <ac:spMkLst>
            <pc:docMk/>
            <pc:sldMk cId="3710554093" sldId="266"/>
            <ac:spMk id="3" creationId="{4F107806-FA14-4D8D-B1F4-3519A9E11A2D}"/>
          </ac:spMkLst>
        </pc:spChg>
        <pc:graphicFrameChg chg="add mod ord modGraphic">
          <ac:chgData name="Aliyu Lawal Aliyu" userId="S::a.aliyu@leedstrinity.ac.uk::849f9de9-7283-42bb-9394-b214d958f4ff" providerId="AD" clId="Web-{72DC7A47-F6FC-4EFC-BA08-2AEC4436C3E6}" dt="2022-03-15T22:24:04.655" v="607" actId="1076"/>
          <ac:graphicFrameMkLst>
            <pc:docMk/>
            <pc:sldMk cId="3710554093" sldId="266"/>
            <ac:graphicFrameMk id="5" creationId="{8E3D0147-C668-4441-A1FD-93231417A2E0}"/>
          </ac:graphicFrameMkLst>
        </pc:graphicFrameChg>
      </pc:sldChg>
      <pc:sldChg chg="modSp new">
        <pc:chgData name="Aliyu Lawal Aliyu" userId="S::a.aliyu@leedstrinity.ac.uk::849f9de9-7283-42bb-9394-b214d958f4ff" providerId="AD" clId="Web-{72DC7A47-F6FC-4EFC-BA08-2AEC4436C3E6}" dt="2022-03-15T22:54:49.870" v="620" actId="20577"/>
        <pc:sldMkLst>
          <pc:docMk/>
          <pc:sldMk cId="1963695375" sldId="267"/>
        </pc:sldMkLst>
        <pc:spChg chg="mod">
          <ac:chgData name="Aliyu Lawal Aliyu" userId="S::a.aliyu@leedstrinity.ac.uk::849f9de9-7283-42bb-9394-b214d958f4ff" providerId="AD" clId="Web-{72DC7A47-F6FC-4EFC-BA08-2AEC4436C3E6}" dt="2022-03-15T22:54:25.447" v="615" actId="20577"/>
          <ac:spMkLst>
            <pc:docMk/>
            <pc:sldMk cId="1963695375" sldId="267"/>
            <ac:spMk id="2" creationId="{371DDA00-6033-4D1E-89C8-0937F0931B7C}"/>
          </ac:spMkLst>
        </pc:spChg>
        <pc:spChg chg="mod">
          <ac:chgData name="Aliyu Lawal Aliyu" userId="S::a.aliyu@leedstrinity.ac.uk::849f9de9-7283-42bb-9394-b214d958f4ff" providerId="AD" clId="Web-{72DC7A47-F6FC-4EFC-BA08-2AEC4436C3E6}" dt="2022-03-15T22:54:49.870" v="620" actId="20577"/>
          <ac:spMkLst>
            <pc:docMk/>
            <pc:sldMk cId="1963695375" sldId="267"/>
            <ac:spMk id="3" creationId="{B5199188-F665-4F70-835F-CDB53A8CBFE1}"/>
          </ac:spMkLst>
        </pc:spChg>
      </pc:sldChg>
      <pc:sldChg chg="modSp new">
        <pc:chgData name="Aliyu Lawal Aliyu" userId="S::a.aliyu@leedstrinity.ac.uk::849f9de9-7283-42bb-9394-b214d958f4ff" providerId="AD" clId="Web-{72DC7A47-F6FC-4EFC-BA08-2AEC4436C3E6}" dt="2022-03-16T00:27:08.657" v="658" actId="20577"/>
        <pc:sldMkLst>
          <pc:docMk/>
          <pc:sldMk cId="2417054832" sldId="268"/>
        </pc:sldMkLst>
        <pc:spChg chg="mod">
          <ac:chgData name="Aliyu Lawal Aliyu" userId="S::a.aliyu@leedstrinity.ac.uk::849f9de9-7283-42bb-9394-b214d958f4ff" providerId="AD" clId="Web-{72DC7A47-F6FC-4EFC-BA08-2AEC4436C3E6}" dt="2022-03-16T00:20:15.443" v="637" actId="1076"/>
          <ac:spMkLst>
            <pc:docMk/>
            <pc:sldMk cId="2417054832" sldId="268"/>
            <ac:spMk id="2" creationId="{EBE12EC1-3AB8-4755-975D-958F0D75DCDE}"/>
          </ac:spMkLst>
        </pc:spChg>
        <pc:spChg chg="mod">
          <ac:chgData name="Aliyu Lawal Aliyu" userId="S::a.aliyu@leedstrinity.ac.uk::849f9de9-7283-42bb-9394-b214d958f4ff" providerId="AD" clId="Web-{72DC7A47-F6FC-4EFC-BA08-2AEC4436C3E6}" dt="2022-03-16T00:27:08.657" v="658" actId="20577"/>
          <ac:spMkLst>
            <pc:docMk/>
            <pc:sldMk cId="2417054832" sldId="268"/>
            <ac:spMk id="3" creationId="{7DED38C3-9257-40E3-A850-31E440299CE5}"/>
          </ac:spMkLst>
        </pc:spChg>
      </pc:sldChg>
      <pc:sldChg chg="new">
        <pc:chgData name="Aliyu Lawal Aliyu" userId="S::a.aliyu@leedstrinity.ac.uk::849f9de9-7283-42bb-9394-b214d958f4ff" providerId="AD" clId="Web-{72DC7A47-F6FC-4EFC-BA08-2AEC4436C3E6}" dt="2022-03-16T00:27:12.142" v="659"/>
        <pc:sldMkLst>
          <pc:docMk/>
          <pc:sldMk cId="3519099489" sldId="26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F29191-C9E4-421D-840E-245852E4563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9028B40-CD1E-4E2C-A1B3-D286BE802C5D}">
      <dgm:prSet/>
      <dgm:spPr/>
      <dgm:t>
        <a:bodyPr/>
        <a:lstStyle/>
        <a:p>
          <a:r>
            <a:rPr lang="en-GB"/>
            <a:t>WEB API</a:t>
          </a:r>
          <a:endParaRPr lang="en-US"/>
        </a:p>
      </dgm:t>
    </dgm:pt>
    <dgm:pt modelId="{6742A694-9567-4E97-AFDB-B32952092BAC}" type="parTrans" cxnId="{FDDA5CE1-EB99-40D7-BB75-24F53B658973}">
      <dgm:prSet/>
      <dgm:spPr/>
      <dgm:t>
        <a:bodyPr/>
        <a:lstStyle/>
        <a:p>
          <a:endParaRPr lang="en-US"/>
        </a:p>
      </dgm:t>
    </dgm:pt>
    <dgm:pt modelId="{3C103C1B-FE9F-4D74-B632-F4D03B9C7CE2}" type="sibTrans" cxnId="{FDDA5CE1-EB99-40D7-BB75-24F53B658973}">
      <dgm:prSet/>
      <dgm:spPr/>
      <dgm:t>
        <a:bodyPr/>
        <a:lstStyle/>
        <a:p>
          <a:endParaRPr lang="en-US"/>
        </a:p>
      </dgm:t>
    </dgm:pt>
    <dgm:pt modelId="{FACD2499-4556-45F2-986E-AE8E93FA4636}">
      <dgm:prSet/>
      <dgm:spPr/>
      <dgm:t>
        <a:bodyPr/>
        <a:lstStyle/>
        <a:p>
          <a:r>
            <a:rPr lang="en-GB"/>
            <a:t>REST API</a:t>
          </a:r>
          <a:endParaRPr lang="en-US"/>
        </a:p>
      </dgm:t>
    </dgm:pt>
    <dgm:pt modelId="{9BA65779-A584-424E-AEC4-5E27CA777E83}" type="parTrans" cxnId="{469A897E-887F-45B8-920A-F1D1AC9DD112}">
      <dgm:prSet/>
      <dgm:spPr/>
      <dgm:t>
        <a:bodyPr/>
        <a:lstStyle/>
        <a:p>
          <a:endParaRPr lang="en-US"/>
        </a:p>
      </dgm:t>
    </dgm:pt>
    <dgm:pt modelId="{A331594D-F27C-49E3-B925-B739D1C366BD}" type="sibTrans" cxnId="{469A897E-887F-45B8-920A-F1D1AC9DD112}">
      <dgm:prSet/>
      <dgm:spPr/>
      <dgm:t>
        <a:bodyPr/>
        <a:lstStyle/>
        <a:p>
          <a:endParaRPr lang="en-US"/>
        </a:p>
      </dgm:t>
    </dgm:pt>
    <dgm:pt modelId="{CC78C58B-6C06-460E-AC98-D131D5C1D16B}">
      <dgm:prSet/>
      <dgm:spPr/>
      <dgm:t>
        <a:bodyPr/>
        <a:lstStyle/>
        <a:p>
          <a:r>
            <a:rPr lang="en-GB"/>
            <a:t>FETCH &amp; XML Methods</a:t>
          </a:r>
          <a:endParaRPr lang="en-US"/>
        </a:p>
      </dgm:t>
    </dgm:pt>
    <dgm:pt modelId="{197C6F2F-9E9B-468C-93DB-0CD91EEC2004}" type="parTrans" cxnId="{85E89589-10CB-4654-8D35-12E6C8B51DD9}">
      <dgm:prSet/>
      <dgm:spPr/>
      <dgm:t>
        <a:bodyPr/>
        <a:lstStyle/>
        <a:p>
          <a:endParaRPr lang="en-US"/>
        </a:p>
      </dgm:t>
    </dgm:pt>
    <dgm:pt modelId="{6A6DE969-7436-45BB-8F73-1049DDC0CC36}" type="sibTrans" cxnId="{85E89589-10CB-4654-8D35-12E6C8B51DD9}">
      <dgm:prSet/>
      <dgm:spPr/>
      <dgm:t>
        <a:bodyPr/>
        <a:lstStyle/>
        <a:p>
          <a:endParaRPr lang="en-US"/>
        </a:p>
      </dgm:t>
    </dgm:pt>
    <dgm:pt modelId="{2AE7E0A8-5CD3-478E-AA75-52B4CB14BE02}">
      <dgm:prSet/>
      <dgm:spPr/>
      <dgm:t>
        <a:bodyPr/>
        <a:lstStyle/>
        <a:p>
          <a:r>
            <a:rPr lang="en-GB"/>
            <a:t>Publishing your website</a:t>
          </a:r>
          <a:endParaRPr lang="en-US"/>
        </a:p>
      </dgm:t>
    </dgm:pt>
    <dgm:pt modelId="{5D1FB1D7-38F6-44E4-B9C0-14B4BFE594AD}" type="parTrans" cxnId="{815C89CC-0240-4021-8E5A-EA9B8E51F74E}">
      <dgm:prSet/>
      <dgm:spPr/>
      <dgm:t>
        <a:bodyPr/>
        <a:lstStyle/>
        <a:p>
          <a:endParaRPr lang="en-US"/>
        </a:p>
      </dgm:t>
    </dgm:pt>
    <dgm:pt modelId="{908D68B0-ACFC-483D-BC57-CE585BD1E3C6}" type="sibTrans" cxnId="{815C89CC-0240-4021-8E5A-EA9B8E51F74E}">
      <dgm:prSet/>
      <dgm:spPr/>
      <dgm:t>
        <a:bodyPr/>
        <a:lstStyle/>
        <a:p>
          <a:endParaRPr lang="en-US"/>
        </a:p>
      </dgm:t>
    </dgm:pt>
    <dgm:pt modelId="{66F1E4A1-484A-4B47-A008-47DC59E11E54}" type="pres">
      <dgm:prSet presAssocID="{A2F29191-C9E4-421D-840E-245852E4563E}" presName="root" presStyleCnt="0">
        <dgm:presLayoutVars>
          <dgm:dir/>
          <dgm:resizeHandles val="exact"/>
        </dgm:presLayoutVars>
      </dgm:prSet>
      <dgm:spPr/>
    </dgm:pt>
    <dgm:pt modelId="{FBC607E8-CB5B-4D25-BEEC-9DACB0D91804}" type="pres">
      <dgm:prSet presAssocID="{B9028B40-CD1E-4E2C-A1B3-D286BE802C5D}" presName="compNode" presStyleCnt="0"/>
      <dgm:spPr/>
    </dgm:pt>
    <dgm:pt modelId="{901141B9-1E26-433D-AE67-6F2484DBDF08}" type="pres">
      <dgm:prSet presAssocID="{B9028B40-CD1E-4E2C-A1B3-D286BE802C5D}" presName="bgRect" presStyleLbl="bgShp" presStyleIdx="0" presStyleCnt="4"/>
      <dgm:spPr/>
    </dgm:pt>
    <dgm:pt modelId="{7CAE8C25-147E-4FE5-8044-012FCE9E8C82}" type="pres">
      <dgm:prSet presAssocID="{B9028B40-CD1E-4E2C-A1B3-D286BE802C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BD0D0FD-D38C-4279-AF89-87E6ECEB0A3F}" type="pres">
      <dgm:prSet presAssocID="{B9028B40-CD1E-4E2C-A1B3-D286BE802C5D}" presName="spaceRect" presStyleCnt="0"/>
      <dgm:spPr/>
    </dgm:pt>
    <dgm:pt modelId="{0CD6A1CE-1813-4651-BF08-F6ABB8CB044C}" type="pres">
      <dgm:prSet presAssocID="{B9028B40-CD1E-4E2C-A1B3-D286BE802C5D}" presName="parTx" presStyleLbl="revTx" presStyleIdx="0" presStyleCnt="4">
        <dgm:presLayoutVars>
          <dgm:chMax val="0"/>
          <dgm:chPref val="0"/>
        </dgm:presLayoutVars>
      </dgm:prSet>
      <dgm:spPr/>
    </dgm:pt>
    <dgm:pt modelId="{7425BE93-C38D-44AD-9E9B-2FE2E0B73B7A}" type="pres">
      <dgm:prSet presAssocID="{3C103C1B-FE9F-4D74-B632-F4D03B9C7CE2}" presName="sibTrans" presStyleCnt="0"/>
      <dgm:spPr/>
    </dgm:pt>
    <dgm:pt modelId="{A5B00E62-A39A-47C8-8992-4DE3B1E67D0E}" type="pres">
      <dgm:prSet presAssocID="{FACD2499-4556-45F2-986E-AE8E93FA4636}" presName="compNode" presStyleCnt="0"/>
      <dgm:spPr/>
    </dgm:pt>
    <dgm:pt modelId="{AA699A39-85BA-4AF8-B2E3-EF67D744FB40}" type="pres">
      <dgm:prSet presAssocID="{FACD2499-4556-45F2-986E-AE8E93FA4636}" presName="bgRect" presStyleLbl="bgShp" presStyleIdx="1" presStyleCnt="4"/>
      <dgm:spPr/>
    </dgm:pt>
    <dgm:pt modelId="{EF90490C-214F-496A-A089-224012936AF9}" type="pres">
      <dgm:prSet presAssocID="{FACD2499-4556-45F2-986E-AE8E93FA463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F2D662C-61A5-412F-ABAD-22AAF1B795DA}" type="pres">
      <dgm:prSet presAssocID="{FACD2499-4556-45F2-986E-AE8E93FA4636}" presName="spaceRect" presStyleCnt="0"/>
      <dgm:spPr/>
    </dgm:pt>
    <dgm:pt modelId="{4FA5E461-9883-48E7-BD64-1094B0FFF3EA}" type="pres">
      <dgm:prSet presAssocID="{FACD2499-4556-45F2-986E-AE8E93FA4636}" presName="parTx" presStyleLbl="revTx" presStyleIdx="1" presStyleCnt="4">
        <dgm:presLayoutVars>
          <dgm:chMax val="0"/>
          <dgm:chPref val="0"/>
        </dgm:presLayoutVars>
      </dgm:prSet>
      <dgm:spPr/>
    </dgm:pt>
    <dgm:pt modelId="{55408A0D-5273-40CB-8F66-A1D381C2E773}" type="pres">
      <dgm:prSet presAssocID="{A331594D-F27C-49E3-B925-B739D1C366BD}" presName="sibTrans" presStyleCnt="0"/>
      <dgm:spPr/>
    </dgm:pt>
    <dgm:pt modelId="{227F4145-6FE4-480B-BAEF-7552C81053C9}" type="pres">
      <dgm:prSet presAssocID="{CC78C58B-6C06-460E-AC98-D131D5C1D16B}" presName="compNode" presStyleCnt="0"/>
      <dgm:spPr/>
    </dgm:pt>
    <dgm:pt modelId="{35A245A7-7EE6-4126-B56D-0B1E4494EC3A}" type="pres">
      <dgm:prSet presAssocID="{CC78C58B-6C06-460E-AC98-D131D5C1D16B}" presName="bgRect" presStyleLbl="bgShp" presStyleIdx="2" presStyleCnt="4"/>
      <dgm:spPr/>
    </dgm:pt>
    <dgm:pt modelId="{CDC77A5E-3564-4004-8FB9-82B5F4857B80}" type="pres">
      <dgm:prSet presAssocID="{CC78C58B-6C06-460E-AC98-D131D5C1D16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3FE496F-1F4B-4DFB-A14B-8D1880F29C56}" type="pres">
      <dgm:prSet presAssocID="{CC78C58B-6C06-460E-AC98-D131D5C1D16B}" presName="spaceRect" presStyleCnt="0"/>
      <dgm:spPr/>
    </dgm:pt>
    <dgm:pt modelId="{A1C76BD5-36E6-470D-9EF8-7E798D44D690}" type="pres">
      <dgm:prSet presAssocID="{CC78C58B-6C06-460E-AC98-D131D5C1D16B}" presName="parTx" presStyleLbl="revTx" presStyleIdx="2" presStyleCnt="4">
        <dgm:presLayoutVars>
          <dgm:chMax val="0"/>
          <dgm:chPref val="0"/>
        </dgm:presLayoutVars>
      </dgm:prSet>
      <dgm:spPr/>
    </dgm:pt>
    <dgm:pt modelId="{782158B3-A0F3-4F46-900C-8A7EB7F17464}" type="pres">
      <dgm:prSet presAssocID="{6A6DE969-7436-45BB-8F73-1049DDC0CC36}" presName="sibTrans" presStyleCnt="0"/>
      <dgm:spPr/>
    </dgm:pt>
    <dgm:pt modelId="{3E809884-2D7A-456B-82CE-4E9CF7E9E088}" type="pres">
      <dgm:prSet presAssocID="{2AE7E0A8-5CD3-478E-AA75-52B4CB14BE02}" presName="compNode" presStyleCnt="0"/>
      <dgm:spPr/>
    </dgm:pt>
    <dgm:pt modelId="{F344D2EE-B7DD-4B6D-8534-0E10E7A99121}" type="pres">
      <dgm:prSet presAssocID="{2AE7E0A8-5CD3-478E-AA75-52B4CB14BE02}" presName="bgRect" presStyleLbl="bgShp" presStyleIdx="3" presStyleCnt="4"/>
      <dgm:spPr/>
    </dgm:pt>
    <dgm:pt modelId="{A080571D-356F-45CB-A5B8-8D8C64206F95}" type="pres">
      <dgm:prSet presAssocID="{2AE7E0A8-5CD3-478E-AA75-52B4CB14BE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8343FDD-4DDD-42FA-87F2-A18782D99B9E}" type="pres">
      <dgm:prSet presAssocID="{2AE7E0A8-5CD3-478E-AA75-52B4CB14BE02}" presName="spaceRect" presStyleCnt="0"/>
      <dgm:spPr/>
    </dgm:pt>
    <dgm:pt modelId="{6307F65D-FC58-4E55-92C9-212B97758D8A}" type="pres">
      <dgm:prSet presAssocID="{2AE7E0A8-5CD3-478E-AA75-52B4CB14BE0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384D265-85F1-431B-BA8B-30DC9CB27F5A}" type="presOf" srcId="{2AE7E0A8-5CD3-478E-AA75-52B4CB14BE02}" destId="{6307F65D-FC58-4E55-92C9-212B97758D8A}" srcOrd="0" destOrd="0" presId="urn:microsoft.com/office/officeart/2018/2/layout/IconVerticalSolidList"/>
    <dgm:cxn modelId="{EE2E924D-4B0D-4BD9-A457-EBE26E79C3C5}" type="presOf" srcId="{FACD2499-4556-45F2-986E-AE8E93FA4636}" destId="{4FA5E461-9883-48E7-BD64-1094B0FFF3EA}" srcOrd="0" destOrd="0" presId="urn:microsoft.com/office/officeart/2018/2/layout/IconVerticalSolidList"/>
    <dgm:cxn modelId="{21368C5A-066D-4E3E-8EB9-939A657B287F}" type="presOf" srcId="{B9028B40-CD1E-4E2C-A1B3-D286BE802C5D}" destId="{0CD6A1CE-1813-4651-BF08-F6ABB8CB044C}" srcOrd="0" destOrd="0" presId="urn:microsoft.com/office/officeart/2018/2/layout/IconVerticalSolidList"/>
    <dgm:cxn modelId="{469A897E-887F-45B8-920A-F1D1AC9DD112}" srcId="{A2F29191-C9E4-421D-840E-245852E4563E}" destId="{FACD2499-4556-45F2-986E-AE8E93FA4636}" srcOrd="1" destOrd="0" parTransId="{9BA65779-A584-424E-AEC4-5E27CA777E83}" sibTransId="{A331594D-F27C-49E3-B925-B739D1C366BD}"/>
    <dgm:cxn modelId="{85E89589-10CB-4654-8D35-12E6C8B51DD9}" srcId="{A2F29191-C9E4-421D-840E-245852E4563E}" destId="{CC78C58B-6C06-460E-AC98-D131D5C1D16B}" srcOrd="2" destOrd="0" parTransId="{197C6F2F-9E9B-468C-93DB-0CD91EEC2004}" sibTransId="{6A6DE969-7436-45BB-8F73-1049DDC0CC36}"/>
    <dgm:cxn modelId="{0F543A92-57AD-4049-8008-974F320CCE70}" type="presOf" srcId="{CC78C58B-6C06-460E-AC98-D131D5C1D16B}" destId="{A1C76BD5-36E6-470D-9EF8-7E798D44D690}" srcOrd="0" destOrd="0" presId="urn:microsoft.com/office/officeart/2018/2/layout/IconVerticalSolidList"/>
    <dgm:cxn modelId="{815C89CC-0240-4021-8E5A-EA9B8E51F74E}" srcId="{A2F29191-C9E4-421D-840E-245852E4563E}" destId="{2AE7E0A8-5CD3-478E-AA75-52B4CB14BE02}" srcOrd="3" destOrd="0" parTransId="{5D1FB1D7-38F6-44E4-B9C0-14B4BFE594AD}" sibTransId="{908D68B0-ACFC-483D-BC57-CE585BD1E3C6}"/>
    <dgm:cxn modelId="{FDDA5CE1-EB99-40D7-BB75-24F53B658973}" srcId="{A2F29191-C9E4-421D-840E-245852E4563E}" destId="{B9028B40-CD1E-4E2C-A1B3-D286BE802C5D}" srcOrd="0" destOrd="0" parTransId="{6742A694-9567-4E97-AFDB-B32952092BAC}" sibTransId="{3C103C1B-FE9F-4D74-B632-F4D03B9C7CE2}"/>
    <dgm:cxn modelId="{A9842BE5-1150-436B-91DA-B2E08562015A}" type="presOf" srcId="{A2F29191-C9E4-421D-840E-245852E4563E}" destId="{66F1E4A1-484A-4B47-A008-47DC59E11E54}" srcOrd="0" destOrd="0" presId="urn:microsoft.com/office/officeart/2018/2/layout/IconVerticalSolidList"/>
    <dgm:cxn modelId="{9F3FFD26-6DA1-4D94-BA95-13F0FE0EA1B9}" type="presParOf" srcId="{66F1E4A1-484A-4B47-A008-47DC59E11E54}" destId="{FBC607E8-CB5B-4D25-BEEC-9DACB0D91804}" srcOrd="0" destOrd="0" presId="urn:microsoft.com/office/officeart/2018/2/layout/IconVerticalSolidList"/>
    <dgm:cxn modelId="{F61DD388-26E6-4F8A-9D58-FDE68825115E}" type="presParOf" srcId="{FBC607E8-CB5B-4D25-BEEC-9DACB0D91804}" destId="{901141B9-1E26-433D-AE67-6F2484DBDF08}" srcOrd="0" destOrd="0" presId="urn:microsoft.com/office/officeart/2018/2/layout/IconVerticalSolidList"/>
    <dgm:cxn modelId="{D2E1AF45-502A-4E88-9AEB-0E88ABF3556F}" type="presParOf" srcId="{FBC607E8-CB5B-4D25-BEEC-9DACB0D91804}" destId="{7CAE8C25-147E-4FE5-8044-012FCE9E8C82}" srcOrd="1" destOrd="0" presId="urn:microsoft.com/office/officeart/2018/2/layout/IconVerticalSolidList"/>
    <dgm:cxn modelId="{7AD8FC2E-5550-4C1A-B9E5-F0C826433295}" type="presParOf" srcId="{FBC607E8-CB5B-4D25-BEEC-9DACB0D91804}" destId="{0BD0D0FD-D38C-4279-AF89-87E6ECEB0A3F}" srcOrd="2" destOrd="0" presId="urn:microsoft.com/office/officeart/2018/2/layout/IconVerticalSolidList"/>
    <dgm:cxn modelId="{29EB5F8F-A8C1-4E45-8160-F7F3D5D6B747}" type="presParOf" srcId="{FBC607E8-CB5B-4D25-BEEC-9DACB0D91804}" destId="{0CD6A1CE-1813-4651-BF08-F6ABB8CB044C}" srcOrd="3" destOrd="0" presId="urn:microsoft.com/office/officeart/2018/2/layout/IconVerticalSolidList"/>
    <dgm:cxn modelId="{18A0D60E-325A-475D-A5CE-3A14DDDE5F0F}" type="presParOf" srcId="{66F1E4A1-484A-4B47-A008-47DC59E11E54}" destId="{7425BE93-C38D-44AD-9E9B-2FE2E0B73B7A}" srcOrd="1" destOrd="0" presId="urn:microsoft.com/office/officeart/2018/2/layout/IconVerticalSolidList"/>
    <dgm:cxn modelId="{D5901E0A-56FA-45C6-902A-CBA005A670A2}" type="presParOf" srcId="{66F1E4A1-484A-4B47-A008-47DC59E11E54}" destId="{A5B00E62-A39A-47C8-8992-4DE3B1E67D0E}" srcOrd="2" destOrd="0" presId="urn:microsoft.com/office/officeart/2018/2/layout/IconVerticalSolidList"/>
    <dgm:cxn modelId="{E51A8C4B-9B17-4EB9-9322-6C53F70E1F6C}" type="presParOf" srcId="{A5B00E62-A39A-47C8-8992-4DE3B1E67D0E}" destId="{AA699A39-85BA-4AF8-B2E3-EF67D744FB40}" srcOrd="0" destOrd="0" presId="urn:microsoft.com/office/officeart/2018/2/layout/IconVerticalSolidList"/>
    <dgm:cxn modelId="{FD64DDA6-4D0A-4677-8308-9539DD0F1E69}" type="presParOf" srcId="{A5B00E62-A39A-47C8-8992-4DE3B1E67D0E}" destId="{EF90490C-214F-496A-A089-224012936AF9}" srcOrd="1" destOrd="0" presId="urn:microsoft.com/office/officeart/2018/2/layout/IconVerticalSolidList"/>
    <dgm:cxn modelId="{6BE85E38-CD47-4FAC-9E37-3B4EDA0F5C50}" type="presParOf" srcId="{A5B00E62-A39A-47C8-8992-4DE3B1E67D0E}" destId="{1F2D662C-61A5-412F-ABAD-22AAF1B795DA}" srcOrd="2" destOrd="0" presId="urn:microsoft.com/office/officeart/2018/2/layout/IconVerticalSolidList"/>
    <dgm:cxn modelId="{EEFC6D18-71D5-4D90-820A-914C5246F44B}" type="presParOf" srcId="{A5B00E62-A39A-47C8-8992-4DE3B1E67D0E}" destId="{4FA5E461-9883-48E7-BD64-1094B0FFF3EA}" srcOrd="3" destOrd="0" presId="urn:microsoft.com/office/officeart/2018/2/layout/IconVerticalSolidList"/>
    <dgm:cxn modelId="{C7D7A42C-DA51-4707-B2EE-E8438EBA57BF}" type="presParOf" srcId="{66F1E4A1-484A-4B47-A008-47DC59E11E54}" destId="{55408A0D-5273-40CB-8F66-A1D381C2E773}" srcOrd="3" destOrd="0" presId="urn:microsoft.com/office/officeart/2018/2/layout/IconVerticalSolidList"/>
    <dgm:cxn modelId="{E195D998-24F5-427A-AA2B-4D8943B555C4}" type="presParOf" srcId="{66F1E4A1-484A-4B47-A008-47DC59E11E54}" destId="{227F4145-6FE4-480B-BAEF-7552C81053C9}" srcOrd="4" destOrd="0" presId="urn:microsoft.com/office/officeart/2018/2/layout/IconVerticalSolidList"/>
    <dgm:cxn modelId="{391DA1CB-ECD1-44DA-8115-84971DFACC56}" type="presParOf" srcId="{227F4145-6FE4-480B-BAEF-7552C81053C9}" destId="{35A245A7-7EE6-4126-B56D-0B1E4494EC3A}" srcOrd="0" destOrd="0" presId="urn:microsoft.com/office/officeart/2018/2/layout/IconVerticalSolidList"/>
    <dgm:cxn modelId="{169578F1-B05A-4B78-B5F7-3DE1A119601E}" type="presParOf" srcId="{227F4145-6FE4-480B-BAEF-7552C81053C9}" destId="{CDC77A5E-3564-4004-8FB9-82B5F4857B80}" srcOrd="1" destOrd="0" presId="urn:microsoft.com/office/officeart/2018/2/layout/IconVerticalSolidList"/>
    <dgm:cxn modelId="{017DE99F-890F-458F-98DB-0231D6B07DB5}" type="presParOf" srcId="{227F4145-6FE4-480B-BAEF-7552C81053C9}" destId="{53FE496F-1F4B-4DFB-A14B-8D1880F29C56}" srcOrd="2" destOrd="0" presId="urn:microsoft.com/office/officeart/2018/2/layout/IconVerticalSolidList"/>
    <dgm:cxn modelId="{D4FBB49F-5B11-46DA-8422-56251B3DDD13}" type="presParOf" srcId="{227F4145-6FE4-480B-BAEF-7552C81053C9}" destId="{A1C76BD5-36E6-470D-9EF8-7E798D44D690}" srcOrd="3" destOrd="0" presId="urn:microsoft.com/office/officeart/2018/2/layout/IconVerticalSolidList"/>
    <dgm:cxn modelId="{2A92C6EC-BFA5-4CF0-9E6A-2F9364A4F059}" type="presParOf" srcId="{66F1E4A1-484A-4B47-A008-47DC59E11E54}" destId="{782158B3-A0F3-4F46-900C-8A7EB7F17464}" srcOrd="5" destOrd="0" presId="urn:microsoft.com/office/officeart/2018/2/layout/IconVerticalSolidList"/>
    <dgm:cxn modelId="{D7EDDD8E-1F07-408F-9FA8-CE0CFA1F410B}" type="presParOf" srcId="{66F1E4A1-484A-4B47-A008-47DC59E11E54}" destId="{3E809884-2D7A-456B-82CE-4E9CF7E9E088}" srcOrd="6" destOrd="0" presId="urn:microsoft.com/office/officeart/2018/2/layout/IconVerticalSolidList"/>
    <dgm:cxn modelId="{AA8D6E18-AE15-41C0-B3DC-1E038B30B507}" type="presParOf" srcId="{3E809884-2D7A-456B-82CE-4E9CF7E9E088}" destId="{F344D2EE-B7DD-4B6D-8534-0E10E7A99121}" srcOrd="0" destOrd="0" presId="urn:microsoft.com/office/officeart/2018/2/layout/IconVerticalSolidList"/>
    <dgm:cxn modelId="{6B1BDA1A-8DBF-4987-843C-F0F8852D6936}" type="presParOf" srcId="{3E809884-2D7A-456B-82CE-4E9CF7E9E088}" destId="{A080571D-356F-45CB-A5B8-8D8C64206F95}" srcOrd="1" destOrd="0" presId="urn:microsoft.com/office/officeart/2018/2/layout/IconVerticalSolidList"/>
    <dgm:cxn modelId="{374B9099-96AA-44F2-A495-1A3B45F9FB5B}" type="presParOf" srcId="{3E809884-2D7A-456B-82CE-4E9CF7E9E088}" destId="{C8343FDD-4DDD-42FA-87F2-A18782D99B9E}" srcOrd="2" destOrd="0" presId="urn:microsoft.com/office/officeart/2018/2/layout/IconVerticalSolidList"/>
    <dgm:cxn modelId="{5F4CDB59-C68B-452A-B7D9-786BD131FF47}" type="presParOf" srcId="{3E809884-2D7A-456B-82CE-4E9CF7E9E088}" destId="{6307F65D-FC58-4E55-92C9-212B97758D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141B9-1E26-433D-AE67-6F2484DBDF08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E8C25-147E-4FE5-8044-012FCE9E8C82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6A1CE-1813-4651-BF08-F6ABB8CB044C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WEB API</a:t>
          </a:r>
          <a:endParaRPr lang="en-US" sz="2200" kern="1200"/>
        </a:p>
      </dsp:txBody>
      <dsp:txXfrm>
        <a:off x="1337397" y="2284"/>
        <a:ext cx="4926242" cy="1157919"/>
      </dsp:txXfrm>
    </dsp:sp>
    <dsp:sp modelId="{AA699A39-85BA-4AF8-B2E3-EF67D744FB40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0490C-214F-496A-A089-224012936AF9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5E461-9883-48E7-BD64-1094B0FFF3EA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REST API</a:t>
          </a:r>
          <a:endParaRPr lang="en-US" sz="2200" kern="1200"/>
        </a:p>
      </dsp:txBody>
      <dsp:txXfrm>
        <a:off x="1337397" y="1449684"/>
        <a:ext cx="4926242" cy="1157919"/>
      </dsp:txXfrm>
    </dsp:sp>
    <dsp:sp modelId="{35A245A7-7EE6-4126-B56D-0B1E4494EC3A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77A5E-3564-4004-8FB9-82B5F4857B80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76BD5-36E6-470D-9EF8-7E798D44D690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FETCH &amp; XML Methods</a:t>
          </a:r>
          <a:endParaRPr lang="en-US" sz="2200" kern="1200"/>
        </a:p>
      </dsp:txBody>
      <dsp:txXfrm>
        <a:off x="1337397" y="2897083"/>
        <a:ext cx="4926242" cy="1157919"/>
      </dsp:txXfrm>
    </dsp:sp>
    <dsp:sp modelId="{F344D2EE-B7DD-4B6D-8534-0E10E7A99121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0571D-356F-45CB-A5B8-8D8C64206F95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7F65D-FC58-4E55-92C9-212B97758D8A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Publishing your website</a:t>
          </a:r>
          <a:endParaRPr lang="en-US" sz="2200" kern="1200"/>
        </a:p>
      </dsp:txBody>
      <dsp:txXfrm>
        <a:off x="1337397" y="4344483"/>
        <a:ext cx="4926242" cy="1157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Response" TargetMode="External"/><Relationship Id="rId2" Type="http://schemas.openxmlformats.org/officeDocument/2006/relationships/hyperlink" Target="https://developer.mozilla.org/en-US/docs/Web/JavaScript/Reference/Global_Objects/Promis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.mozilla.org/en-US/docs/Web/API/Respons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" TargetMode="External"/><Relationship Id="rId2" Type="http://schemas.openxmlformats.org/officeDocument/2006/relationships/hyperlink" Target="https://beecepto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ckend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todos/1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todos/1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ommon_questions/What_is_a_domain_name" TargetMode="External"/><Relationship Id="rId2" Type="http://schemas.openxmlformats.org/officeDocument/2006/relationships/hyperlink" Target="https://developer.mozilla.org/en-US/docs/Learn/Common_questions/What_is_a_web_serv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ws.sky.com/" TargetMode="External"/><Relationship Id="rId4" Type="http://schemas.openxmlformats.org/officeDocument/2006/relationships/hyperlink" Target="https://www.mozilla.org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solutions/web-hosting/?utm_source=google&amp;utm_medium=cpc&amp;utm_campaign=emea-gb-all-en-dr-bkws-all-all-trial-e-gcp-1011340&amp;utm_content=text-ad-none-any-DEV_c-CRE_574683250976-ADGP_Hybrid%20%7C%20SKWS%20-%20EXA%20%7C%20Txt%20~%20Application%20Modernization%20~%20Web%20Hosting%23v7-KWID_43700060411762762-kwd-10266572-userloc_1006864&amp;utm_term=KW_hosting%20website-NET_g-PLAC_&amp;gclid=CjwKCAjwlcaRBhBYEiwAK341jQnJdYPqWD0AAhrYG19D3G82drhF-OgBAeC9dmeLUxhFDc3pQvYGMBoCvesQAvD_BwE&amp;gclsrc=aw.ds" TargetMode="External"/><Relationship Id="rId3" Type="http://schemas.openxmlformats.org/officeDocument/2006/relationships/hyperlink" Target="https://aws.amazon.com/free/webapps/?trk=b954a9e1-219d-4337-b9d4-a2ce4487331b&amp;sc_channel=ps&amp;sc_campaign=acquisition&amp;sc_medium=ACQ-P|PS-GO|Brand|Desktop|SU|Websites|Solution|GB|EN|Text&amp;s_kwcid=AL!4422!3!531870414956!e!!g!!aws%20web%20hosting&amp;ef_id=CjwKCAjwlcaRBhBYEiwAK341jca4fO-iCLODVUbwNXYv6KbB5b5gDUx49Xrvgeyl8A_NESoDkTe9HhoCKVoQAvD_BwE:G:s&amp;s_kwcid=AL!4422!3!531870414956!e!!g!!aws%20web%20hosting" TargetMode="External"/><Relationship Id="rId7" Type="http://schemas.openxmlformats.org/officeDocument/2006/relationships/hyperlink" Target="https://www.godaddy.com/en-uk" TargetMode="External"/><Relationship Id="rId2" Type="http://schemas.openxmlformats.org/officeDocument/2006/relationships/hyperlink" Target="https://docs.microsoft.com/en-us/learn/paths/deploy-a-website-with-azure-app-servi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hopify.co.uk/domains/search-availability?bucket=domain&amp;gclid=CjwKCAjwlcaRBhBYEiwAK341jZRtAwMgurrt9R77E98aRXX6_nZrFj4AmO1ofpuVoU6p83Whi-OXZRoCrEMQAvD_BwE&amp;cmadid=516586848;cmadvertiserid=10730501;cmcampaignid=26990768;cmplacementid=324286430;cmcreativeid=163722649;cmsiteid=5500011" TargetMode="External"/><Relationship Id="rId5" Type="http://schemas.openxmlformats.org/officeDocument/2006/relationships/hyperlink" Target="https://www.123-reg.co.uk/?gclid=CjwKCAjwlcaRBhBYEiwAK341jVztyVQuIzuhwRm2pHtcCWQmeD6Awe5Nyp6PO0EL11lRDuocr02UpxoCWpAQAvD_BwE" TargetMode="External"/><Relationship Id="rId4" Type="http://schemas.openxmlformats.org/officeDocument/2006/relationships/hyperlink" Target="https://promotions.names.co.uk/index_uk197.html?PR=EG0&amp;BID=000&amp;LPAG=uk197&amp;gclid=CjwKCAjwlcaRBhBYEiwAK341jQZWmDw-SLCEkX0D8xUC4eL7hH8qmp4Rp1lZeYalk6WoGpeh-yRzbhoCYkoQAvD_BwE&amp;idc=9592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davidmills.github.io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lify.com/blog/2016/09/29/a-step-by-step-guide-deploying-on-netlif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52ABAD83-27E5-4060-A3A4-028AF4D7D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576" y="2461435"/>
            <a:ext cx="5400886" cy="366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rgbClr val="FFFFFF"/>
                </a:solidFill>
                <a:cs typeface="Calibri Light"/>
              </a:rPr>
              <a:t>Publish your page and use of JS API</a:t>
            </a:r>
            <a:endParaRPr lang="en-GB" sz="54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>
                <a:solidFill>
                  <a:srgbClr val="529784"/>
                </a:solidFill>
                <a:cs typeface="Calibri"/>
              </a:rPr>
              <a:t>COM3013 PRINCIPLES OF WEBDEVELOPMENT</a:t>
            </a:r>
            <a:endParaRPr lang="en-US" sz="2000">
              <a:solidFill>
                <a:srgbClr val="529784"/>
              </a:solidFill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D40E858-0633-46C1-B5BC-51C62BB35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03" y="2455653"/>
            <a:ext cx="5101087" cy="367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2F4C-23C1-428D-8A35-04F02FFD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95" y="77578"/>
            <a:ext cx="10515600" cy="646233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GB">
                <a:cs typeface="Calibri Light"/>
              </a:rPr>
              <a:t>             Error Handling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186DD-5901-4819-8E93-F40AD33EC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23" y="991738"/>
            <a:ext cx="10515600" cy="50845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1900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function</a:t>
            </a:r>
            <a:r>
              <a:rPr lang="en-GB" sz="1900">
                <a:latin typeface="Consolas"/>
                <a:ea typeface="+mn-lt"/>
                <a:cs typeface="+mn-lt"/>
              </a:rPr>
              <a:t> </a:t>
            </a:r>
            <a:r>
              <a:rPr lang="en-GB" sz="1900" err="1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showError</a:t>
            </a:r>
            <a:r>
              <a:rPr lang="en-GB" sz="1900">
                <a:latin typeface="Consolas"/>
                <a:ea typeface="+mn-lt"/>
                <a:cs typeface="+mn-lt"/>
              </a:rPr>
              <a:t>(error) {</a:t>
            </a:r>
            <a:endParaRPr lang="en-GB" sz="190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GB" sz="1900">
                <a:latin typeface="Consolas"/>
                <a:ea typeface="+mn-lt"/>
                <a:cs typeface="+mn-lt"/>
              </a:rPr>
              <a:t>  </a:t>
            </a:r>
            <a:r>
              <a:rPr lang="en-GB" sz="1900">
                <a:solidFill>
                  <a:schemeClr val="accent2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switch</a:t>
            </a:r>
            <a:r>
              <a:rPr lang="en-GB" sz="1900">
                <a:latin typeface="Consolas"/>
                <a:ea typeface="+mn-lt"/>
                <a:cs typeface="+mn-lt"/>
              </a:rPr>
              <a:t>(</a:t>
            </a:r>
            <a:r>
              <a:rPr lang="en-GB" sz="1900" err="1">
                <a:latin typeface="Consolas"/>
                <a:ea typeface="+mn-lt"/>
                <a:cs typeface="+mn-lt"/>
              </a:rPr>
              <a:t>error.code</a:t>
            </a:r>
            <a:r>
              <a:rPr lang="en-GB" sz="1900">
                <a:latin typeface="Consolas"/>
                <a:ea typeface="+mn-lt"/>
                <a:cs typeface="+mn-lt"/>
              </a:rPr>
              <a:t>) {</a:t>
            </a:r>
            <a:endParaRPr lang="en-GB" sz="190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GB" sz="1900">
                <a:latin typeface="Consolas"/>
                <a:ea typeface="+mn-lt"/>
                <a:cs typeface="+mn-lt"/>
              </a:rPr>
              <a:t>    </a:t>
            </a:r>
            <a:r>
              <a:rPr lang="en-GB" sz="1900">
                <a:solidFill>
                  <a:srgbClr val="00B0F0"/>
                </a:solidFill>
                <a:latin typeface="Consolas"/>
                <a:ea typeface="+mn-lt"/>
                <a:cs typeface="+mn-lt"/>
              </a:rPr>
              <a:t>case</a:t>
            </a:r>
            <a:r>
              <a:rPr lang="en-GB" sz="1900">
                <a:latin typeface="Consolas"/>
                <a:ea typeface="+mn-lt"/>
                <a:cs typeface="+mn-lt"/>
              </a:rPr>
              <a:t> </a:t>
            </a:r>
            <a:r>
              <a:rPr lang="en-GB" sz="190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error.PERMISSION_DENIED</a:t>
            </a:r>
            <a:r>
              <a:rPr lang="en-GB" sz="1900">
                <a:latin typeface="Consolas"/>
                <a:ea typeface="+mn-lt"/>
                <a:cs typeface="+mn-lt"/>
              </a:rPr>
              <a:t>:</a:t>
            </a:r>
            <a:endParaRPr lang="en-GB" sz="190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GB" sz="1900">
                <a:latin typeface="Consolas"/>
                <a:ea typeface="+mn-lt"/>
                <a:cs typeface="+mn-lt"/>
              </a:rPr>
              <a:t>      </a:t>
            </a:r>
            <a:r>
              <a:rPr lang="en-GB" sz="1900" err="1">
                <a:latin typeface="Consolas"/>
                <a:ea typeface="+mn-lt"/>
                <a:cs typeface="+mn-lt"/>
              </a:rPr>
              <a:t>x.innerHTML</a:t>
            </a:r>
            <a:r>
              <a:rPr lang="en-GB" sz="1900">
                <a:latin typeface="Consolas"/>
                <a:ea typeface="+mn-lt"/>
                <a:cs typeface="+mn-lt"/>
              </a:rPr>
              <a:t> = "User denied the request for Geolocation."</a:t>
            </a:r>
            <a:endParaRPr lang="en-GB" sz="190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GB" sz="1900">
                <a:latin typeface="Consolas"/>
                <a:ea typeface="+mn-lt"/>
                <a:cs typeface="+mn-lt"/>
              </a:rPr>
              <a:t>      break;</a:t>
            </a:r>
            <a:endParaRPr lang="en-GB" sz="190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GB" sz="1900">
                <a:latin typeface="Consolas"/>
                <a:ea typeface="+mn-lt"/>
                <a:cs typeface="+mn-lt"/>
              </a:rPr>
              <a:t>    </a:t>
            </a:r>
            <a:r>
              <a:rPr lang="en-GB" sz="1900">
                <a:solidFill>
                  <a:srgbClr val="00B0F0"/>
                </a:solidFill>
                <a:latin typeface="Consolas"/>
                <a:ea typeface="+mn-lt"/>
                <a:cs typeface="+mn-lt"/>
              </a:rPr>
              <a:t>case</a:t>
            </a:r>
            <a:r>
              <a:rPr lang="en-GB" sz="1900">
                <a:latin typeface="Consolas"/>
                <a:ea typeface="+mn-lt"/>
                <a:cs typeface="+mn-lt"/>
              </a:rPr>
              <a:t> </a:t>
            </a:r>
            <a:r>
              <a:rPr lang="en-GB" sz="190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error.POSITION_UNAVAILABLE</a:t>
            </a:r>
            <a:r>
              <a:rPr lang="en-GB" sz="1900">
                <a:latin typeface="Consolas"/>
                <a:ea typeface="+mn-lt"/>
                <a:cs typeface="+mn-lt"/>
              </a:rPr>
              <a:t>:</a:t>
            </a:r>
            <a:endParaRPr lang="en-GB" sz="190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GB" sz="1900">
                <a:latin typeface="Consolas"/>
                <a:ea typeface="+mn-lt"/>
                <a:cs typeface="+mn-lt"/>
              </a:rPr>
              <a:t>      </a:t>
            </a:r>
            <a:r>
              <a:rPr lang="en-GB" sz="1900" err="1">
                <a:latin typeface="Consolas"/>
                <a:ea typeface="+mn-lt"/>
                <a:cs typeface="+mn-lt"/>
              </a:rPr>
              <a:t>x.innerHTML</a:t>
            </a:r>
            <a:r>
              <a:rPr lang="en-GB" sz="1900">
                <a:latin typeface="Consolas"/>
                <a:ea typeface="+mn-lt"/>
                <a:cs typeface="+mn-lt"/>
              </a:rPr>
              <a:t> = "Location information is unavailable."</a:t>
            </a:r>
            <a:endParaRPr lang="en-GB" sz="190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GB" sz="1900">
                <a:latin typeface="Consolas"/>
                <a:ea typeface="+mn-lt"/>
                <a:cs typeface="+mn-lt"/>
              </a:rPr>
              <a:t>      break;</a:t>
            </a:r>
            <a:endParaRPr lang="en-GB" sz="190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GB" sz="1900">
                <a:latin typeface="Consolas"/>
                <a:ea typeface="+mn-lt"/>
                <a:cs typeface="+mn-lt"/>
              </a:rPr>
              <a:t>    </a:t>
            </a:r>
            <a:r>
              <a:rPr lang="en-GB" sz="1900">
                <a:solidFill>
                  <a:srgbClr val="00B0F0"/>
                </a:solidFill>
                <a:latin typeface="Consolas"/>
                <a:ea typeface="+mn-lt"/>
                <a:cs typeface="+mn-lt"/>
              </a:rPr>
              <a:t>case</a:t>
            </a:r>
            <a:r>
              <a:rPr lang="en-GB" sz="1900">
                <a:latin typeface="Consolas"/>
                <a:ea typeface="+mn-lt"/>
                <a:cs typeface="+mn-lt"/>
              </a:rPr>
              <a:t> </a:t>
            </a:r>
            <a:r>
              <a:rPr lang="en-GB" sz="190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error.TIMEOUT</a:t>
            </a:r>
            <a:r>
              <a:rPr lang="en-GB" sz="1900">
                <a:latin typeface="Consolas"/>
                <a:ea typeface="+mn-lt"/>
                <a:cs typeface="+mn-lt"/>
              </a:rPr>
              <a:t>:</a:t>
            </a:r>
            <a:endParaRPr lang="en-GB" sz="190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GB" sz="1900">
                <a:latin typeface="Consolas"/>
                <a:ea typeface="+mn-lt"/>
                <a:cs typeface="+mn-lt"/>
              </a:rPr>
              <a:t>      </a:t>
            </a:r>
            <a:r>
              <a:rPr lang="en-GB" sz="1900" err="1">
                <a:latin typeface="Consolas"/>
                <a:ea typeface="+mn-lt"/>
                <a:cs typeface="+mn-lt"/>
              </a:rPr>
              <a:t>x.innerHTML</a:t>
            </a:r>
            <a:r>
              <a:rPr lang="en-GB" sz="1900">
                <a:latin typeface="Consolas"/>
                <a:ea typeface="+mn-lt"/>
                <a:cs typeface="+mn-lt"/>
              </a:rPr>
              <a:t> = "The request to get user location timed out."</a:t>
            </a:r>
            <a:endParaRPr lang="en-GB" sz="190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GB" sz="1900">
                <a:latin typeface="Consolas"/>
                <a:ea typeface="+mn-lt"/>
                <a:cs typeface="+mn-lt"/>
              </a:rPr>
              <a:t>      break;</a:t>
            </a:r>
            <a:endParaRPr lang="en-GB" sz="190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GB" sz="1900">
                <a:latin typeface="Consolas"/>
                <a:ea typeface="+mn-lt"/>
                <a:cs typeface="+mn-lt"/>
              </a:rPr>
              <a:t>    </a:t>
            </a:r>
            <a:r>
              <a:rPr lang="en-GB" sz="1900">
                <a:solidFill>
                  <a:srgbClr val="00B0F0"/>
                </a:solidFill>
                <a:latin typeface="Consolas"/>
                <a:ea typeface="+mn-lt"/>
                <a:cs typeface="+mn-lt"/>
              </a:rPr>
              <a:t>case</a:t>
            </a:r>
            <a:r>
              <a:rPr lang="en-GB" sz="1900">
                <a:latin typeface="Consolas"/>
                <a:ea typeface="+mn-lt"/>
                <a:cs typeface="+mn-lt"/>
              </a:rPr>
              <a:t> </a:t>
            </a:r>
            <a:r>
              <a:rPr lang="en-GB" sz="190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error.UNKNOWN_ERROR</a:t>
            </a:r>
            <a:r>
              <a:rPr lang="en-GB" sz="1900">
                <a:latin typeface="Consolas"/>
                <a:ea typeface="+mn-lt"/>
                <a:cs typeface="+mn-lt"/>
              </a:rPr>
              <a:t>:</a:t>
            </a:r>
            <a:endParaRPr lang="en-GB" sz="190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GB" sz="1900">
                <a:latin typeface="Consolas"/>
                <a:ea typeface="+mn-lt"/>
                <a:cs typeface="+mn-lt"/>
              </a:rPr>
              <a:t>      </a:t>
            </a:r>
            <a:r>
              <a:rPr lang="en-GB" sz="1900" err="1">
                <a:latin typeface="Consolas"/>
                <a:ea typeface="+mn-lt"/>
                <a:cs typeface="+mn-lt"/>
              </a:rPr>
              <a:t>x.innerHTML</a:t>
            </a:r>
            <a:r>
              <a:rPr lang="en-GB" sz="1900">
                <a:latin typeface="Consolas"/>
                <a:ea typeface="+mn-lt"/>
                <a:cs typeface="+mn-lt"/>
              </a:rPr>
              <a:t> = "An unknown error occurred."</a:t>
            </a:r>
            <a:endParaRPr lang="en-GB" sz="190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GB" sz="1900">
                <a:latin typeface="Consolas"/>
                <a:ea typeface="+mn-lt"/>
                <a:cs typeface="+mn-lt"/>
              </a:rPr>
              <a:t>      break;}</a:t>
            </a:r>
            <a:endParaRPr lang="en-GB" sz="190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GB" sz="1900">
                <a:latin typeface="Consolas"/>
                <a:ea typeface="+mn-lt"/>
                <a:cs typeface="+mn-lt"/>
              </a:rPr>
              <a:t>}</a:t>
            </a:r>
            <a:endParaRPr lang="en-GB" sz="1900">
              <a:latin typeface="Consolas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7142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20BC-9481-40C2-8A8B-52C38F5F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465"/>
            <a:ext cx="10515600" cy="7614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>
                <a:cs typeface="Calibri Light"/>
              </a:rPr>
              <a:t>Properties of </a:t>
            </a:r>
            <a:r>
              <a:rPr lang="en-GB" err="1">
                <a:solidFill>
                  <a:schemeClr val="accent4">
                    <a:lumMod val="75000"/>
                  </a:schemeClr>
                </a:solidFill>
                <a:latin typeface="Consolas"/>
                <a:ea typeface="+mj-lt"/>
                <a:cs typeface="+mj-lt"/>
              </a:rPr>
              <a:t>getCurrentPosition</a:t>
            </a:r>
            <a:r>
              <a:rPr lang="en-GB">
                <a:solidFill>
                  <a:schemeClr val="accent4">
                    <a:lumMod val="75000"/>
                  </a:schemeClr>
                </a:solidFill>
                <a:latin typeface="Consolas"/>
                <a:ea typeface="+mj-lt"/>
                <a:cs typeface="+mj-lt"/>
              </a:rPr>
              <a:t>()</a:t>
            </a:r>
            <a:endParaRPr lang="en-US">
              <a:solidFill>
                <a:schemeClr val="accent4">
                  <a:lumMod val="75000"/>
                </a:schemeClr>
              </a:solidFill>
              <a:latin typeface="Consolas"/>
              <a:ea typeface="+mj-lt"/>
              <a:cs typeface="+mj-l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E3D0147-C668-4441-A1FD-93231417A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695140"/>
              </p:ext>
            </p:extLst>
          </p:nvPr>
        </p:nvGraphicFramePr>
        <p:xfrm>
          <a:off x="992037" y="1207698"/>
          <a:ext cx="9721817" cy="5197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249">
                  <a:extLst>
                    <a:ext uri="{9D8B030D-6E8A-4147-A177-3AD203B41FA5}">
                      <a16:colId xmlns:a16="http://schemas.microsoft.com/office/drawing/2014/main" val="2352677852"/>
                    </a:ext>
                  </a:extLst>
                </a:gridCol>
                <a:gridCol w="7467568">
                  <a:extLst>
                    <a:ext uri="{9D8B030D-6E8A-4147-A177-3AD203B41FA5}">
                      <a16:colId xmlns:a16="http://schemas.microsoft.com/office/drawing/2014/main" val="1543537069"/>
                    </a:ext>
                  </a:extLst>
                </a:gridCol>
              </a:tblGrid>
              <a:tr h="496533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Property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Returns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32379349"/>
                  </a:ext>
                </a:extLst>
              </a:tr>
              <a:tr h="496533">
                <a:tc>
                  <a:txBody>
                    <a:bodyPr/>
                    <a:lstStyle/>
                    <a:p>
                      <a:pPr algn="l" fontAlgn="t"/>
                      <a:r>
                        <a:rPr lang="en-GB" err="1">
                          <a:effectLst/>
                        </a:rPr>
                        <a:t>coords.latitude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The latitude as a decimal number (always returned)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98001370"/>
                  </a:ext>
                </a:extLst>
              </a:tr>
              <a:tr h="790775">
                <a:tc>
                  <a:txBody>
                    <a:bodyPr/>
                    <a:lstStyle/>
                    <a:p>
                      <a:pPr algn="l" fontAlgn="t"/>
                      <a:r>
                        <a:rPr lang="en-GB" err="1">
                          <a:effectLst/>
                        </a:rPr>
                        <a:t>coords.longitude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The longitude as a decimal number (always returned)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78650488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l" fontAlgn="t"/>
                      <a:r>
                        <a:rPr lang="en-GB" err="1">
                          <a:effectLst/>
                        </a:rPr>
                        <a:t>coords.accuracy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The accuracy of position (always returned)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26637520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algn="l" fontAlgn="t"/>
                      <a:r>
                        <a:rPr lang="en-GB" err="1">
                          <a:effectLst/>
                        </a:rPr>
                        <a:t>coords.altitude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The altitude in meters above the mean sea level (returned if available)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21926847"/>
                  </a:ext>
                </a:extLst>
              </a:tr>
              <a:tr h="790775">
                <a:tc>
                  <a:txBody>
                    <a:bodyPr/>
                    <a:lstStyle/>
                    <a:p>
                      <a:pPr algn="l" fontAlgn="t"/>
                      <a:r>
                        <a:rPr lang="en-GB" err="1">
                          <a:effectLst/>
                        </a:rPr>
                        <a:t>coords.altitudeAccuracy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The altitude accuracy of position (returned if available)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37462037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l" fontAlgn="t"/>
                      <a:r>
                        <a:rPr lang="en-GB" err="1">
                          <a:effectLst/>
                        </a:rPr>
                        <a:t>coords.heading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The heading as degrees clockwise from North (returned if available)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67131695"/>
                  </a:ext>
                </a:extLst>
              </a:tr>
              <a:tr h="478143">
                <a:tc>
                  <a:txBody>
                    <a:bodyPr/>
                    <a:lstStyle/>
                    <a:p>
                      <a:pPr algn="l" fontAlgn="t"/>
                      <a:r>
                        <a:rPr lang="en-GB" err="1">
                          <a:effectLst/>
                        </a:rPr>
                        <a:t>coords.speed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The speed in meters per second (returned if available)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4744613"/>
                  </a:ext>
                </a:extLst>
              </a:tr>
              <a:tr h="478143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timestamp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The date/time of the response (returned if available)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4831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554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DA00-6033-4D1E-89C8-0937F093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35" y="197037"/>
            <a:ext cx="10515600" cy="72044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>
                <a:cs typeface="Calibri Light"/>
              </a:rPr>
              <a:t>Geolocation Methods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9188-F665-4F70-835F-CDB53A8C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The Geolocation object also has other interesting methods.</a:t>
            </a:r>
            <a:endParaRPr lang="en-GB">
              <a:cs typeface="Calibri" panose="020F0502020204030204"/>
            </a:endParaRPr>
          </a:p>
          <a:p>
            <a:pPr marL="0" indent="0">
              <a:buNone/>
            </a:pPr>
            <a:endParaRPr lang="en-GB">
              <a:latin typeface="Calibri"/>
              <a:cs typeface="Calibri"/>
            </a:endParaRPr>
          </a:p>
          <a:p>
            <a:r>
              <a:rPr lang="en-GB" err="1">
                <a:solidFill>
                  <a:srgbClr val="C00000"/>
                </a:solidFill>
                <a:latin typeface="Consolas"/>
              </a:rPr>
              <a:t>watchPosition</a:t>
            </a:r>
            <a:r>
              <a:rPr lang="en-GB">
                <a:solidFill>
                  <a:srgbClr val="C00000"/>
                </a:solidFill>
                <a:latin typeface="Consolas"/>
              </a:rPr>
              <a:t>()</a:t>
            </a:r>
            <a:r>
              <a:rPr lang="en-GB">
                <a:solidFill>
                  <a:srgbClr val="C00000"/>
                </a:solidFill>
                <a:ea typeface="+mn-lt"/>
                <a:cs typeface="+mn-lt"/>
              </a:rPr>
              <a:t> </a:t>
            </a:r>
            <a:r>
              <a:rPr lang="en-GB">
                <a:ea typeface="+mn-lt"/>
                <a:cs typeface="+mn-lt"/>
              </a:rPr>
              <a:t>- Returns the current position of the user and continues to return updated position as the user moves (like the GPS in a car).</a:t>
            </a:r>
            <a:endParaRPr lang="en-GB"/>
          </a:p>
          <a:p>
            <a:r>
              <a:rPr lang="en-GB" err="1">
                <a:solidFill>
                  <a:srgbClr val="C00000"/>
                </a:solidFill>
                <a:latin typeface="Consolas"/>
              </a:rPr>
              <a:t>clearWatch</a:t>
            </a:r>
            <a:r>
              <a:rPr lang="en-GB">
                <a:solidFill>
                  <a:srgbClr val="C00000"/>
                </a:solidFill>
                <a:latin typeface="Consolas"/>
              </a:rPr>
              <a:t>()</a:t>
            </a:r>
            <a:r>
              <a:rPr lang="en-GB">
                <a:ea typeface="+mn-lt"/>
                <a:cs typeface="+mn-lt"/>
              </a:rPr>
              <a:t> - Stops the </a:t>
            </a:r>
            <a:r>
              <a:rPr lang="en-GB" err="1">
                <a:latin typeface="Consolas"/>
              </a:rPr>
              <a:t>watchPosition</a:t>
            </a:r>
            <a:r>
              <a:rPr lang="en-GB">
                <a:latin typeface="Consolas"/>
              </a:rPr>
              <a:t>()</a:t>
            </a:r>
            <a:r>
              <a:rPr lang="en-GB">
                <a:ea typeface="+mn-lt"/>
                <a:cs typeface="+mn-lt"/>
              </a:rPr>
              <a:t> method.</a:t>
            </a:r>
            <a:endParaRPr lang="en-GB"/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369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2EC1-3AB8-4755-975D-958F0D75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842"/>
            <a:ext cx="10515600" cy="72171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>
                <a:cs typeface="Calibri Light"/>
              </a:rPr>
              <a:t>The </a:t>
            </a:r>
            <a:r>
              <a:rPr lang="en-GB">
                <a:latin typeface="Consolas"/>
                <a:cs typeface="Calibri Light"/>
              </a:rPr>
              <a:t>watchPosition()</a:t>
            </a:r>
            <a:endParaRPr lang="en-GB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D38C3-9257-40E3-A850-31E440299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890"/>
            <a:ext cx="10515600" cy="531462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The example below shows the </a:t>
            </a:r>
            <a:r>
              <a:rPr lang="en-GB" err="1">
                <a:solidFill>
                  <a:schemeClr val="accent4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watchPosition</a:t>
            </a:r>
            <a:r>
              <a:rPr lang="en-GB">
                <a:solidFill>
                  <a:schemeClr val="accent4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()</a:t>
            </a:r>
            <a:r>
              <a:rPr lang="en-GB">
                <a:ea typeface="+mn-lt"/>
                <a:cs typeface="+mn-lt"/>
              </a:rPr>
              <a:t> method. You need an accurate GPS device to test this (like smartphone):</a:t>
            </a:r>
            <a:endParaRPr lang="en-GB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endParaRPr lang="en-GB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err="1">
                <a:solidFill>
                  <a:srgbClr val="00B0F0"/>
                </a:solidFill>
                <a:latin typeface="Consolas"/>
                <a:ea typeface="+mn-lt"/>
                <a:cs typeface="+mn-lt"/>
              </a:rPr>
              <a:t>const</a:t>
            </a:r>
            <a:r>
              <a:rPr lang="en-GB">
                <a:latin typeface="Consolas"/>
                <a:ea typeface="+mn-lt"/>
                <a:cs typeface="+mn-lt"/>
              </a:rPr>
              <a:t> y = </a:t>
            </a:r>
            <a:r>
              <a:rPr lang="en-GB" err="1">
                <a:latin typeface="Consolas"/>
                <a:ea typeface="+mn-lt"/>
                <a:cs typeface="+mn-lt"/>
              </a:rPr>
              <a:t>document.</a:t>
            </a:r>
            <a:r>
              <a:rPr lang="en-GB" err="1">
                <a:solidFill>
                  <a:schemeClr val="accent2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getElementById</a:t>
            </a:r>
            <a:r>
              <a:rPr lang="en-GB">
                <a:latin typeface="Consolas"/>
                <a:ea typeface="+mn-lt"/>
                <a:cs typeface="+mn-lt"/>
              </a:rPr>
              <a:t>("demo");</a:t>
            </a:r>
            <a:br>
              <a:rPr lang="en-GB">
                <a:latin typeface="Consolas"/>
                <a:ea typeface="+mn-lt"/>
                <a:cs typeface="+mn-lt"/>
              </a:rPr>
            </a:br>
            <a:r>
              <a:rPr lang="en-GB">
                <a:latin typeface="Consolas"/>
                <a:ea typeface="+mn-lt"/>
                <a:cs typeface="+mn-lt"/>
              </a:rPr>
              <a:t>function </a:t>
            </a:r>
            <a:r>
              <a:rPr lang="en-GB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getLocation</a:t>
            </a:r>
            <a:r>
              <a:rPr lang="en-GB">
                <a:latin typeface="Consolas"/>
                <a:ea typeface="+mn-lt"/>
                <a:cs typeface="+mn-lt"/>
              </a:rPr>
              <a:t>() {</a:t>
            </a:r>
          </a:p>
          <a:p>
            <a:pPr marL="0" indent="0">
              <a:buNone/>
            </a:pPr>
            <a:br>
              <a:rPr lang="en-GB">
                <a:latin typeface="Consolas"/>
                <a:ea typeface="+mn-lt"/>
                <a:cs typeface="+mn-lt"/>
              </a:rPr>
            </a:br>
            <a:r>
              <a:rPr lang="en-GB">
                <a:latin typeface="Consolas"/>
                <a:ea typeface="+mn-lt"/>
                <a:cs typeface="+mn-lt"/>
              </a:rPr>
              <a:t>  </a:t>
            </a:r>
            <a:r>
              <a:rPr lang="en-GB">
                <a:solidFill>
                  <a:schemeClr val="accent6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if</a:t>
            </a:r>
            <a:r>
              <a:rPr lang="en-GB">
                <a:latin typeface="Consolas"/>
                <a:ea typeface="+mn-lt"/>
                <a:cs typeface="+mn-lt"/>
              </a:rPr>
              <a:t> (</a:t>
            </a:r>
            <a:r>
              <a:rPr lang="en-GB" err="1">
                <a:solidFill>
                  <a:schemeClr val="accent1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navigator</a:t>
            </a:r>
            <a:r>
              <a:rPr lang="en-GB" err="1">
                <a:latin typeface="Consolas"/>
                <a:ea typeface="+mn-lt"/>
                <a:cs typeface="+mn-lt"/>
              </a:rPr>
              <a:t>.</a:t>
            </a:r>
            <a:r>
              <a:rPr lang="en-GB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geolocation</a:t>
            </a:r>
            <a:r>
              <a:rPr lang="en-GB">
                <a:latin typeface="Consolas"/>
                <a:ea typeface="+mn-lt"/>
                <a:cs typeface="+mn-lt"/>
              </a:rPr>
              <a:t>) {</a:t>
            </a:r>
            <a:br>
              <a:rPr lang="en-GB">
                <a:latin typeface="Consolas"/>
                <a:ea typeface="+mn-lt"/>
                <a:cs typeface="+mn-lt"/>
              </a:rPr>
            </a:br>
            <a:r>
              <a:rPr lang="en-GB">
                <a:latin typeface="Consolas"/>
                <a:ea typeface="+mn-lt"/>
                <a:cs typeface="+mn-lt"/>
              </a:rPr>
              <a:t>    </a:t>
            </a:r>
            <a:r>
              <a:rPr lang="en-GB" err="1">
                <a:solidFill>
                  <a:schemeClr val="accent1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navigator</a:t>
            </a:r>
            <a:r>
              <a:rPr lang="en-GB" err="1">
                <a:latin typeface="Consolas"/>
                <a:ea typeface="+mn-lt"/>
                <a:cs typeface="+mn-lt"/>
              </a:rPr>
              <a:t>.</a:t>
            </a:r>
            <a:r>
              <a:rPr lang="en-GB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geolocation</a:t>
            </a:r>
            <a:r>
              <a:rPr lang="en-GB" err="1">
                <a:latin typeface="Consolas"/>
                <a:ea typeface="+mn-lt"/>
                <a:cs typeface="+mn-lt"/>
              </a:rPr>
              <a:t>.</a:t>
            </a:r>
            <a:r>
              <a:rPr lang="en-GB" err="1">
                <a:solidFill>
                  <a:schemeClr val="accent4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watchPosition</a:t>
            </a:r>
            <a:r>
              <a:rPr lang="en-GB">
                <a:latin typeface="Consolas"/>
                <a:ea typeface="+mn-lt"/>
                <a:cs typeface="+mn-lt"/>
              </a:rPr>
              <a:t>(</a:t>
            </a:r>
            <a:r>
              <a:rPr lang="en-GB" err="1">
                <a:latin typeface="Consolas"/>
                <a:ea typeface="+mn-lt"/>
                <a:cs typeface="+mn-lt"/>
              </a:rPr>
              <a:t>showPosition</a:t>
            </a:r>
            <a:r>
              <a:rPr lang="en-GB">
                <a:latin typeface="Consolas"/>
                <a:ea typeface="+mn-lt"/>
                <a:cs typeface="+mn-lt"/>
              </a:rPr>
              <a:t>);</a:t>
            </a:r>
            <a:br>
              <a:rPr lang="en-GB">
                <a:latin typeface="Consolas"/>
                <a:ea typeface="+mn-lt"/>
                <a:cs typeface="+mn-lt"/>
              </a:rPr>
            </a:br>
            <a:r>
              <a:rPr lang="en-GB">
                <a:latin typeface="Consolas"/>
                <a:ea typeface="+mn-lt"/>
                <a:cs typeface="+mn-lt"/>
              </a:rPr>
              <a:t>  } </a:t>
            </a:r>
            <a:endParaRPr lang="en-GB"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latin typeface="Consolas"/>
                <a:ea typeface="+mn-lt"/>
                <a:cs typeface="+mn-lt"/>
              </a:rPr>
              <a:t>  </a:t>
            </a:r>
            <a:r>
              <a:rPr lang="en-GB">
                <a:solidFill>
                  <a:schemeClr val="accent6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else</a:t>
            </a:r>
            <a:r>
              <a:rPr lang="en-GB">
                <a:latin typeface="Consolas"/>
                <a:ea typeface="+mn-lt"/>
                <a:cs typeface="+mn-lt"/>
              </a:rPr>
              <a:t> {</a:t>
            </a:r>
            <a:br>
              <a:rPr lang="en-GB">
                <a:latin typeface="Consolas"/>
                <a:ea typeface="+mn-lt"/>
                <a:cs typeface="+mn-lt"/>
              </a:rPr>
            </a:br>
            <a:r>
              <a:rPr lang="en-GB">
                <a:latin typeface="Consolas"/>
                <a:ea typeface="+mn-lt"/>
                <a:cs typeface="+mn-lt"/>
              </a:rPr>
              <a:t>    </a:t>
            </a:r>
            <a:r>
              <a:rPr lang="en-GB" err="1">
                <a:latin typeface="Consolas"/>
                <a:ea typeface="+mn-lt"/>
                <a:cs typeface="+mn-lt"/>
              </a:rPr>
              <a:t>y.innerHTML</a:t>
            </a:r>
            <a:r>
              <a:rPr lang="en-GB">
                <a:latin typeface="Consolas"/>
                <a:ea typeface="+mn-lt"/>
                <a:cs typeface="+mn-lt"/>
              </a:rPr>
              <a:t> = "Geolocation is not supported by this browser.";</a:t>
            </a:r>
            <a:br>
              <a:rPr lang="en-GB">
                <a:latin typeface="Consolas"/>
                <a:ea typeface="+mn-lt"/>
                <a:cs typeface="+mn-lt"/>
              </a:rPr>
            </a:br>
            <a:r>
              <a:rPr lang="en-GB">
                <a:latin typeface="Consolas"/>
                <a:ea typeface="+mn-lt"/>
                <a:cs typeface="+mn-lt"/>
              </a:rPr>
              <a:t>  }</a:t>
            </a:r>
            <a:br>
              <a:rPr lang="en-GB">
                <a:latin typeface="Consolas"/>
                <a:ea typeface="+mn-lt"/>
                <a:cs typeface="+mn-lt"/>
              </a:rPr>
            </a:br>
            <a:r>
              <a:rPr lang="en-GB">
                <a:latin typeface="Consolas"/>
                <a:ea typeface="+mn-lt"/>
                <a:cs typeface="+mn-lt"/>
              </a:rPr>
              <a:t>}</a:t>
            </a:r>
            <a:endParaRPr lang="en-GB">
              <a:cs typeface="Calibri"/>
            </a:endParaRPr>
          </a:p>
          <a:p>
            <a:pPr marL="0" indent="0">
              <a:buNone/>
            </a:pPr>
            <a:br>
              <a:rPr lang="en-GB">
                <a:latin typeface="Consolas"/>
                <a:ea typeface="+mn-lt"/>
                <a:cs typeface="+mn-lt"/>
              </a:rPr>
            </a:br>
            <a:r>
              <a:rPr lang="en-GB">
                <a:solidFill>
                  <a:schemeClr val="accent2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function</a:t>
            </a:r>
            <a:r>
              <a:rPr lang="en-GB">
                <a:latin typeface="Consolas"/>
                <a:ea typeface="+mn-lt"/>
                <a:cs typeface="+mn-lt"/>
              </a:rPr>
              <a:t> </a:t>
            </a:r>
            <a:r>
              <a:rPr lang="en-GB" err="1">
                <a:solidFill>
                  <a:schemeClr val="accent1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showPosition</a:t>
            </a:r>
            <a:r>
              <a:rPr lang="en-GB">
                <a:latin typeface="Consolas"/>
                <a:ea typeface="+mn-lt"/>
                <a:cs typeface="+mn-lt"/>
              </a:rPr>
              <a:t>(position) {</a:t>
            </a:r>
            <a:br>
              <a:rPr lang="en-GB">
                <a:latin typeface="Consolas"/>
                <a:ea typeface="+mn-lt"/>
                <a:cs typeface="+mn-lt"/>
              </a:rPr>
            </a:br>
            <a:r>
              <a:rPr lang="en-GB">
                <a:latin typeface="Consolas"/>
                <a:ea typeface="+mn-lt"/>
                <a:cs typeface="+mn-lt"/>
              </a:rPr>
              <a:t>  </a:t>
            </a:r>
            <a:r>
              <a:rPr lang="en-GB" err="1">
                <a:latin typeface="Consolas"/>
                <a:ea typeface="+mn-lt"/>
                <a:cs typeface="+mn-lt"/>
              </a:rPr>
              <a:t>y.innerHTML</a:t>
            </a:r>
            <a:r>
              <a:rPr lang="en-GB">
                <a:latin typeface="Consolas"/>
                <a:ea typeface="+mn-lt"/>
                <a:cs typeface="+mn-lt"/>
              </a:rPr>
              <a:t> = "Latitude: " + </a:t>
            </a:r>
            <a:r>
              <a:rPr lang="en-GB" err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position.coords.latitude</a:t>
            </a:r>
            <a:r>
              <a:rPr lang="en-GB">
                <a:latin typeface="Consolas"/>
                <a:ea typeface="+mn-lt"/>
                <a:cs typeface="+mn-lt"/>
              </a:rPr>
              <a:t> +</a:t>
            </a:r>
            <a:br>
              <a:rPr lang="en-GB">
                <a:latin typeface="Consolas"/>
                <a:ea typeface="+mn-lt"/>
                <a:cs typeface="+mn-lt"/>
              </a:rPr>
            </a:br>
            <a:r>
              <a:rPr lang="en-GB">
                <a:latin typeface="Consolas"/>
                <a:ea typeface="+mn-lt"/>
                <a:cs typeface="+mn-lt"/>
              </a:rPr>
              <a:t>  "&lt;</a:t>
            </a:r>
            <a:r>
              <a:rPr lang="en-GB" err="1">
                <a:latin typeface="Consolas"/>
                <a:ea typeface="+mn-lt"/>
                <a:cs typeface="+mn-lt"/>
              </a:rPr>
              <a:t>br</a:t>
            </a:r>
            <a:r>
              <a:rPr lang="en-GB">
                <a:latin typeface="Consolas"/>
                <a:ea typeface="+mn-lt"/>
                <a:cs typeface="+mn-lt"/>
              </a:rPr>
              <a:t>&gt;Longitude: " + </a:t>
            </a:r>
            <a:r>
              <a:rPr lang="en-GB" err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position.coords.longitude</a:t>
            </a:r>
            <a:r>
              <a:rPr lang="en-GB">
                <a:latin typeface="Consolas"/>
                <a:ea typeface="+mn-lt"/>
                <a:cs typeface="+mn-lt"/>
              </a:rPr>
              <a:t>;</a:t>
            </a:r>
            <a:br>
              <a:rPr lang="en-GB">
                <a:latin typeface="Consolas"/>
                <a:ea typeface="+mn-lt"/>
                <a:cs typeface="+mn-lt"/>
              </a:rPr>
            </a:br>
            <a:r>
              <a:rPr lang="en-GB">
                <a:latin typeface="Consolas"/>
                <a:ea typeface="+mn-lt"/>
                <a:cs typeface="+mn-lt"/>
              </a:rPr>
              <a:t>}</a:t>
            </a:r>
            <a:endParaRPr lang="en-GB">
              <a:latin typeface="Consolas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17054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4935-66BB-44EB-B377-78D6FA21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801"/>
            <a:ext cx="10515600" cy="664416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GB">
                <a:cs typeface="Calibri Light"/>
              </a:rPr>
              <a:t>REST API JAVASCRIPT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16A1-EECA-4F6A-BBDA-F3B8BCA15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An API, or </a:t>
            </a:r>
            <a:r>
              <a:rPr lang="en-GB" i="1">
                <a:ea typeface="+mn-lt"/>
                <a:cs typeface="+mn-lt"/>
              </a:rPr>
              <a:t>application programming interface</a:t>
            </a:r>
            <a:r>
              <a:rPr lang="en-GB">
                <a:ea typeface="+mn-lt"/>
                <a:cs typeface="+mn-lt"/>
              </a:rPr>
              <a:t>, is a set of rules that define how applications or devices can connect to and communicate with each other.</a:t>
            </a:r>
            <a:endParaRPr lang="en-US"/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 A REST API is an API that conforms to the design principles of the REST, or </a:t>
            </a:r>
            <a:r>
              <a:rPr lang="en-GB" i="1">
                <a:ea typeface="+mn-lt"/>
                <a:cs typeface="+mn-lt"/>
              </a:rPr>
              <a:t>representational state transfer </a:t>
            </a:r>
            <a:r>
              <a:rPr lang="en-GB">
                <a:ea typeface="+mn-lt"/>
                <a:cs typeface="+mn-lt"/>
              </a:rPr>
              <a:t>architectural style.</a:t>
            </a: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REST API building blocks encompasses the following:</a:t>
            </a: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Endpoint</a:t>
            </a:r>
            <a:endParaRPr lang="en-US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Method</a:t>
            </a:r>
            <a:endParaRPr lang="en-US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Data</a:t>
            </a:r>
            <a:endParaRPr lang="en-US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Headers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099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833F-6674-47D0-8886-DDACB2A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390"/>
            <a:ext cx="10515600" cy="76526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>
                <a:cs typeface="Calibri Light"/>
              </a:rPr>
              <a:t>REST API JAVASCRIPT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F4D9-2250-4E6D-9E5A-5AB1E95E2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82" y="1467037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>
                <a:cs typeface="Calibri"/>
              </a:rPr>
              <a:t>In </a:t>
            </a:r>
            <a:r>
              <a:rPr lang="en-GB" err="1">
                <a:cs typeface="Calibri"/>
              </a:rPr>
              <a:t>Javascript</a:t>
            </a:r>
            <a:r>
              <a:rPr lang="en-GB">
                <a:cs typeface="Calibri"/>
              </a:rPr>
              <a:t>, the fetch method is used in facilitating REST-API communications.</a:t>
            </a:r>
          </a:p>
          <a:p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The Fetch API provides an interface for fetching resources (including across the network). </a:t>
            </a:r>
          </a:p>
          <a:p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Fetch provides a generic definition of </a:t>
            </a:r>
            <a:r>
              <a:rPr lang="en-GB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Request </a:t>
            </a:r>
            <a:r>
              <a:rPr lang="en-GB">
                <a:latin typeface="Calibri"/>
                <a:ea typeface="+mn-lt"/>
                <a:cs typeface="+mn-lt"/>
              </a:rPr>
              <a:t>and</a:t>
            </a:r>
            <a:r>
              <a:rPr lang="en-GB">
                <a:ea typeface="+mn-lt"/>
                <a:cs typeface="+mn-lt"/>
              </a:rPr>
              <a:t> </a:t>
            </a:r>
            <a:r>
              <a:rPr lang="en-GB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Response.</a:t>
            </a:r>
          </a:p>
          <a:p>
            <a:endParaRPr lang="en-GB">
              <a:solidFill>
                <a:srgbClr val="FF0000"/>
              </a:solidFill>
              <a:latin typeface="Consolas"/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The </a:t>
            </a:r>
            <a:r>
              <a:rPr lang="en-GB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fetch()</a:t>
            </a:r>
            <a:r>
              <a:rPr lang="en-GB">
                <a:ea typeface="+mn-lt"/>
                <a:cs typeface="+mn-lt"/>
              </a:rPr>
              <a:t> method takes one mandatory argument (URL), the path to the resource. It returns a </a:t>
            </a:r>
            <a:r>
              <a:rPr lang="en-GB" u="sng">
                <a:latin typeface="Consolas"/>
                <a:ea typeface="+mn-lt"/>
                <a:cs typeface="+mn-lt"/>
                <a:hlinkClick r:id="rId2"/>
              </a:rPr>
              <a:t>Promise</a:t>
            </a:r>
            <a:r>
              <a:rPr lang="en-GB">
                <a:ea typeface="+mn-lt"/>
                <a:cs typeface="+mn-lt"/>
              </a:rPr>
              <a:t> that resolves to the </a:t>
            </a:r>
            <a:r>
              <a:rPr lang="en-GB" u="sng">
                <a:latin typeface="Consolas"/>
                <a:ea typeface="+mn-lt"/>
                <a:cs typeface="+mn-lt"/>
                <a:hlinkClick r:id="rId3"/>
              </a:rPr>
              <a:t>Response</a:t>
            </a:r>
            <a:r>
              <a:rPr lang="en-GB">
                <a:ea typeface="+mn-lt"/>
                <a:cs typeface="+mn-lt"/>
              </a:rPr>
              <a:t> to that request.</a:t>
            </a:r>
            <a:endParaRPr lang="en-GB">
              <a:solidFill>
                <a:srgbClr val="FF0000"/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16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B55F-C59D-413E-B060-389D1B44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733"/>
          </a:xfrm>
        </p:spPr>
        <p:txBody>
          <a:bodyPr/>
          <a:lstStyle/>
          <a:p>
            <a:r>
              <a:rPr lang="en-GB">
                <a:cs typeface="Calibri Light"/>
              </a:rPr>
              <a:t>FETCH REST API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F4D-6F41-483C-9831-EB79D47D9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795"/>
            <a:ext cx="10515600" cy="484016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GB">
                <a:latin typeface="Consolas"/>
              </a:rPr>
              <a:t>Basic syntax of fetch:</a:t>
            </a:r>
          </a:p>
          <a:p>
            <a:pPr marL="0" indent="0">
              <a:buNone/>
            </a:pPr>
            <a:endParaRPr lang="en-GB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>
                <a:solidFill>
                  <a:srgbClr val="00B0F0"/>
                </a:solidFill>
                <a:latin typeface="Consolas"/>
              </a:rPr>
              <a:t>let</a:t>
            </a:r>
            <a:r>
              <a:rPr lang="en-GB">
                <a:latin typeface="Consolas"/>
              </a:rPr>
              <a:t> </a:t>
            </a:r>
            <a:r>
              <a:rPr lang="en-GB" err="1">
                <a:latin typeface="Consolas"/>
              </a:rPr>
              <a:t>newRequest</a:t>
            </a:r>
            <a:r>
              <a:rPr lang="en-GB">
                <a:latin typeface="Consolas"/>
              </a:rPr>
              <a:t> = </a:t>
            </a:r>
            <a:r>
              <a:rPr lang="en-GB">
                <a:solidFill>
                  <a:schemeClr val="accent4">
                    <a:lumMod val="75000"/>
                  </a:schemeClr>
                </a:solidFill>
                <a:latin typeface="Consolas"/>
              </a:rPr>
              <a:t>fetch</a:t>
            </a:r>
            <a:r>
              <a:rPr lang="en-GB">
                <a:latin typeface="Consolas"/>
              </a:rPr>
              <a:t>(</a:t>
            </a:r>
            <a:r>
              <a:rPr lang="en-GB" err="1">
                <a:solidFill>
                  <a:srgbClr val="C00000"/>
                </a:solidFill>
                <a:latin typeface="Consolas"/>
              </a:rPr>
              <a:t>url</a:t>
            </a:r>
            <a:r>
              <a:rPr lang="en-GB">
                <a:latin typeface="Consolas"/>
              </a:rPr>
              <a:t>, [</a:t>
            </a:r>
            <a:r>
              <a:rPr lang="en-GB">
                <a:solidFill>
                  <a:schemeClr val="accent2">
                    <a:lumMod val="75000"/>
                  </a:schemeClr>
                </a:solidFill>
                <a:latin typeface="Consolas"/>
              </a:rPr>
              <a:t>options</a:t>
            </a:r>
            <a:r>
              <a:rPr lang="en-GB">
                <a:latin typeface="Consolas"/>
              </a:rPr>
              <a:t>])</a:t>
            </a:r>
            <a:endParaRPr lang="en-GB">
              <a:cs typeface="Calibri" panose="020F0502020204030204"/>
            </a:endParaRPr>
          </a:p>
          <a:p>
            <a:pPr marL="0" indent="0">
              <a:buNone/>
            </a:pPr>
            <a:endParaRPr lang="en-GB">
              <a:latin typeface="Consolas"/>
            </a:endParaRPr>
          </a:p>
          <a:p>
            <a:r>
              <a:rPr lang="en-GB" b="1" err="1">
                <a:latin typeface="Consolas"/>
              </a:rPr>
              <a:t>url</a:t>
            </a:r>
            <a:r>
              <a:rPr lang="en-GB">
                <a:ea typeface="+mn-lt"/>
                <a:cs typeface="+mn-lt"/>
              </a:rPr>
              <a:t> – the URL to access.</a:t>
            </a:r>
            <a:endParaRPr lang="en-GB"/>
          </a:p>
          <a:p>
            <a:r>
              <a:rPr lang="en-GB" b="1">
                <a:latin typeface="Consolas"/>
              </a:rPr>
              <a:t>options</a:t>
            </a:r>
            <a:r>
              <a:rPr lang="en-GB">
                <a:ea typeface="+mn-lt"/>
                <a:cs typeface="+mn-lt"/>
              </a:rPr>
              <a:t> – optional parameters: method, headers etc.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Without </a:t>
            </a:r>
            <a:r>
              <a:rPr lang="en-GB">
                <a:latin typeface="Consolas"/>
              </a:rPr>
              <a:t>options</a:t>
            </a:r>
            <a:r>
              <a:rPr lang="en-GB">
                <a:ea typeface="+mn-lt"/>
                <a:cs typeface="+mn-lt"/>
              </a:rPr>
              <a:t>, this is a simple GET request, downloading the contents of the </a:t>
            </a:r>
            <a:r>
              <a:rPr lang="en-GB" err="1">
                <a:latin typeface="Consolas"/>
              </a:rPr>
              <a:t>url</a:t>
            </a:r>
            <a:r>
              <a:rPr lang="en-GB">
                <a:ea typeface="+mn-lt"/>
                <a:cs typeface="+mn-lt"/>
              </a:rPr>
              <a:t>.</a:t>
            </a:r>
            <a:endParaRPr lang="en-GB"/>
          </a:p>
          <a:p>
            <a:endParaRPr lang="en-GB">
              <a:cs typeface="Calibri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Without </a:t>
            </a:r>
            <a:r>
              <a:rPr lang="en-GB">
                <a:latin typeface="Consolas"/>
                <a:cs typeface="Calibri"/>
              </a:rPr>
              <a:t>options</a:t>
            </a:r>
            <a:r>
              <a:rPr lang="en-GB">
                <a:ea typeface="+mn-lt"/>
                <a:cs typeface="+mn-lt"/>
              </a:rPr>
              <a:t>, this is a simple GET request, downloading the contents of the </a:t>
            </a:r>
            <a:r>
              <a:rPr lang="en-GB" err="1">
                <a:latin typeface="Consolas"/>
                <a:cs typeface="Calibri"/>
              </a:rPr>
              <a:t>url</a:t>
            </a:r>
            <a:r>
              <a:rPr lang="en-GB">
                <a:ea typeface="+mn-lt"/>
                <a:cs typeface="+mn-lt"/>
              </a:rPr>
              <a:t>.</a:t>
            </a:r>
            <a:endParaRPr lang="en-GB">
              <a:cs typeface="Calibri"/>
            </a:endParaRP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The browser starts the request right away and returns a promise that the calling code should use to get the result.</a:t>
            </a:r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810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4259-6879-43D6-8685-857570FE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82" y="129801"/>
            <a:ext cx="10515600" cy="82235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>
                <a:cs typeface="Calibri Light"/>
              </a:rPr>
              <a:t>Fetch API Request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3589-E987-4B2D-ABEF-4249FC7BE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fetch</a:t>
            </a:r>
            <a:r>
              <a:rPr lang="en-GB">
                <a:latin typeface="Consolas"/>
                <a:ea typeface="+mn-lt"/>
                <a:cs typeface="+mn-lt"/>
              </a:rPr>
              <a:t>('https://hello.free.beeceptor.com')</a:t>
            </a:r>
            <a:endParaRPr lang="en-GB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GB">
                <a:latin typeface="Consolas"/>
                <a:ea typeface="+mn-lt"/>
                <a:cs typeface="+mn-lt"/>
              </a:rPr>
              <a:t>  .</a:t>
            </a:r>
            <a:r>
              <a:rPr lang="en-GB">
                <a:solidFill>
                  <a:schemeClr val="accent4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then</a:t>
            </a:r>
            <a:r>
              <a:rPr lang="en-GB">
                <a:latin typeface="Consolas"/>
                <a:ea typeface="+mn-lt"/>
                <a:cs typeface="+mn-lt"/>
              </a:rPr>
              <a:t>(</a:t>
            </a:r>
            <a:r>
              <a:rPr lang="en-GB">
                <a:solidFill>
                  <a:schemeClr val="accent1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response</a:t>
            </a:r>
            <a:r>
              <a:rPr lang="en-GB">
                <a:latin typeface="Consolas"/>
                <a:ea typeface="+mn-lt"/>
                <a:cs typeface="+mn-lt"/>
              </a:rPr>
              <a:t> =&gt; </a:t>
            </a:r>
            <a:r>
              <a:rPr lang="en-GB" err="1">
                <a:latin typeface="Consolas"/>
                <a:ea typeface="+mn-lt"/>
                <a:cs typeface="+mn-lt"/>
              </a:rPr>
              <a:t>response.json</a:t>
            </a:r>
            <a:r>
              <a:rPr lang="en-GB">
                <a:latin typeface="Consolas"/>
                <a:ea typeface="+mn-lt"/>
                <a:cs typeface="+mn-lt"/>
              </a:rPr>
              <a:t>())</a:t>
            </a:r>
            <a:endParaRPr lang="en-GB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GB">
                <a:latin typeface="Consolas"/>
                <a:ea typeface="+mn-lt"/>
                <a:cs typeface="+mn-lt"/>
              </a:rPr>
              <a:t>  .</a:t>
            </a:r>
            <a:r>
              <a:rPr lang="en-GB">
                <a:solidFill>
                  <a:schemeClr val="accent4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then</a:t>
            </a:r>
            <a:r>
              <a:rPr lang="en-GB">
                <a:latin typeface="Consolas"/>
                <a:ea typeface="+mn-lt"/>
                <a:cs typeface="+mn-lt"/>
              </a:rPr>
              <a:t>(</a:t>
            </a:r>
            <a:r>
              <a:rPr lang="en-GB">
                <a:solidFill>
                  <a:schemeClr val="accent1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data</a:t>
            </a:r>
            <a:r>
              <a:rPr lang="en-GB">
                <a:latin typeface="Consolas"/>
                <a:ea typeface="+mn-lt"/>
                <a:cs typeface="+mn-lt"/>
              </a:rPr>
              <a:t> =&gt; console.log(data));</a:t>
            </a:r>
            <a:endParaRPr lang="en-GB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endParaRPr lang="en-GB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Here we are fetching a JSON file across the network and printing it to the console.</a:t>
            </a:r>
          </a:p>
          <a:p>
            <a:pPr marL="0" indent="0">
              <a:buNone/>
            </a:pPr>
            <a:endParaRPr lang="en-GB">
              <a:cs typeface="Calibri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The endpoint does not directly return the JSON response body but instead returns a promise that resolves with a </a:t>
            </a:r>
            <a:r>
              <a:rPr lang="en-GB" u="sng">
                <a:latin typeface="Consolas"/>
                <a:cs typeface="Calibri"/>
                <a:hlinkClick r:id="rId2"/>
              </a:rPr>
              <a:t>Response</a:t>
            </a:r>
            <a:r>
              <a:rPr lang="en-GB">
                <a:ea typeface="+mn-lt"/>
                <a:cs typeface="+mn-lt"/>
              </a:rPr>
              <a:t> object.</a:t>
            </a:r>
            <a:endParaRPr lang="en-GB"/>
          </a:p>
          <a:p>
            <a:endParaRPr lang="en-GB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E171ED4-1341-0FF9-B909-8594F2475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459" y="4307468"/>
            <a:ext cx="4623880" cy="9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09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4974-DECB-44F6-8CA7-E9CD8072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18" y="163419"/>
            <a:ext cx="10515600" cy="563563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GB">
                <a:cs typeface="Calibri Light"/>
              </a:rPr>
              <a:t>Fetch API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DCA1-66B2-4954-99D6-AF1E51264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96" y="1467638"/>
            <a:ext cx="10592311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B050"/>
                </a:solidFill>
                <a:latin typeface="Consolas"/>
              </a:rPr>
              <a:t>const</a:t>
            </a:r>
            <a:r>
              <a:rPr lang="en-GB" dirty="0">
                <a:latin typeface="Consolas"/>
              </a:rPr>
              <a:t> </a:t>
            </a:r>
            <a:r>
              <a:rPr lang="en-GB" dirty="0" err="1">
                <a:latin typeface="Consolas"/>
              </a:rPr>
              <a:t>url</a:t>
            </a:r>
            <a:r>
              <a:rPr lang="en-GB" dirty="0">
                <a:latin typeface="Consolas"/>
              </a:rPr>
              <a:t> = "</a:t>
            </a:r>
            <a:r>
              <a:rPr lang="en-GB" dirty="0">
                <a:ea typeface="+mn-lt"/>
                <a:cs typeface="+mn-lt"/>
              </a:rPr>
              <a:t>https://jsonplaceholder.typicode.com/</a:t>
            </a:r>
            <a:r>
              <a:rPr lang="en-GB" dirty="0" err="1">
                <a:ea typeface="+mn-lt"/>
                <a:cs typeface="+mn-lt"/>
              </a:rPr>
              <a:t>todos</a:t>
            </a:r>
            <a:r>
              <a:rPr lang="en-GB" dirty="0">
                <a:ea typeface="+mn-lt"/>
                <a:cs typeface="+mn-lt"/>
              </a:rPr>
              <a:t>/16</a:t>
            </a:r>
            <a:r>
              <a:rPr lang="en-GB" dirty="0">
                <a:latin typeface="Consolas"/>
              </a:rPr>
              <a:t>";</a:t>
            </a:r>
            <a:endParaRPr lang="en-GB" dirty="0">
              <a:solidFill>
                <a:srgbClr val="00B050"/>
              </a:solidFill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latin typeface="Consolas"/>
              </a:rPr>
              <a:t>
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fetch</a:t>
            </a:r>
            <a:r>
              <a:rPr lang="en-GB" dirty="0">
                <a:latin typeface="Consolas"/>
              </a:rPr>
              <a:t>(</a:t>
            </a:r>
            <a:r>
              <a:rPr lang="en-GB" dirty="0" err="1">
                <a:latin typeface="Consolas"/>
              </a:rPr>
              <a:t>url</a:t>
            </a:r>
            <a:r>
              <a:rPr lang="en-GB" dirty="0">
                <a:latin typeface="Consolas"/>
              </a:rPr>
              <a:t>)
.</a:t>
            </a:r>
            <a:r>
              <a:rPr lang="en-GB" dirty="0">
                <a:solidFill>
                  <a:srgbClr val="7030A0"/>
                </a:solidFill>
                <a:latin typeface="Consolas"/>
              </a:rPr>
              <a:t>then</a:t>
            </a:r>
            <a:r>
              <a:rPr lang="en-GB" dirty="0">
                <a:latin typeface="Consolas"/>
              </a:rPr>
              <a:t>(data =&gt; </a:t>
            </a:r>
            <a:r>
              <a:rPr lang="en-GB" dirty="0" err="1">
                <a:latin typeface="Consolas"/>
              </a:rPr>
              <a:t>data.json</a:t>
            </a:r>
            <a:r>
              <a:rPr lang="en-GB" dirty="0">
                <a:latin typeface="Consolas"/>
              </a:rPr>
              <a:t>())
.</a:t>
            </a:r>
            <a:r>
              <a:rPr lang="en-GB" dirty="0">
                <a:solidFill>
                  <a:srgbClr val="7030A0"/>
                </a:solidFill>
                <a:latin typeface="Consolas"/>
              </a:rPr>
              <a:t>then</a:t>
            </a:r>
            <a:r>
              <a:rPr lang="en-GB" dirty="0">
                <a:latin typeface="Consolas"/>
              </a:rPr>
              <a:t>((</a:t>
            </a:r>
            <a:r>
              <a:rPr lang="en-GB" dirty="0" err="1">
                <a:latin typeface="Consolas"/>
              </a:rPr>
              <a:t>json</a:t>
            </a:r>
            <a:r>
              <a:rPr lang="en-GB" dirty="0">
                <a:latin typeface="Consolas"/>
              </a:rPr>
              <a:t>) =&gt; {
    </a:t>
            </a:r>
            <a:r>
              <a:rPr lang="en-GB" dirty="0">
                <a:solidFill>
                  <a:srgbClr val="C00000"/>
                </a:solidFill>
                <a:latin typeface="Consolas"/>
              </a:rPr>
              <a:t>alert</a:t>
            </a:r>
            <a:r>
              <a:rPr lang="en-GB" dirty="0">
                <a:latin typeface="Consolas"/>
              </a:rPr>
              <a:t>(</a:t>
            </a:r>
            <a:r>
              <a:rPr lang="en-GB" dirty="0" err="1">
                <a:latin typeface="Consolas"/>
              </a:rPr>
              <a:t>JSON.stringify</a:t>
            </a:r>
            <a:r>
              <a:rPr lang="en-GB" dirty="0">
                <a:latin typeface="Consolas"/>
              </a:rPr>
              <a:t>(</a:t>
            </a:r>
            <a:r>
              <a:rPr lang="en-GB" dirty="0" err="1">
                <a:latin typeface="Consolas"/>
              </a:rPr>
              <a:t>json</a:t>
            </a:r>
            <a:r>
              <a:rPr lang="en-GB" dirty="0">
                <a:latin typeface="Consolas"/>
              </a:rPr>
              <a:t>));</a:t>
            </a:r>
            <a:endParaRPr lang="en-GB" dirty="0">
              <a:latin typeface="Calibri" panose="020F0502020204030204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//</a:t>
            </a:r>
            <a:r>
              <a:rPr lang="en-GB" sz="240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document</a:t>
            </a:r>
            <a:r>
              <a:rPr lang="en-GB" sz="2400" err="1">
                <a:ea typeface="+mn-lt"/>
                <a:cs typeface="+mn-lt"/>
              </a:rPr>
              <a:t>.</a:t>
            </a:r>
            <a:r>
              <a:rPr lang="en-GB" sz="2400" err="1">
                <a:solidFill>
                  <a:srgbClr val="7030A0"/>
                </a:solidFill>
                <a:ea typeface="+mn-lt"/>
                <a:cs typeface="+mn-lt"/>
              </a:rPr>
              <a:t>getElementById</a:t>
            </a:r>
            <a:r>
              <a:rPr lang="en-GB" sz="2400" dirty="0">
                <a:ea typeface="+mn-lt"/>
                <a:cs typeface="+mn-lt"/>
              </a:rPr>
              <a:t>("geo2").</a:t>
            </a:r>
            <a:r>
              <a:rPr lang="en-GB" sz="2400" err="1">
                <a:ea typeface="+mn-lt"/>
                <a:cs typeface="+mn-lt"/>
              </a:rPr>
              <a:t>innerHTML</a:t>
            </a:r>
            <a:r>
              <a:rPr lang="en-GB" sz="2400" dirty="0">
                <a:ea typeface="+mn-lt"/>
                <a:cs typeface="+mn-lt"/>
              </a:rPr>
              <a:t> = </a:t>
            </a:r>
            <a:r>
              <a:rPr lang="en-GB" sz="2400" err="1">
                <a:latin typeface="Consolas"/>
                <a:ea typeface="+mn-lt"/>
                <a:cs typeface="+mn-lt"/>
              </a:rPr>
              <a:t>JSON.stringify</a:t>
            </a:r>
            <a:r>
              <a:rPr lang="en-GB" sz="2400" dirty="0">
                <a:latin typeface="Consolas"/>
                <a:ea typeface="+mn-lt"/>
                <a:cs typeface="+mn-lt"/>
              </a:rPr>
              <a:t>(</a:t>
            </a:r>
            <a:r>
              <a:rPr lang="en-GB" sz="2400" err="1">
                <a:latin typeface="Consolas"/>
                <a:ea typeface="+mn-lt"/>
                <a:cs typeface="+mn-lt"/>
              </a:rPr>
              <a:t>json</a:t>
            </a:r>
            <a:r>
              <a:rPr lang="en-GB" sz="2400" dirty="0">
                <a:latin typeface="Consolas"/>
                <a:ea typeface="+mn-lt"/>
                <a:cs typeface="+mn-lt"/>
              </a:rPr>
              <a:t>);</a:t>
            </a:r>
            <a:endParaRPr lang="en-GB" sz="2400" dirty="0">
              <a:latin typeface="Consolas"/>
            </a:endParaRPr>
          </a:p>
          <a:p>
            <a:pPr marL="0" indent="0">
              <a:buNone/>
            </a:pPr>
            <a:r>
              <a:rPr lang="en-GB" dirty="0">
                <a:latin typeface="Consolas"/>
              </a:rPr>
              <a:t>
})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2370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DF34-7BA1-4823-AC0E-163361D0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842"/>
            <a:ext cx="10515600" cy="707337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>
                <a:cs typeface="Calibri Light"/>
              </a:rPr>
              <a:t>FREE API MOCKUP WEBSITE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15B33-7609-4116-B790-03879EC15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  <a:hlinkClick r:id="rId2"/>
              </a:rPr>
              <a:t>Beeceptor - Zero Coding Rest API Mocking - Rest API Mock Server</a:t>
            </a:r>
          </a:p>
          <a:p>
            <a:r>
              <a:rPr lang="en-GB">
                <a:ea typeface="+mn-lt"/>
                <a:cs typeface="+mn-lt"/>
                <a:hlinkClick r:id="rId3"/>
              </a:rPr>
              <a:t>JSONPlaceholder - Free Fake REST API (typicode.com)</a:t>
            </a:r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  <a:hlinkClick r:id="rId4"/>
              </a:rPr>
              <a:t>The first GitHub App for Mocking REST/GraphQL API (mockend.com)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You can use these websites to simulate or create a generic API request</a:t>
            </a:r>
          </a:p>
        </p:txBody>
      </p:sp>
    </p:spTree>
    <p:extLst>
      <p:ext uri="{BB962C8B-B14F-4D97-AF65-F5344CB8AC3E}">
        <p14:creationId xmlns:p14="http://schemas.microsoft.com/office/powerpoint/2010/main" val="252356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28322-D079-494B-8206-BECBF988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GB" sz="6000">
                <a:solidFill>
                  <a:schemeClr val="bg1"/>
                </a:solidFill>
                <a:cs typeface="Calibri Light"/>
              </a:rPr>
              <a:t>Content</a:t>
            </a:r>
            <a:endParaRPr lang="en-GB" sz="6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05E1E1-2220-C79D-2834-EC1F660584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85563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6755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9C4C-7F23-416F-ADAE-C9373E46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419"/>
            <a:ext cx="10515600" cy="57350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GB">
                <a:cs typeface="Calibri Light"/>
              </a:rPr>
              <a:t>REST API POST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4F019-C1B8-4036-8D6B-8D39ECEF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1897"/>
            <a:ext cx="9313788" cy="4807923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B0F0"/>
                </a:solidFill>
                <a:latin typeface="Consolas"/>
              </a:rPr>
              <a:t>const</a:t>
            </a:r>
            <a:r>
              <a:rPr lang="en-GB" dirty="0">
                <a:latin typeface="Consolas"/>
              </a:rPr>
              <a:t> url2 = '</a:t>
            </a:r>
            <a:r>
              <a:rPr lang="en-GB" dirty="0">
                <a:ea typeface="+mn-lt"/>
                <a:cs typeface="+mn-lt"/>
                <a:hlinkClick r:id="rId2"/>
              </a:rPr>
              <a:t>https://jsonplaceholder.typicode.com/todos/10</a:t>
            </a:r>
            <a:r>
              <a:rPr lang="en-GB" dirty="0">
                <a:latin typeface="Consolas"/>
              </a:rPr>
              <a:t>';</a:t>
            </a:r>
            <a:endParaRPr lang="en-US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GB" dirty="0">
                <a:latin typeface="Consolas"/>
              </a:rPr>
              <a:t>
</a:t>
            </a:r>
            <a:r>
              <a:rPr lang="en-GB" dirty="0" err="1">
                <a:solidFill>
                  <a:srgbClr val="00B0F0"/>
                </a:solidFill>
                <a:latin typeface="Consolas"/>
              </a:rPr>
              <a:t>const</a:t>
            </a:r>
            <a:r>
              <a:rPr lang="en-GB" dirty="0">
                <a:latin typeface="Consolas"/>
              </a:rPr>
              <a:t> data = { title: "The Matrix", year: "1994" };
</a:t>
            </a:r>
            <a:r>
              <a:rPr lang="en-GB" dirty="0">
                <a:solidFill>
                  <a:srgbClr val="C00000"/>
                </a:solidFill>
                <a:latin typeface="Consolas"/>
              </a:rPr>
              <a:t>fetch</a:t>
            </a:r>
            <a:r>
              <a:rPr lang="en-GB" dirty="0">
                <a:latin typeface="Consolas"/>
              </a:rPr>
              <a:t>(
   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/>
              </a:rPr>
              <a:t>url2</a:t>
            </a:r>
            <a:r>
              <a:rPr lang="en-GB" dirty="0">
                <a:latin typeface="Consolas"/>
              </a:rPr>
              <a:t>,
    {
        headers: { "Content-Type": "application/</a:t>
            </a:r>
            <a:r>
              <a:rPr lang="en-GB" dirty="0" err="1">
                <a:latin typeface="Consolas"/>
              </a:rPr>
              <a:t>json</a:t>
            </a:r>
            <a:r>
              <a:rPr lang="en-GB" dirty="0">
                <a:latin typeface="Consolas"/>
              </a:rPr>
              <a:t>" },
        body: </a:t>
            </a:r>
            <a:r>
              <a:rPr lang="en-GB" dirty="0" err="1">
                <a:latin typeface="Consolas"/>
              </a:rPr>
              <a:t>JSON.stringify</a:t>
            </a:r>
            <a:r>
              <a:rPr lang="en-GB" dirty="0">
                <a:latin typeface="Consolas"/>
              </a:rPr>
              <a:t>(data),
        method: "POST"
    }
 )</a:t>
            </a:r>
            <a:endParaRPr lang="en-US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GB" dirty="0">
                <a:latin typeface="Consolas"/>
              </a:rPr>
              <a:t>
.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/>
              </a:rPr>
              <a:t>then</a:t>
            </a:r>
            <a:r>
              <a:rPr lang="en-GB" dirty="0">
                <a:latin typeface="Consolas"/>
              </a:rPr>
              <a:t>(data =&gt; </a:t>
            </a:r>
            <a:r>
              <a:rPr lang="en-GB" dirty="0" err="1">
                <a:latin typeface="Consolas"/>
              </a:rPr>
              <a:t>data.json</a:t>
            </a:r>
            <a:r>
              <a:rPr lang="en-GB" dirty="0">
                <a:latin typeface="Consolas"/>
              </a:rPr>
              <a:t>())
.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/>
              </a:rPr>
              <a:t>then</a:t>
            </a:r>
            <a:r>
              <a:rPr lang="en-GB" dirty="0">
                <a:latin typeface="Consolas"/>
              </a:rPr>
              <a:t>((</a:t>
            </a:r>
            <a:r>
              <a:rPr lang="en-GB" dirty="0" err="1">
                <a:latin typeface="Consolas"/>
              </a:rPr>
              <a:t>json</a:t>
            </a:r>
            <a:r>
              <a:rPr lang="en-GB" dirty="0">
                <a:latin typeface="Consolas"/>
              </a:rPr>
              <a:t>) =&gt; {
    alert(</a:t>
            </a:r>
            <a:r>
              <a:rPr lang="en-GB" dirty="0" err="1">
                <a:latin typeface="Consolas"/>
              </a:rPr>
              <a:t>JSON.stringify</a:t>
            </a:r>
            <a:r>
              <a:rPr lang="en-GB" dirty="0">
                <a:latin typeface="Consolas"/>
              </a:rPr>
              <a:t>(data));</a:t>
            </a:r>
          </a:p>
          <a:p>
            <a:pPr marL="0" indent="0">
              <a:buNone/>
            </a:pPr>
            <a:r>
              <a:rPr lang="en-GB" err="1">
                <a:latin typeface="Consolas"/>
                <a:ea typeface="+mn-lt"/>
                <a:cs typeface="+mn-lt"/>
              </a:rPr>
              <a:t>document.getElementById</a:t>
            </a:r>
            <a:r>
              <a:rPr lang="en-GB" dirty="0">
                <a:latin typeface="Consolas"/>
                <a:ea typeface="+mn-lt"/>
                <a:cs typeface="+mn-lt"/>
              </a:rPr>
              <a:t>("geo3").</a:t>
            </a:r>
            <a:r>
              <a:rPr lang="en-GB" err="1">
                <a:latin typeface="Consolas"/>
                <a:ea typeface="+mn-lt"/>
                <a:cs typeface="+mn-lt"/>
              </a:rPr>
              <a:t>innerHTML</a:t>
            </a:r>
            <a:r>
              <a:rPr lang="en-GB" dirty="0">
                <a:latin typeface="Consolas"/>
                <a:ea typeface="+mn-lt"/>
                <a:cs typeface="+mn-lt"/>
              </a:rPr>
              <a:t> = </a:t>
            </a:r>
            <a:r>
              <a:rPr lang="en-GB" err="1">
                <a:latin typeface="Consolas"/>
                <a:ea typeface="+mn-lt"/>
                <a:cs typeface="+mn-lt"/>
              </a:rPr>
              <a:t>JSON.stringify</a:t>
            </a:r>
            <a:r>
              <a:rPr lang="en-GB" dirty="0">
                <a:latin typeface="Consolas"/>
                <a:ea typeface="+mn-lt"/>
                <a:cs typeface="+mn-lt"/>
              </a:rPr>
              <a:t>(data);</a:t>
            </a:r>
            <a:r>
              <a:rPr lang="en-GB" dirty="0">
                <a:latin typeface="Consolas"/>
              </a:rPr>
              <a:t>
});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we're calling </a:t>
            </a:r>
            <a:r>
              <a:rPr lang="en-GB" dirty="0">
                <a:latin typeface="Consolas"/>
                <a:cs typeface="Calibri"/>
              </a:rPr>
              <a:t>fetch()</a:t>
            </a:r>
            <a:r>
              <a:rPr lang="en-GB" dirty="0">
                <a:ea typeface="+mn-lt"/>
                <a:cs typeface="+mn-lt"/>
              </a:rPr>
              <a:t> with two arguments: </a:t>
            </a:r>
            <a:r>
              <a:rPr lang="en-GB" dirty="0" err="1">
                <a:latin typeface="Consolas"/>
                <a:cs typeface="Calibri"/>
              </a:rPr>
              <a:t>url</a:t>
            </a:r>
            <a:r>
              <a:rPr lang="en-GB" dirty="0">
                <a:ea typeface="+mn-lt"/>
                <a:cs typeface="+mn-lt"/>
              </a:rPr>
              <a:t> and </a:t>
            </a:r>
            <a:r>
              <a:rPr lang="en-GB" dirty="0">
                <a:latin typeface="Consolas"/>
                <a:cs typeface="Calibri"/>
              </a:rPr>
              <a:t>options</a:t>
            </a:r>
            <a:r>
              <a:rPr lang="en-GB" dirty="0">
                <a:latin typeface="Consolas"/>
                <a:ea typeface="+mn-lt"/>
                <a:cs typeface="+mn-lt"/>
              </a:rPr>
              <a:t>(headers</a:t>
            </a:r>
            <a:r>
              <a:rPr lang="en-GB" dirty="0">
                <a:ea typeface="+mn-lt"/>
                <a:cs typeface="+mn-lt"/>
              </a:rPr>
              <a:t>, </a:t>
            </a:r>
            <a:r>
              <a:rPr lang="en-GB" dirty="0">
                <a:latin typeface="Consolas"/>
                <a:ea typeface="+mn-lt"/>
                <a:cs typeface="+mn-lt"/>
              </a:rPr>
              <a:t>body</a:t>
            </a:r>
            <a:r>
              <a:rPr lang="en-GB" dirty="0">
                <a:ea typeface="+mn-lt"/>
                <a:cs typeface="+mn-lt"/>
              </a:rPr>
              <a:t>, and </a:t>
            </a:r>
            <a:r>
              <a:rPr lang="en-GB" dirty="0">
                <a:latin typeface="Consolas"/>
                <a:ea typeface="+mn-lt"/>
                <a:cs typeface="+mn-lt"/>
              </a:rPr>
              <a:t>method)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The header we need to set is </a:t>
            </a:r>
            <a:r>
              <a:rPr lang="en-GB" dirty="0">
                <a:latin typeface="Consolas"/>
                <a:ea typeface="+mn-lt"/>
                <a:cs typeface="+mn-lt"/>
              </a:rPr>
              <a:t>Content-Type</a:t>
            </a:r>
            <a:r>
              <a:rPr lang="en-GB" dirty="0">
                <a:ea typeface="+mn-lt"/>
                <a:cs typeface="+mn-lt"/>
              </a:rPr>
              <a:t>, and the value is </a:t>
            </a:r>
            <a:r>
              <a:rPr lang="en-GB" dirty="0">
                <a:latin typeface="Consolas"/>
                <a:ea typeface="+mn-lt"/>
                <a:cs typeface="+mn-lt"/>
              </a:rPr>
              <a:t>application/</a:t>
            </a:r>
            <a:r>
              <a:rPr lang="en-GB" dirty="0" err="1">
                <a:latin typeface="Consolas"/>
                <a:ea typeface="+mn-lt"/>
                <a:cs typeface="+mn-lt"/>
              </a:rPr>
              <a:t>json</a:t>
            </a:r>
            <a:r>
              <a:rPr lang="en-GB" dirty="0">
                <a:ea typeface="+mn-lt"/>
                <a:cs typeface="+mn-lt"/>
              </a:rPr>
              <a:t>. That takes care of our API knowing that it's receiving JSON data.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9662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4259-6879-43D6-8685-857570FE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184"/>
            <a:ext cx="10515600" cy="76526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>
                <a:cs typeface="Calibri Light"/>
              </a:rPr>
              <a:t>Checking if the fetch was successful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3589-E987-4B2D-ABEF-4249FC7BE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184"/>
            <a:ext cx="10515600" cy="546072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GB">
                <a:solidFill>
                  <a:schemeClr val="accent1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fetch</a:t>
            </a:r>
            <a:r>
              <a:rPr lang="en-GB">
                <a:latin typeface="Consolas"/>
                <a:ea typeface="+mn-lt"/>
                <a:cs typeface="+mn-lt"/>
              </a:rPr>
              <a:t>('</a:t>
            </a:r>
            <a:r>
              <a:rPr lang="en-GB">
                <a:ea typeface="+mn-lt"/>
                <a:cs typeface="+mn-lt"/>
              </a:rPr>
              <a:t>https://cdn.pixabay.com/photo/2016/11/29/06/17/audience-1867754_960_720.jpg</a:t>
            </a:r>
            <a:r>
              <a:rPr lang="en-GB">
                <a:latin typeface="Consolas"/>
                <a:ea typeface="+mn-lt"/>
                <a:cs typeface="+mn-lt"/>
              </a:rPr>
              <a:t>')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GB">
                <a:latin typeface="Consolas"/>
                <a:ea typeface="+mn-lt"/>
                <a:cs typeface="+mn-lt"/>
              </a:rPr>
              <a:t>  .</a:t>
            </a:r>
            <a:r>
              <a:rPr lang="en-GB">
                <a:solidFill>
                  <a:schemeClr val="accent4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then</a:t>
            </a:r>
            <a:r>
              <a:rPr lang="en-GB">
                <a:latin typeface="Consolas"/>
                <a:ea typeface="+mn-lt"/>
                <a:cs typeface="+mn-lt"/>
              </a:rPr>
              <a:t>(response =&gt; {</a:t>
            </a:r>
            <a:endParaRPr lang="en-GB">
              <a:latin typeface="Consolas"/>
            </a:endParaRPr>
          </a:p>
          <a:p>
            <a:pPr>
              <a:buNone/>
            </a:pPr>
            <a:r>
              <a:rPr lang="en-GB">
                <a:latin typeface="Consolas"/>
                <a:ea typeface="+mn-lt"/>
                <a:cs typeface="+mn-lt"/>
              </a:rPr>
              <a:t>    </a:t>
            </a:r>
            <a:r>
              <a:rPr lang="en-GB">
                <a:solidFill>
                  <a:srgbClr val="00B0F0"/>
                </a:solidFill>
                <a:latin typeface="Consolas"/>
                <a:ea typeface="+mn-lt"/>
                <a:cs typeface="+mn-lt"/>
              </a:rPr>
              <a:t>if</a:t>
            </a:r>
            <a:r>
              <a:rPr lang="en-GB">
                <a:latin typeface="Consolas"/>
                <a:ea typeface="+mn-lt"/>
                <a:cs typeface="+mn-lt"/>
              </a:rPr>
              <a:t> (!</a:t>
            </a:r>
            <a:r>
              <a:rPr lang="en-GB" err="1">
                <a:latin typeface="Consolas"/>
                <a:ea typeface="+mn-lt"/>
                <a:cs typeface="+mn-lt"/>
              </a:rPr>
              <a:t>response.ok</a:t>
            </a:r>
            <a:r>
              <a:rPr lang="en-GB">
                <a:latin typeface="Consolas"/>
                <a:ea typeface="+mn-lt"/>
                <a:cs typeface="+mn-lt"/>
              </a:rPr>
              <a:t>) {</a:t>
            </a:r>
            <a:endParaRPr lang="en-GB">
              <a:latin typeface="Consolas"/>
            </a:endParaRPr>
          </a:p>
          <a:p>
            <a:pPr>
              <a:buNone/>
            </a:pPr>
            <a:r>
              <a:rPr lang="en-GB">
                <a:latin typeface="Consolas"/>
                <a:ea typeface="+mn-lt"/>
                <a:cs typeface="+mn-lt"/>
              </a:rPr>
              <a:t>      </a:t>
            </a:r>
            <a:r>
              <a:rPr lang="en-GB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throw</a:t>
            </a:r>
            <a:r>
              <a:rPr lang="en-GB">
                <a:latin typeface="Consolas"/>
                <a:ea typeface="+mn-lt"/>
                <a:cs typeface="+mn-lt"/>
              </a:rPr>
              <a:t> new Error('Network response was not OK');</a:t>
            </a:r>
            <a:endParaRPr lang="en-GB">
              <a:latin typeface="Consolas"/>
            </a:endParaRPr>
          </a:p>
          <a:p>
            <a:pPr>
              <a:buNone/>
            </a:pPr>
            <a:r>
              <a:rPr lang="en-GB">
                <a:latin typeface="Consolas"/>
                <a:ea typeface="+mn-lt"/>
                <a:cs typeface="+mn-lt"/>
              </a:rPr>
              <a:t>    }</a:t>
            </a:r>
            <a:endParaRPr lang="en-GB">
              <a:latin typeface="Consolas"/>
            </a:endParaRPr>
          </a:p>
          <a:p>
            <a:pPr>
              <a:buNone/>
            </a:pPr>
            <a:r>
              <a:rPr lang="en-GB">
                <a:latin typeface="Consolas"/>
                <a:ea typeface="+mn-lt"/>
                <a:cs typeface="+mn-lt"/>
              </a:rPr>
              <a:t>    </a:t>
            </a:r>
            <a:r>
              <a:rPr lang="en-GB">
                <a:solidFill>
                  <a:srgbClr val="00B0F0"/>
                </a:solidFill>
                <a:latin typeface="Consolas"/>
                <a:ea typeface="+mn-lt"/>
                <a:cs typeface="+mn-lt"/>
              </a:rPr>
              <a:t>return</a:t>
            </a:r>
            <a:r>
              <a:rPr lang="en-GB">
                <a:latin typeface="Consolas"/>
                <a:ea typeface="+mn-lt"/>
                <a:cs typeface="+mn-lt"/>
              </a:rPr>
              <a:t> </a:t>
            </a:r>
            <a:r>
              <a:rPr lang="en-GB" err="1">
                <a:latin typeface="Consolas"/>
                <a:ea typeface="+mn-lt"/>
                <a:cs typeface="+mn-lt"/>
              </a:rPr>
              <a:t>response.blob</a:t>
            </a:r>
            <a:r>
              <a:rPr lang="en-GB">
                <a:latin typeface="Consolas"/>
                <a:ea typeface="+mn-lt"/>
                <a:cs typeface="+mn-lt"/>
              </a:rPr>
              <a:t>();</a:t>
            </a:r>
            <a:endParaRPr lang="en-GB">
              <a:latin typeface="Consolas"/>
            </a:endParaRPr>
          </a:p>
          <a:p>
            <a:pPr>
              <a:buNone/>
            </a:pPr>
            <a:r>
              <a:rPr lang="en-GB">
                <a:latin typeface="Consolas"/>
                <a:ea typeface="+mn-lt"/>
                <a:cs typeface="+mn-lt"/>
              </a:rPr>
              <a:t>  })</a:t>
            </a:r>
            <a:endParaRPr lang="en-GB">
              <a:latin typeface="Consolas"/>
            </a:endParaRPr>
          </a:p>
          <a:p>
            <a:pPr>
              <a:buNone/>
            </a:pPr>
            <a:r>
              <a:rPr lang="en-GB">
                <a:latin typeface="Consolas"/>
                <a:ea typeface="+mn-lt"/>
                <a:cs typeface="+mn-lt"/>
              </a:rPr>
              <a:t>  .</a:t>
            </a:r>
            <a:r>
              <a:rPr lang="en-GB">
                <a:solidFill>
                  <a:schemeClr val="accent4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then</a:t>
            </a:r>
            <a:r>
              <a:rPr lang="en-GB">
                <a:latin typeface="Consolas"/>
                <a:ea typeface="+mn-lt"/>
                <a:cs typeface="+mn-lt"/>
              </a:rPr>
              <a:t>(</a:t>
            </a:r>
            <a:r>
              <a:rPr lang="en-GB" err="1">
                <a:latin typeface="Consolas"/>
                <a:ea typeface="+mn-lt"/>
                <a:cs typeface="+mn-lt"/>
              </a:rPr>
              <a:t>myBlob</a:t>
            </a:r>
            <a:r>
              <a:rPr lang="en-GB">
                <a:latin typeface="Consolas"/>
                <a:ea typeface="+mn-lt"/>
                <a:cs typeface="+mn-lt"/>
              </a:rPr>
              <a:t> =&gt; {</a:t>
            </a:r>
            <a:endParaRPr lang="en-GB">
              <a:latin typeface="Consolas"/>
            </a:endParaRPr>
          </a:p>
          <a:p>
            <a:pPr>
              <a:buNone/>
            </a:pPr>
            <a:r>
              <a:rPr lang="en-GB">
                <a:latin typeface="Consolas"/>
                <a:ea typeface="+mn-lt"/>
                <a:cs typeface="+mn-lt"/>
              </a:rPr>
              <a:t>    </a:t>
            </a:r>
            <a:r>
              <a:rPr lang="en-GB" err="1">
                <a:latin typeface="Consolas"/>
                <a:ea typeface="+mn-lt"/>
                <a:cs typeface="+mn-lt"/>
              </a:rPr>
              <a:t>myImage.src</a:t>
            </a:r>
            <a:r>
              <a:rPr lang="en-GB">
                <a:latin typeface="Consolas"/>
                <a:ea typeface="+mn-lt"/>
                <a:cs typeface="+mn-lt"/>
              </a:rPr>
              <a:t> = </a:t>
            </a:r>
            <a:r>
              <a:rPr lang="en-GB" err="1">
                <a:latin typeface="Consolas"/>
                <a:ea typeface="+mn-lt"/>
                <a:cs typeface="+mn-lt"/>
              </a:rPr>
              <a:t>URL.createObjectURL</a:t>
            </a:r>
            <a:r>
              <a:rPr lang="en-GB">
                <a:latin typeface="Consolas"/>
                <a:ea typeface="+mn-lt"/>
                <a:cs typeface="+mn-lt"/>
              </a:rPr>
              <a:t>(</a:t>
            </a:r>
            <a:r>
              <a:rPr lang="en-GB" err="1">
                <a:latin typeface="Consolas"/>
                <a:ea typeface="+mn-lt"/>
                <a:cs typeface="+mn-lt"/>
              </a:rPr>
              <a:t>myBlob</a:t>
            </a:r>
            <a:r>
              <a:rPr lang="en-GB">
                <a:latin typeface="Consolas"/>
                <a:ea typeface="+mn-lt"/>
                <a:cs typeface="+mn-lt"/>
              </a:rPr>
              <a:t>);</a:t>
            </a:r>
            <a:endParaRPr lang="en-GB">
              <a:latin typeface="Consolas"/>
            </a:endParaRPr>
          </a:p>
          <a:p>
            <a:pPr>
              <a:buNone/>
            </a:pPr>
            <a:r>
              <a:rPr lang="en-GB">
                <a:latin typeface="Consolas"/>
                <a:ea typeface="+mn-lt"/>
                <a:cs typeface="+mn-lt"/>
              </a:rPr>
              <a:t>  })</a:t>
            </a:r>
            <a:endParaRPr lang="en-GB">
              <a:latin typeface="Consolas"/>
            </a:endParaRPr>
          </a:p>
          <a:p>
            <a:pPr>
              <a:buNone/>
            </a:pPr>
            <a:r>
              <a:rPr lang="en-GB">
                <a:latin typeface="Consolas"/>
                <a:ea typeface="+mn-lt"/>
                <a:cs typeface="+mn-lt"/>
              </a:rPr>
              <a:t>  .</a:t>
            </a:r>
            <a:r>
              <a:rPr lang="en-GB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catch</a:t>
            </a:r>
            <a:r>
              <a:rPr lang="en-GB">
                <a:latin typeface="Consolas"/>
                <a:ea typeface="+mn-lt"/>
                <a:cs typeface="+mn-lt"/>
              </a:rPr>
              <a:t>(error =&gt; {</a:t>
            </a:r>
            <a:endParaRPr lang="en-GB">
              <a:latin typeface="Consolas"/>
            </a:endParaRPr>
          </a:p>
          <a:p>
            <a:pPr>
              <a:buNone/>
            </a:pPr>
            <a:r>
              <a:rPr lang="en-GB">
                <a:latin typeface="Consolas"/>
                <a:ea typeface="+mn-lt"/>
                <a:cs typeface="+mn-lt"/>
              </a:rPr>
              <a:t>    </a:t>
            </a:r>
            <a:r>
              <a:rPr lang="en-GB" err="1">
                <a:latin typeface="Consolas"/>
                <a:ea typeface="+mn-lt"/>
                <a:cs typeface="+mn-lt"/>
              </a:rPr>
              <a:t>console.error</a:t>
            </a:r>
            <a:r>
              <a:rPr lang="en-GB">
                <a:latin typeface="Consolas"/>
                <a:ea typeface="+mn-lt"/>
                <a:cs typeface="+mn-lt"/>
              </a:rPr>
              <a:t>('There has been a problem with your fetch operation:', error);</a:t>
            </a:r>
            <a:endParaRPr lang="en-GB">
              <a:latin typeface="Consolas"/>
            </a:endParaRPr>
          </a:p>
          <a:p>
            <a:pPr>
              <a:buNone/>
            </a:pPr>
            <a:r>
              <a:rPr lang="en-GB">
                <a:latin typeface="Consolas"/>
                <a:ea typeface="+mn-lt"/>
                <a:cs typeface="+mn-lt"/>
              </a:rPr>
              <a:t>  });</a:t>
            </a:r>
            <a:endParaRPr lang="en-GB">
              <a:latin typeface="Consolas"/>
            </a:endParaRPr>
          </a:p>
          <a:p>
            <a:pPr marL="0" indent="0">
              <a:buNone/>
            </a:pPr>
            <a:endParaRPr lang="en-GB">
              <a:latin typeface="Consolas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2884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63F7-63B2-4F17-91F1-6284D51C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82129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>
                <a:cs typeface="Calibri Light"/>
              </a:rPr>
              <a:t>Old Version of REST-API (</a:t>
            </a:r>
            <a:r>
              <a:rPr lang="en-GB">
                <a:latin typeface="Calibri"/>
                <a:cs typeface="Calibri"/>
              </a:rPr>
              <a:t> </a:t>
            </a:r>
            <a:r>
              <a:rPr lang="en-GB" err="1">
                <a:latin typeface="Calibri"/>
                <a:cs typeface="Calibri"/>
              </a:rPr>
              <a:t>XMLHttpRequest</a:t>
            </a:r>
            <a:r>
              <a:rPr lang="en-GB">
                <a:latin typeface="Calibri"/>
                <a:cs typeface="Calibri"/>
              </a:rPr>
              <a:t>)</a:t>
            </a:r>
            <a:endParaRPr lang="en-GB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5F3E5-7E8D-4F55-AB12-20F8C26BD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 err="1">
                <a:solidFill>
                  <a:srgbClr val="00B0F0"/>
                </a:solidFill>
                <a:latin typeface="Consolas"/>
                <a:ea typeface="+mn-lt"/>
                <a:cs typeface="+mn-lt"/>
              </a:rPr>
              <a:t>const</a:t>
            </a:r>
            <a:r>
              <a:rPr lang="en-GB">
                <a:solidFill>
                  <a:srgbClr val="00B0F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>
                <a:latin typeface="Consolas"/>
                <a:ea typeface="+mn-lt"/>
                <a:cs typeface="+mn-lt"/>
              </a:rPr>
              <a:t>request = new </a:t>
            </a:r>
            <a:r>
              <a:rPr lang="en-GB" err="1">
                <a:latin typeface="Consolas"/>
                <a:ea typeface="+mn-lt"/>
                <a:cs typeface="+mn-lt"/>
              </a:rPr>
              <a:t>XMLHttpRequest</a:t>
            </a:r>
            <a:r>
              <a:rPr lang="en-GB">
                <a:latin typeface="Consolas"/>
                <a:ea typeface="+mn-lt"/>
                <a:cs typeface="+mn-lt"/>
              </a:rPr>
              <a:t>();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GB" err="1">
                <a:solidFill>
                  <a:srgbClr val="00B0F0"/>
                </a:solidFill>
                <a:latin typeface="Consolas"/>
                <a:ea typeface="+mn-lt"/>
                <a:cs typeface="+mn-lt"/>
              </a:rPr>
              <a:t>const</a:t>
            </a:r>
            <a:r>
              <a:rPr lang="en-GB">
                <a:latin typeface="Consolas"/>
                <a:ea typeface="+mn-lt"/>
                <a:cs typeface="+mn-lt"/>
              </a:rPr>
              <a:t> </a:t>
            </a:r>
            <a:r>
              <a:rPr lang="en-GB" err="1">
                <a:latin typeface="Consolas"/>
                <a:ea typeface="+mn-lt"/>
                <a:cs typeface="+mn-lt"/>
              </a:rPr>
              <a:t>url</a:t>
            </a:r>
            <a:r>
              <a:rPr lang="en-GB">
                <a:latin typeface="Consolas"/>
                <a:ea typeface="+mn-lt"/>
                <a:cs typeface="+mn-lt"/>
              </a:rPr>
              <a:t> = '</a:t>
            </a:r>
            <a:r>
              <a:rPr lang="en-GB">
                <a:latin typeface="Consolas"/>
                <a:ea typeface="+mn-lt"/>
                <a:cs typeface="+mn-lt"/>
                <a:hlinkClick r:id="rId2"/>
              </a:rPr>
              <a:t>https://jsonplaceholder.typicode.com/todos/16</a:t>
            </a:r>
            <a:r>
              <a:rPr lang="en-GB">
                <a:latin typeface="Consolas"/>
                <a:ea typeface="+mn-lt"/>
                <a:cs typeface="+mn-lt"/>
              </a:rPr>
              <a:t>';</a:t>
            </a:r>
            <a:endParaRPr lang="en-GB">
              <a:latin typeface="Consolas"/>
              <a:ea typeface="Calibri"/>
              <a:cs typeface="Calibri" panose="020F0502020204030204"/>
            </a:endParaRPr>
          </a:p>
          <a:p>
            <a:pPr marL="0" indent="0">
              <a:buNone/>
            </a:pPr>
            <a:r>
              <a:rPr lang="en-GB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request</a:t>
            </a:r>
            <a:r>
              <a:rPr lang="en-GB" err="1">
                <a:latin typeface="Consolas"/>
                <a:ea typeface="+mn-lt"/>
                <a:cs typeface="+mn-lt"/>
              </a:rPr>
              <a:t>.open</a:t>
            </a:r>
            <a:r>
              <a:rPr lang="en-GB">
                <a:latin typeface="Consolas"/>
                <a:ea typeface="+mn-lt"/>
                <a:cs typeface="+mn-lt"/>
              </a:rPr>
              <a:t>("GET", </a:t>
            </a:r>
            <a:r>
              <a:rPr lang="en-GB" err="1">
                <a:latin typeface="Consolas"/>
                <a:ea typeface="+mn-lt"/>
                <a:cs typeface="+mn-lt"/>
              </a:rPr>
              <a:t>url</a:t>
            </a:r>
            <a:r>
              <a:rPr lang="en-GB">
                <a:latin typeface="Consolas"/>
                <a:ea typeface="+mn-lt"/>
                <a:cs typeface="+mn-lt"/>
              </a:rPr>
              <a:t>);</a:t>
            </a:r>
            <a:endParaRPr lang="en-GB">
              <a:latin typeface="Consolas"/>
              <a:ea typeface="Calibri"/>
              <a:cs typeface="Calibri" panose="020F0502020204030204"/>
            </a:endParaRPr>
          </a:p>
          <a:p>
            <a:pPr marL="0" indent="0">
              <a:buNone/>
            </a:pPr>
            <a:r>
              <a:rPr lang="en-GB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request</a:t>
            </a:r>
            <a:r>
              <a:rPr lang="en-GB" err="1">
                <a:latin typeface="Consolas"/>
                <a:ea typeface="+mn-lt"/>
                <a:cs typeface="+mn-lt"/>
              </a:rPr>
              <a:t>.send</a:t>
            </a:r>
            <a:r>
              <a:rPr lang="en-GB">
                <a:latin typeface="Consolas"/>
                <a:ea typeface="+mn-lt"/>
                <a:cs typeface="+mn-lt"/>
              </a:rPr>
              <a:t>();</a:t>
            </a:r>
            <a:endParaRPr lang="en-GB">
              <a:latin typeface="Consolas"/>
              <a:ea typeface="Calibri"/>
              <a:cs typeface="Calibri"/>
            </a:endParaRPr>
          </a:p>
          <a:p>
            <a:endParaRPr lang="en-GB">
              <a:latin typeface="Consolas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request</a:t>
            </a:r>
            <a:r>
              <a:rPr lang="en-GB" err="1">
                <a:latin typeface="Consolas"/>
                <a:ea typeface="+mn-lt"/>
                <a:cs typeface="+mn-lt"/>
              </a:rPr>
              <a:t>.onload</a:t>
            </a:r>
            <a:r>
              <a:rPr lang="en-GB">
                <a:latin typeface="Consolas"/>
                <a:ea typeface="+mn-lt"/>
                <a:cs typeface="+mn-lt"/>
              </a:rPr>
              <a:t> = (e) =&gt; {</a:t>
            </a:r>
            <a:endParaRPr lang="en-GB">
              <a:latin typeface="Consolas"/>
              <a:ea typeface="Calibri"/>
              <a:cs typeface="Calibri" panose="020F0502020204030204"/>
            </a:endParaRPr>
          </a:p>
          <a:p>
            <a:pPr marL="0" indent="0">
              <a:buNone/>
            </a:pPr>
            <a:r>
              <a:rPr lang="en-GB">
                <a:latin typeface="Consolas"/>
                <a:ea typeface="+mn-lt"/>
                <a:cs typeface="+mn-lt"/>
              </a:rPr>
              <a:t>    </a:t>
            </a:r>
            <a:r>
              <a:rPr lang="en-GB">
                <a:solidFill>
                  <a:schemeClr val="accent4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alert</a:t>
            </a:r>
            <a:r>
              <a:rPr lang="en-GB">
                <a:latin typeface="Consolas"/>
                <a:ea typeface="+mn-lt"/>
                <a:cs typeface="+mn-lt"/>
              </a:rPr>
              <a:t>(</a:t>
            </a:r>
            <a:r>
              <a:rPr lang="en-GB" err="1">
                <a:latin typeface="Consolas"/>
                <a:ea typeface="+mn-lt"/>
                <a:cs typeface="+mn-lt"/>
              </a:rPr>
              <a:t>request.response</a:t>
            </a:r>
            <a:r>
              <a:rPr lang="en-GB">
                <a:latin typeface="Consolas"/>
                <a:ea typeface="+mn-lt"/>
                <a:cs typeface="+mn-lt"/>
              </a:rPr>
              <a:t>);</a:t>
            </a:r>
            <a:endParaRPr lang="en-GB">
              <a:latin typeface="Consolas"/>
              <a:ea typeface="Calibri"/>
              <a:cs typeface="Calibri" panose="020F0502020204030204"/>
            </a:endParaRPr>
          </a:p>
          <a:p>
            <a:pPr marL="0" indent="0">
              <a:buNone/>
            </a:pPr>
            <a:r>
              <a:rPr lang="en-GB">
                <a:latin typeface="Consolas"/>
                <a:ea typeface="+mn-lt"/>
                <a:cs typeface="+mn-lt"/>
              </a:rPr>
              <a:t>  //</a:t>
            </a:r>
            <a:r>
              <a:rPr lang="en-GB" err="1">
                <a:latin typeface="Consolas"/>
                <a:ea typeface="+mn-lt"/>
                <a:cs typeface="+mn-lt"/>
              </a:rPr>
              <a:t>document.</a:t>
            </a:r>
            <a:r>
              <a:rPr lang="en-GB" err="1">
                <a:solidFill>
                  <a:schemeClr val="accent2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getElementById</a:t>
            </a:r>
            <a:r>
              <a:rPr lang="en-GB">
                <a:latin typeface="Consolas"/>
                <a:ea typeface="+mn-lt"/>
                <a:cs typeface="+mn-lt"/>
              </a:rPr>
              <a:t>("canvas").</a:t>
            </a:r>
            <a:r>
              <a:rPr lang="en-GB" err="1">
                <a:latin typeface="Consolas"/>
                <a:ea typeface="+mn-lt"/>
                <a:cs typeface="+mn-lt"/>
              </a:rPr>
              <a:t>innerHTML</a:t>
            </a:r>
            <a:r>
              <a:rPr lang="en-GB">
                <a:latin typeface="Consolas"/>
                <a:ea typeface="+mn-lt"/>
                <a:cs typeface="+mn-lt"/>
              </a:rPr>
              <a:t> = </a:t>
            </a:r>
            <a:r>
              <a:rPr lang="en-GB" err="1">
                <a:latin typeface="Consolas"/>
                <a:ea typeface="+mn-lt"/>
                <a:cs typeface="+mn-lt"/>
              </a:rPr>
              <a:t>request.response</a:t>
            </a:r>
            <a:r>
              <a:rPr lang="en-GB">
                <a:latin typeface="Consolas"/>
                <a:ea typeface="+mn-lt"/>
                <a:cs typeface="+mn-lt"/>
              </a:rPr>
              <a:t>;</a:t>
            </a:r>
            <a:endParaRPr lang="en-GB">
              <a:latin typeface="Consolas"/>
              <a:ea typeface="Calibri"/>
              <a:cs typeface="Calibri" panose="020F0502020204030204"/>
            </a:endParaRPr>
          </a:p>
          <a:p>
            <a:pPr marL="0" indent="0">
              <a:buNone/>
            </a:pPr>
            <a:r>
              <a:rPr lang="en-GB">
                <a:latin typeface="Consolas"/>
                <a:ea typeface="+mn-lt"/>
                <a:cs typeface="+mn-lt"/>
              </a:rPr>
              <a:t>}</a:t>
            </a:r>
            <a:endParaRPr lang="en-GB">
              <a:latin typeface="Consolas"/>
              <a:ea typeface="Calibri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55525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D090-E849-4FE4-B765-9FCB388B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Activity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CBF1-22F4-4DE7-A083-001065C3C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Use Fetch and XML to make API requests to any URL of your choice.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Create your API in </a:t>
            </a:r>
            <a:r>
              <a:rPr lang="en-GB" err="1">
                <a:cs typeface="Calibri"/>
              </a:rPr>
              <a:t>Beeceptor</a:t>
            </a:r>
            <a:r>
              <a:rPr lang="en-GB">
                <a:cs typeface="Calibri"/>
              </a:rPr>
              <a:t> and make a fetch request.</a:t>
            </a:r>
          </a:p>
        </p:txBody>
      </p:sp>
    </p:spTree>
    <p:extLst>
      <p:ext uri="{BB962C8B-B14F-4D97-AF65-F5344CB8AC3E}">
        <p14:creationId xmlns:p14="http://schemas.microsoft.com/office/powerpoint/2010/main" val="1051371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DBAB-1110-4C4A-89D2-112C37B2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1316"/>
            <a:ext cx="10515599" cy="686882"/>
          </a:xfr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Publish 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D7BE6-38FC-4B26-A4CB-1DBB9DD20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19533"/>
            <a:ext cx="10515599" cy="158820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/>
              <a:t>There are two methods of publishing a website. </a:t>
            </a:r>
            <a:endParaRPr lang="en-US"/>
          </a:p>
          <a:p>
            <a:pPr marL="0" indent="0">
              <a:buNone/>
            </a:pPr>
            <a:r>
              <a:rPr lang="en-US" sz="2400"/>
              <a:t>I. Purchase a domain</a:t>
            </a:r>
            <a:endParaRPr lang="en-US"/>
          </a:p>
          <a:p>
            <a:pPr marL="0" indent="0">
              <a:buNone/>
            </a:pPr>
            <a:r>
              <a:rPr lang="en-US" sz="2400"/>
              <a:t>Ii. Publish in third party providers</a:t>
            </a:r>
            <a:endParaRPr lang="en-US"/>
          </a:p>
          <a:p>
            <a:pPr marL="0" indent="0">
              <a:buNone/>
            </a:pPr>
            <a:r>
              <a:rPr lang="en-US" sz="2400"/>
              <a:t>Steps</a:t>
            </a:r>
            <a:r>
              <a:rPr lang="en-US" sz="2400" kern="1200">
                <a:latin typeface="+mn-lt"/>
                <a:ea typeface="+mn-ea"/>
                <a:cs typeface="+mn-cs"/>
              </a:rPr>
              <a:t> involved in hosting a website.</a:t>
            </a:r>
            <a:endParaRPr lang="en-US">
              <a:cs typeface="Calibri"/>
            </a:endParaRP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8DCE9F9-6D5F-4D75-89CF-325BE16E6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33211"/>
            <a:ext cx="10515599" cy="29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77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7CEB-AC35-4662-97FE-46C340A3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801"/>
            <a:ext cx="10515600" cy="627546"/>
          </a:xfrm>
          <a:solidFill>
            <a:srgbClr val="F7EBEB"/>
          </a:solidFill>
        </p:spPr>
        <p:txBody>
          <a:bodyPr>
            <a:normAutofit fontScale="90000"/>
          </a:bodyPr>
          <a:lstStyle/>
          <a:p>
            <a:r>
              <a:rPr lang="en-GB">
                <a:cs typeface="Calibri Light"/>
              </a:rPr>
              <a:t>Domain Route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DD6A-28F7-4206-A85E-8F7FDE474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174"/>
            <a:ext cx="10515600" cy="479378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ea typeface="+mn-lt"/>
                <a:cs typeface="+mn-lt"/>
              </a:rPr>
              <a:t>To have more control over content and website appearance, you buy domain name and host your website.</a:t>
            </a: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Web hosting is about renting file space from a hosting company's </a:t>
            </a:r>
            <a:r>
              <a:rPr lang="en-GB" u="sng" dirty="0">
                <a:ea typeface="+mn-lt"/>
                <a:cs typeface="+mn-lt"/>
                <a:hlinkClick r:id="rId2"/>
              </a:rPr>
              <a:t>web server</a:t>
            </a:r>
            <a:r>
              <a:rPr lang="en-GB" dirty="0">
                <a:ea typeface="+mn-lt"/>
                <a:cs typeface="+mn-lt"/>
              </a:rPr>
              <a:t>. You put website files on the web server. The web server provides website content to website visitors.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A </a:t>
            </a:r>
            <a:r>
              <a:rPr lang="en-GB" u="sng" dirty="0">
                <a:ea typeface="+mn-lt"/>
                <a:cs typeface="+mn-lt"/>
                <a:hlinkClick r:id="rId3"/>
              </a:rPr>
              <a:t>domain name</a:t>
            </a:r>
            <a:r>
              <a:rPr lang="en-GB" dirty="0">
                <a:ea typeface="+mn-lt"/>
                <a:cs typeface="+mn-lt"/>
              </a:rPr>
              <a:t> is the unique address where people find your website, such as </a:t>
            </a:r>
            <a:endParaRPr lang="en-GB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latin typeface="Consolas"/>
                <a:hlinkClick r:id="rId4"/>
              </a:rPr>
              <a:t>https://www.mozilla.org</a:t>
            </a:r>
            <a:r>
              <a:rPr lang="en-GB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  <a:hlinkClick r:id="rId5"/>
              </a:rPr>
              <a:t>The Latest News from the UK and Around the World | Sky News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883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710E-CF0F-41DD-8050-00E0F32A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70"/>
            <a:ext cx="10515600" cy="723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GB">
                <a:cs typeface="Calibri Light"/>
              </a:rPr>
              <a:t>              Paid Domains (Website Hosting)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4DFE-6754-4B17-B904-73A37E6FE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206"/>
            <a:ext cx="10515600" cy="508875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Examples of paid domains, visit the links and follow the instructions:</a:t>
            </a:r>
          </a:p>
          <a:p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  <a:hlinkClick r:id="rId2"/>
              </a:rPr>
              <a:t>Deploy a website to Azure with Azure App Service learning path - Learn | Microsoft Docs</a:t>
            </a:r>
            <a:endParaRPr lang="en-GB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  <a:hlinkClick r:id="rId3"/>
              </a:rPr>
              <a:t>Build Free Websites and Webapps (amazon.com)</a:t>
            </a:r>
            <a:endParaRPr lang="en-GB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  <a:hlinkClick r:id="rId4"/>
              </a:rPr>
              <a:t>Buy your Domain Name today with names.co.uk!</a:t>
            </a:r>
            <a:endParaRPr lang="en-GB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  <a:hlinkClick r:id="rId5"/>
              </a:rPr>
              <a:t>Domain name registration and web hosting services | 123 Reg (123-reg.co.uk)</a:t>
            </a:r>
            <a:endParaRPr lang="en-GB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  <a:hlinkClick r:id="rId6"/>
              </a:rPr>
              <a:t>Domain Name Search - Check Availability &amp; Registration (shopify.co.uk)</a:t>
            </a:r>
            <a:endParaRPr lang="en-GB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  <a:hlinkClick r:id="rId7"/>
              </a:rPr>
              <a:t>Domain Names, Websites, Hosting &amp; Online Marketing Tools - GoDaddy UK</a:t>
            </a:r>
            <a:endParaRPr lang="en-GB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  <a:hlinkClick r:id="rId8"/>
              </a:rPr>
              <a:t>Web Hosting | Google Cloud</a:t>
            </a:r>
            <a:endParaRPr lang="en-GB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6806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D906-C7D1-4C3B-842B-49E8D553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22"/>
            <a:ext cx="10515600" cy="68140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GB">
                <a:cs typeface="Calibri Light"/>
              </a:rPr>
              <a:t>Open Source or Free Hosting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75FD-58FA-4322-8C67-4FF5F9A1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3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cs typeface="Calibri"/>
              </a:rPr>
              <a:t>There are several free hosting sites, but we will concentrate on two:</a:t>
            </a:r>
            <a:endParaRPr lang="en-US"/>
          </a:p>
          <a:p>
            <a:pPr marL="0" indent="0">
              <a:buNone/>
            </a:pPr>
            <a:endParaRPr lang="en-GB">
              <a:cs typeface="Calibri"/>
            </a:endParaRPr>
          </a:p>
          <a:p>
            <a:pPr marL="514350" indent="-514350">
              <a:buAutoNum type="arabicPeriod"/>
            </a:pPr>
            <a:r>
              <a:rPr lang="en-GB" err="1">
                <a:cs typeface="Calibri"/>
              </a:rPr>
              <a:t>Github</a:t>
            </a:r>
          </a:p>
          <a:p>
            <a:pPr marL="514350" indent="-514350">
              <a:buAutoNum type="arabicPeriod"/>
            </a:pPr>
            <a:r>
              <a:rPr lang="en-GB">
                <a:cs typeface="Calibri"/>
              </a:rPr>
              <a:t>Netlify</a:t>
            </a:r>
          </a:p>
          <a:p>
            <a:pPr marL="514350" indent="-514350">
              <a:buAutoNum type="arabicPeriod"/>
            </a:pPr>
            <a:endParaRPr lang="en-GB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C4F5FA8-C108-4ACB-9F33-36F93526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819" y="1942853"/>
            <a:ext cx="3689554" cy="1681811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F25F7C6B-56AA-4D7D-9703-ECB224408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819" y="3783790"/>
            <a:ext cx="3689554" cy="176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39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C08F-C716-4E0F-83A4-F7104042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480"/>
            <a:ext cx="10515600" cy="79708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>
                <a:cs typeface="Calibri Light"/>
              </a:rPr>
              <a:t>GITHUB Website Hosting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E25C-05D8-4DBA-AB2F-B563E9158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819"/>
            <a:ext cx="10515600" cy="4978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>
                <a:ea typeface="+mn-lt"/>
                <a:cs typeface="+mn-lt"/>
              </a:rPr>
              <a:t>Signup on </a:t>
            </a:r>
            <a:r>
              <a:rPr lang="en-GB" err="1">
                <a:ea typeface="+mn-lt"/>
                <a:cs typeface="+mn-lt"/>
              </a:rPr>
              <a:t>Github</a:t>
            </a:r>
            <a:r>
              <a:rPr lang="en-GB">
                <a:ea typeface="+mn-lt"/>
                <a:cs typeface="+mn-lt"/>
              </a:rPr>
              <a:t>  verify your email address.</a:t>
            </a:r>
            <a:endParaRPr lang="en-GB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GB">
                <a:ea typeface="+mn-lt"/>
                <a:cs typeface="+mn-lt"/>
              </a:rPr>
              <a:t> Create a repository to store files (HTML, CSS &amp; JS).</a:t>
            </a:r>
            <a:endParaRPr lang="en-GB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GB">
                <a:ea typeface="+mn-lt"/>
                <a:cs typeface="+mn-lt"/>
              </a:rPr>
              <a:t>On this page, in the </a:t>
            </a:r>
            <a:r>
              <a:rPr lang="en-GB" i="1">
                <a:ea typeface="+mn-lt"/>
                <a:cs typeface="+mn-lt"/>
              </a:rPr>
              <a:t>Repository name</a:t>
            </a:r>
            <a:r>
              <a:rPr lang="en-GB">
                <a:ea typeface="+mn-lt"/>
                <a:cs typeface="+mn-lt"/>
              </a:rPr>
              <a:t> box, enter </a:t>
            </a:r>
            <a:r>
              <a:rPr lang="en-GB" i="1">
                <a:ea typeface="+mn-lt"/>
                <a:cs typeface="+mn-lt"/>
              </a:rPr>
              <a:t>username</a:t>
            </a:r>
            <a:r>
              <a:rPr lang="en-GB">
                <a:ea typeface="+mn-lt"/>
                <a:cs typeface="+mn-lt"/>
              </a:rPr>
              <a:t>.github.io, where </a:t>
            </a:r>
            <a:r>
              <a:rPr lang="en-GB" i="1">
                <a:ea typeface="+mn-lt"/>
                <a:cs typeface="+mn-lt"/>
              </a:rPr>
              <a:t>username</a:t>
            </a:r>
            <a:r>
              <a:rPr lang="en-GB">
                <a:ea typeface="+mn-lt"/>
                <a:cs typeface="+mn-lt"/>
              </a:rPr>
              <a:t> is your username </a:t>
            </a:r>
            <a:r>
              <a:rPr lang="en-GB" err="1">
                <a:ea typeface="+mn-lt"/>
                <a:cs typeface="+mn-lt"/>
              </a:rPr>
              <a:t>e.g</a:t>
            </a:r>
            <a:r>
              <a:rPr lang="en-GB">
                <a:ea typeface="+mn-lt"/>
                <a:cs typeface="+mn-lt"/>
              </a:rPr>
              <a:t> jamesbond.github.io</a:t>
            </a:r>
            <a:endParaRPr lang="en-GB">
              <a:cs typeface="Calibri"/>
            </a:endParaRPr>
          </a:p>
          <a:p>
            <a:pPr marL="514350" indent="-514350">
              <a:buAutoNum type="arabicPeriod"/>
            </a:pPr>
            <a:r>
              <a:rPr lang="en-GB">
                <a:ea typeface="+mn-lt"/>
                <a:cs typeface="+mn-lt"/>
              </a:rPr>
              <a:t>Drag and drop the content and click commit changes.</a:t>
            </a:r>
          </a:p>
          <a:p>
            <a:r>
              <a:rPr lang="en-GB" b="1">
                <a:solidFill>
                  <a:srgbClr val="FF0000"/>
                </a:solidFill>
                <a:ea typeface="+mn-lt"/>
                <a:cs typeface="+mn-lt"/>
              </a:rPr>
              <a:t>Note:</a:t>
            </a:r>
            <a:r>
              <a:rPr lang="en-GB">
                <a:ea typeface="+mn-lt"/>
                <a:cs typeface="+mn-lt"/>
              </a:rPr>
              <a:t> Make sure your folder has an </a:t>
            </a:r>
            <a:r>
              <a:rPr lang="en-GB">
                <a:latin typeface="Consolas"/>
                <a:cs typeface="Calibri"/>
              </a:rPr>
              <a:t>index.html</a:t>
            </a:r>
            <a:r>
              <a:rPr lang="en-GB">
                <a:ea typeface="+mn-lt"/>
                <a:cs typeface="+mn-lt"/>
              </a:rPr>
              <a:t> file.</a:t>
            </a: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5. Go to settings, click pages and change source to master and save.</a:t>
            </a: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6. Your site is ready, navigate your browser and paste the provided </a:t>
            </a:r>
            <a:r>
              <a:rPr lang="en-GB" err="1">
                <a:ea typeface="+mn-lt"/>
                <a:cs typeface="+mn-lt"/>
              </a:rPr>
              <a:t>github</a:t>
            </a:r>
            <a:r>
              <a:rPr lang="en-GB">
                <a:ea typeface="+mn-lt"/>
                <a:cs typeface="+mn-lt"/>
              </a:rPr>
              <a:t> link </a:t>
            </a:r>
            <a:r>
              <a:rPr lang="en-GB" err="1">
                <a:ea typeface="+mn-lt"/>
                <a:cs typeface="+mn-lt"/>
              </a:rPr>
              <a:t>e.g</a:t>
            </a:r>
            <a:r>
              <a:rPr lang="en-GB">
                <a:ea typeface="+mn-lt"/>
                <a:cs typeface="+mn-lt"/>
              </a:rPr>
              <a:t> </a:t>
            </a:r>
            <a:r>
              <a:rPr lang="en-GB" i="1" u="sng">
                <a:ea typeface="+mn-lt"/>
                <a:cs typeface="+mn-lt"/>
                <a:hlinkClick r:id="rId2"/>
              </a:rPr>
              <a:t>chrisdavidmills</a:t>
            </a:r>
            <a:r>
              <a:rPr lang="en-GB" u="sng">
                <a:ea typeface="+mn-lt"/>
                <a:cs typeface="+mn-lt"/>
                <a:hlinkClick r:id="rId2"/>
              </a:rPr>
              <a:t>.github.io</a:t>
            </a:r>
            <a:r>
              <a:rPr lang="en-GB">
                <a:ea typeface="+mn-lt"/>
                <a:cs typeface="+mn-lt"/>
              </a:rPr>
              <a:t>.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1005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24A1-BCBA-4B9C-A7AF-A8CAAFA1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52"/>
          </a:xfrm>
        </p:spPr>
        <p:txBody>
          <a:bodyPr/>
          <a:lstStyle/>
          <a:p>
            <a:r>
              <a:rPr lang="en-GB">
                <a:cs typeface="Calibri Light"/>
              </a:rPr>
              <a:t>Signup on </a:t>
            </a:r>
            <a:r>
              <a:rPr lang="en-GB" err="1">
                <a:cs typeface="Calibri Light"/>
              </a:rPr>
              <a:t>Github</a:t>
            </a:r>
            <a:r>
              <a:rPr lang="en-GB">
                <a:cs typeface="Calibri Light"/>
              </a:rPr>
              <a:t> and Verify Your Email</a:t>
            </a:r>
            <a:endParaRPr lang="en-GB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C6583E0-DD16-4DDB-B55B-2BD159D47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766" y="1825625"/>
            <a:ext cx="8548468" cy="4351338"/>
          </a:xfrm>
        </p:spPr>
      </p:pic>
    </p:spTree>
    <p:extLst>
      <p:ext uri="{BB962C8B-B14F-4D97-AF65-F5344CB8AC3E}">
        <p14:creationId xmlns:p14="http://schemas.microsoft.com/office/powerpoint/2010/main" val="250327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E05B-DC07-4D86-9773-8C172F45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656" y="643645"/>
            <a:ext cx="7449343" cy="1286160"/>
          </a:xfrm>
        </p:spPr>
        <p:txBody>
          <a:bodyPr anchor="b">
            <a:normAutofit/>
          </a:bodyPr>
          <a:lstStyle/>
          <a:p>
            <a:r>
              <a:rPr lang="en-GB" sz="4100">
                <a:cs typeface="Calibri Light"/>
              </a:rPr>
              <a:t>WEB Application Programming Interface (API)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544DC-EEE7-4234-B47F-B33B0406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054" y="2380891"/>
            <a:ext cx="7607281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>
                <a:ea typeface="+mn-lt"/>
                <a:cs typeface="+mn-lt"/>
              </a:rPr>
              <a:t>A Web API is an application programming interface for the Web.</a:t>
            </a: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  <a:p>
            <a:pPr marL="457200" indent="-457200"/>
            <a:r>
              <a:rPr lang="en-GB">
                <a:ea typeface="+mn-lt"/>
                <a:cs typeface="+mn-lt"/>
              </a:rPr>
              <a:t>API extends the functionality of the browser.</a:t>
            </a:r>
            <a:endParaRPr lang="en-GB">
              <a:cs typeface="Calibri" panose="020F0502020204030204"/>
            </a:endParaRPr>
          </a:p>
          <a:p>
            <a:pPr marL="457200" indent="-457200"/>
            <a:r>
              <a:rPr lang="en-GB">
                <a:ea typeface="+mn-lt"/>
                <a:cs typeface="+mn-lt"/>
              </a:rPr>
              <a:t>APIs greatly simplify complex functions.</a:t>
            </a:r>
            <a:endParaRPr lang="en-GB">
              <a:cs typeface="Calibri" panose="020F0502020204030204"/>
            </a:endParaRPr>
          </a:p>
          <a:p>
            <a:pPr marL="457200" indent="-457200"/>
            <a:r>
              <a:rPr lang="en-GB">
                <a:ea typeface="+mn-lt"/>
                <a:cs typeface="+mn-lt"/>
              </a:rPr>
              <a:t>They can provide easy syntax to complex code.</a:t>
            </a:r>
            <a:endParaRPr lang="en-GB">
              <a:cs typeface="Calibri"/>
            </a:endParaRPr>
          </a:p>
          <a:p>
            <a:pPr marL="457200" indent="-457200"/>
            <a:r>
              <a:rPr lang="en-GB" sz="2600">
                <a:cs typeface="Calibri"/>
              </a:rPr>
              <a:t>API can simplifies fetching sub-section of large data set.</a:t>
            </a:r>
          </a:p>
          <a:p>
            <a:endParaRPr lang="en-GB">
              <a:cs typeface="Calibri"/>
            </a:endParaRPr>
          </a:p>
        </p:txBody>
      </p:sp>
      <p:pic>
        <p:nvPicPr>
          <p:cNvPr id="6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78AA641B-0417-451B-9008-4E78A0733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76" r="26198"/>
          <a:stretch/>
        </p:blipFill>
        <p:spPr>
          <a:xfrm>
            <a:off x="20" y="10"/>
            <a:ext cx="3873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A6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818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358F-07A8-4950-80B9-43A78D1F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015"/>
          </a:xfrm>
        </p:spPr>
        <p:txBody>
          <a:bodyPr/>
          <a:lstStyle/>
          <a:p>
            <a:r>
              <a:rPr lang="en-GB">
                <a:cs typeface="Calibri Light"/>
              </a:rPr>
              <a:t>Create a repository</a:t>
            </a:r>
            <a:endParaRPr lang="en-GB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AA6CEC-69FA-42D7-A5CA-C22BB72D7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782" y="1935905"/>
            <a:ext cx="7258050" cy="4229100"/>
          </a:xfrm>
        </p:spPr>
      </p:pic>
    </p:spTree>
    <p:extLst>
      <p:ext uri="{BB962C8B-B14F-4D97-AF65-F5344CB8AC3E}">
        <p14:creationId xmlns:p14="http://schemas.microsoft.com/office/powerpoint/2010/main" val="975957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BC03-A650-4ADB-851C-F7A9FED8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2"/>
            <a:ext cx="10515600" cy="63967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GB">
                <a:cs typeface="Calibri Light"/>
              </a:rPr>
              <a:t>Drag and drop your files, then commit</a:t>
            </a:r>
            <a:endParaRPr lang="en-GB"/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FF878B3-3BDC-4BAC-9341-E1EE51DE3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43" y="1063625"/>
            <a:ext cx="9836777" cy="5415262"/>
          </a:xfrm>
        </p:spPr>
      </p:pic>
    </p:spTree>
    <p:extLst>
      <p:ext uri="{BB962C8B-B14F-4D97-AF65-F5344CB8AC3E}">
        <p14:creationId xmlns:p14="http://schemas.microsoft.com/office/powerpoint/2010/main" val="2995396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9153-2923-49D4-983C-BE9BB7A4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596"/>
            <a:ext cx="10515600" cy="787681"/>
          </a:xfrm>
        </p:spPr>
        <p:txBody>
          <a:bodyPr/>
          <a:lstStyle/>
          <a:p>
            <a:r>
              <a:rPr lang="en-GB">
                <a:cs typeface="Calibri Light"/>
              </a:rPr>
              <a:t>After Adding my Files</a:t>
            </a:r>
            <a:endParaRPr lang="en-GB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9B433F8-3B99-49F6-B414-9F357B885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414" y="1789248"/>
            <a:ext cx="10075473" cy="4409714"/>
          </a:xfrm>
        </p:spPr>
      </p:pic>
    </p:spTree>
    <p:extLst>
      <p:ext uri="{BB962C8B-B14F-4D97-AF65-F5344CB8AC3E}">
        <p14:creationId xmlns:p14="http://schemas.microsoft.com/office/powerpoint/2010/main" val="2848213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0F83-F058-4238-A6C5-FEF846EB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333"/>
            <a:ext cx="10515600" cy="64094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GB">
                <a:cs typeface="Calibri Light"/>
              </a:rPr>
              <a:t>Go to settings and click Pages</a:t>
            </a:r>
            <a:endParaRPr lang="en-GB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6556D4-66FC-48BE-8729-5C0AB2E71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104" y="1653098"/>
            <a:ext cx="9853717" cy="4868922"/>
          </a:xfrm>
        </p:spPr>
      </p:pic>
    </p:spTree>
    <p:extLst>
      <p:ext uri="{BB962C8B-B14F-4D97-AF65-F5344CB8AC3E}">
        <p14:creationId xmlns:p14="http://schemas.microsoft.com/office/powerpoint/2010/main" val="1496652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FCB0-1E21-4E0F-B949-E90FD0D6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95"/>
            <a:ext cx="10515600" cy="735881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>
                <a:cs typeface="Calibri Light"/>
              </a:rPr>
              <a:t>On the </a:t>
            </a:r>
            <a:r>
              <a:rPr lang="en-GB" err="1">
                <a:cs typeface="Calibri Light"/>
              </a:rPr>
              <a:t>Github</a:t>
            </a:r>
            <a:r>
              <a:rPr lang="en-GB">
                <a:cs typeface="Calibri Light"/>
              </a:rPr>
              <a:t> pages 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86FAA-7C1F-4897-B0EB-D4A705AB3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87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cs typeface="Calibri"/>
              </a:rPr>
              <a:t>Change the source from none to master.</a:t>
            </a:r>
            <a:endParaRPr lang="en-US"/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8CC4947-EB96-49FF-9AC6-E559D98EB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5" y="1649986"/>
            <a:ext cx="10133160" cy="465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3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8625-CF74-4025-81D3-E92B6DB2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95" y="149465"/>
            <a:ext cx="10515600" cy="65574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GB">
                <a:cs typeface="Calibri Light"/>
              </a:rPr>
              <a:t>Published Link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CB23-99F9-4672-AE35-6BDF24708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23" y="114988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cs typeface="Calibri"/>
              </a:rPr>
              <a:t>Your link will be active in 3 minutes, copy the link and paste in your browser.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A4C8FB-B9A1-4CCF-AA6B-8F8D27A17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5" y="1910231"/>
            <a:ext cx="9960633" cy="436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04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CB27-BE08-45C4-B916-B90D0A1F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865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>
                <a:cs typeface="Calibri Light"/>
              </a:rPr>
              <a:t>                            Activity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FCF1-BF6B-458B-BD71-B1C5256F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Publish your first semester assignment using </a:t>
            </a:r>
            <a:r>
              <a:rPr lang="en-GB" err="1">
                <a:cs typeface="Calibri"/>
              </a:rPr>
              <a:t>github</a:t>
            </a:r>
            <a:r>
              <a:rPr lang="en-GB">
                <a:cs typeface="Calibri"/>
              </a:rPr>
              <a:t> pages.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35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E80F-6866-41FB-B10A-5C5635E6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65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>
                <a:cs typeface="Calibri Light"/>
              </a:rPr>
              <a:t>Take home Activity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0E89B-61A2-4533-968C-91F82A908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Follow the steps in Netlify and publish your website.</a:t>
            </a:r>
          </a:p>
          <a:p>
            <a:r>
              <a:rPr lang="en-GB">
                <a:ea typeface="+mn-lt"/>
                <a:cs typeface="+mn-lt"/>
                <a:hlinkClick r:id="rId2"/>
              </a:rPr>
              <a:t>A Step-by-Step Guide: Deploying on Netlify</a:t>
            </a:r>
            <a:endParaRPr lang="en-GB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918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F802-FD66-4535-A6C0-9268992B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597"/>
            <a:ext cx="10515600" cy="71008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>
                <a:cs typeface="Calibri Light"/>
              </a:rPr>
              <a:t>Browser and Server API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BFA4A-8220-4DEE-A742-00EC42DCE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909"/>
            <a:ext cx="10515600" cy="4912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A </a:t>
            </a:r>
            <a:r>
              <a:rPr lang="en-GB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Browser API</a:t>
            </a:r>
            <a:r>
              <a:rPr lang="en-GB">
                <a:ea typeface="+mn-lt"/>
                <a:cs typeface="+mn-lt"/>
              </a:rPr>
              <a:t> can extend the functionality of a web browser.</a:t>
            </a:r>
            <a:endParaRPr lang="en-GB">
              <a:cs typeface="Calibri" panose="020F0502020204030204"/>
            </a:endParaRPr>
          </a:p>
          <a:p>
            <a:pPr>
              <a:buNone/>
            </a:pPr>
            <a:endParaRPr lang="en-GB">
              <a:cs typeface="Calibri" panose="020F0502020204030204"/>
            </a:endParaRPr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All browsers have a set of built-in Web APIs to support complex operations, and to help accessing data. </a:t>
            </a:r>
            <a:endParaRPr lang="en-GB">
              <a:cs typeface="Calibri" panose="020F0502020204030204"/>
            </a:endParaRP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For example, the Geolocation API can return the coordinates of where the browser is located. </a:t>
            </a:r>
            <a:endParaRPr lang="en-GB"/>
          </a:p>
          <a:p>
            <a:pPr>
              <a:buNone/>
            </a:pP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A </a:t>
            </a:r>
            <a:r>
              <a:rPr lang="en-GB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Server API</a:t>
            </a:r>
            <a:r>
              <a:rPr lang="en-GB">
                <a:ea typeface="+mn-lt"/>
                <a:cs typeface="+mn-lt"/>
              </a:rPr>
              <a:t> can extend the functionality of a web server.</a:t>
            </a:r>
            <a:endParaRPr lang="en-GB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7181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3D3A-DC33-452A-B59E-1552AB3D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865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>
                <a:cs typeface="Calibri Light"/>
              </a:rPr>
              <a:t>Browser API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5CF-BE18-4DA8-9BFB-064148328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418"/>
            <a:ext cx="10515600" cy="485454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>
                <a:cs typeface="Calibri"/>
              </a:rPr>
              <a:t>There are two types of Browser APIs. 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In-built</a:t>
            </a:r>
          </a:p>
          <a:p>
            <a:r>
              <a:rPr lang="en-GB">
                <a:cs typeface="Calibri"/>
              </a:rPr>
              <a:t>External (Third party)</a:t>
            </a:r>
          </a:p>
          <a:p>
            <a:endParaRPr lang="en-GB">
              <a:cs typeface="Calibri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To use external APIs, you have to download the code from the Web </a:t>
            </a:r>
            <a:r>
              <a:rPr lang="en-GB" err="1">
                <a:ea typeface="+mn-lt"/>
                <a:cs typeface="+mn-lt"/>
              </a:rPr>
              <a:t>e.g</a:t>
            </a:r>
            <a:r>
              <a:rPr lang="en-GB">
                <a:ea typeface="+mn-lt"/>
                <a:cs typeface="+mn-lt"/>
              </a:rPr>
              <a:t> </a:t>
            </a:r>
            <a:endParaRPr lang="en-GB">
              <a:cs typeface="Calibri"/>
            </a:endParaRPr>
          </a:p>
          <a:p>
            <a:pPr marL="0" indent="0">
              <a:buNone/>
            </a:pP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GB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YouTube API</a:t>
            </a:r>
            <a:r>
              <a:rPr lang="en-GB">
                <a:ea typeface="+mn-lt"/>
                <a:cs typeface="+mn-lt"/>
              </a:rPr>
              <a:t> - to display videos on a web site.</a:t>
            </a:r>
            <a:endParaRPr lang="en-GB"/>
          </a:p>
          <a:p>
            <a:r>
              <a:rPr lang="en-GB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Twitter API </a:t>
            </a:r>
            <a:r>
              <a:rPr lang="en-GB">
                <a:ea typeface="+mn-lt"/>
                <a:cs typeface="+mn-lt"/>
              </a:rPr>
              <a:t>- to display Tweets on a web site.</a:t>
            </a:r>
            <a:endParaRPr lang="en-GB"/>
          </a:p>
          <a:p>
            <a:r>
              <a:rPr lang="en-GB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Facebook API</a:t>
            </a:r>
            <a:r>
              <a:rPr lang="en-GB">
                <a:ea typeface="+mn-lt"/>
                <a:cs typeface="+mn-lt"/>
              </a:rPr>
              <a:t> - to display Facebook info on a web site.</a:t>
            </a:r>
            <a:endParaRPr lang="en-GB"/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79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655B-09D5-4A40-BAEB-37AD3B4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711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>
                <a:cs typeface="Calibri Light"/>
              </a:rPr>
              <a:t>Built-in WEB API (Geolocation)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BB740-0601-444B-B210-8232F4DC2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This is a built-in library that locates user's current location. 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You must approve the browser request for this API to work due to privacy issue.</a:t>
            </a:r>
          </a:p>
          <a:p>
            <a:endParaRPr lang="en-GB">
              <a:cs typeface="Calibri"/>
            </a:endParaRPr>
          </a:p>
          <a:p>
            <a:r>
              <a:rPr lang="en-GB" b="1">
                <a:ea typeface="+mn-lt"/>
                <a:cs typeface="+mn-lt"/>
              </a:rPr>
              <a:t>Note: </a:t>
            </a:r>
            <a:r>
              <a:rPr lang="en-GB">
                <a:ea typeface="+mn-lt"/>
                <a:cs typeface="+mn-lt"/>
              </a:rPr>
              <a:t>Geolocation is most accurate for devices with GPS, like smartphone.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483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8DA4-8DC8-40B1-9968-1CA4F13E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465"/>
            <a:ext cx="10515600" cy="644331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GB"/>
              <a:t> Geolocation API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379A-CD2C-42ED-AA85-8DF662DE1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154"/>
            <a:ext cx="10515600" cy="528586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The </a:t>
            </a:r>
            <a:r>
              <a:rPr lang="en-GB" err="1">
                <a:solidFill>
                  <a:schemeClr val="accent4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getCurrentPosition</a:t>
            </a:r>
            <a:r>
              <a:rPr lang="en-GB">
                <a:solidFill>
                  <a:schemeClr val="accent4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()</a:t>
            </a:r>
            <a:r>
              <a:rPr lang="en-GB">
                <a:ea typeface="+mn-lt"/>
                <a:cs typeface="+mn-lt"/>
              </a:rPr>
              <a:t> method is used to return the user's position. Two methos are used as follows:</a:t>
            </a:r>
            <a:endParaRPr lang="en-US"/>
          </a:p>
          <a:p>
            <a:pPr marL="0" indent="0">
              <a:buNone/>
            </a:pPr>
            <a:endParaRPr lang="en-GB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err="1">
                <a:solidFill>
                  <a:srgbClr val="00B0F0"/>
                </a:solidFill>
                <a:latin typeface="Consolas"/>
                <a:ea typeface="+mn-lt"/>
                <a:cs typeface="+mn-lt"/>
              </a:rPr>
              <a:t>const</a:t>
            </a:r>
            <a:r>
              <a:rPr lang="en-GB">
                <a:latin typeface="Consolas"/>
                <a:ea typeface="+mn-lt"/>
                <a:cs typeface="+mn-lt"/>
              </a:rPr>
              <a:t> x = </a:t>
            </a:r>
            <a:r>
              <a:rPr lang="en-GB" err="1">
                <a:latin typeface="Consolas"/>
                <a:ea typeface="+mn-lt"/>
                <a:cs typeface="+mn-lt"/>
              </a:rPr>
              <a:t>document.</a:t>
            </a:r>
            <a:r>
              <a:rPr lang="en-GB" err="1">
                <a:solidFill>
                  <a:schemeClr val="accent2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getElementById</a:t>
            </a:r>
            <a:r>
              <a:rPr lang="en-GB">
                <a:latin typeface="Consolas"/>
                <a:ea typeface="+mn-lt"/>
                <a:cs typeface="+mn-lt"/>
              </a:rPr>
              <a:t>("</a:t>
            </a:r>
            <a:r>
              <a:rPr lang="en-GB" err="1">
                <a:latin typeface="Consolas"/>
                <a:ea typeface="+mn-lt"/>
                <a:cs typeface="+mn-lt"/>
              </a:rPr>
              <a:t>geodemo</a:t>
            </a:r>
            <a:r>
              <a:rPr lang="en-GB">
                <a:latin typeface="Consolas"/>
                <a:ea typeface="+mn-lt"/>
                <a:cs typeface="+mn-lt"/>
              </a:rPr>
              <a:t>");</a:t>
            </a:r>
          </a:p>
          <a:p>
            <a:pPr marL="0" indent="0">
              <a:buNone/>
            </a:pPr>
            <a:br>
              <a:rPr lang="en-GB">
                <a:latin typeface="Consolas"/>
                <a:ea typeface="+mn-lt"/>
                <a:cs typeface="+mn-lt"/>
              </a:rPr>
            </a:br>
            <a:r>
              <a:rPr lang="en-GB">
                <a:solidFill>
                  <a:srgbClr val="00B0F0"/>
                </a:solidFill>
                <a:latin typeface="Consolas"/>
                <a:ea typeface="+mn-lt"/>
                <a:cs typeface="+mn-lt"/>
              </a:rPr>
              <a:t>function</a:t>
            </a:r>
            <a:r>
              <a:rPr lang="en-GB">
                <a:latin typeface="Consolas"/>
                <a:ea typeface="+mn-lt"/>
                <a:cs typeface="+mn-lt"/>
              </a:rPr>
              <a:t> </a:t>
            </a:r>
            <a:r>
              <a:rPr lang="en-GB" err="1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getLocation</a:t>
            </a:r>
            <a:r>
              <a:rPr lang="en-GB">
                <a:latin typeface="Consolas"/>
                <a:ea typeface="+mn-lt"/>
                <a:cs typeface="+mn-lt"/>
              </a:rPr>
              <a:t>() {</a:t>
            </a:r>
            <a:br>
              <a:rPr lang="en-GB">
                <a:latin typeface="Consolas"/>
                <a:ea typeface="+mn-lt"/>
                <a:cs typeface="+mn-lt"/>
              </a:rPr>
            </a:br>
            <a:r>
              <a:rPr lang="en-GB">
                <a:latin typeface="Consolas"/>
                <a:ea typeface="+mn-lt"/>
                <a:cs typeface="+mn-lt"/>
              </a:rPr>
              <a:t>  </a:t>
            </a:r>
            <a:r>
              <a:rPr lang="en-GB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if</a:t>
            </a:r>
            <a:r>
              <a:rPr lang="en-GB">
                <a:latin typeface="Consolas"/>
                <a:ea typeface="+mn-lt"/>
                <a:cs typeface="+mn-lt"/>
              </a:rPr>
              <a:t> (</a:t>
            </a:r>
            <a:r>
              <a:rPr lang="en-GB" err="1">
                <a:latin typeface="Consolas"/>
                <a:ea typeface="+mn-lt"/>
                <a:cs typeface="+mn-lt"/>
              </a:rPr>
              <a:t>navigator.</a:t>
            </a:r>
            <a:r>
              <a:rPr lang="en-GB" err="1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geolocation</a:t>
            </a:r>
            <a:r>
              <a:rPr lang="en-GB">
                <a:latin typeface="Consolas"/>
                <a:ea typeface="+mn-lt"/>
                <a:cs typeface="+mn-lt"/>
              </a:rPr>
              <a:t>) {</a:t>
            </a:r>
            <a:br>
              <a:rPr lang="en-GB">
                <a:latin typeface="Consolas"/>
                <a:ea typeface="+mn-lt"/>
                <a:cs typeface="+mn-lt"/>
              </a:rPr>
            </a:br>
            <a:r>
              <a:rPr lang="en-GB">
                <a:latin typeface="Consolas"/>
                <a:ea typeface="+mn-lt"/>
                <a:cs typeface="+mn-lt"/>
              </a:rPr>
              <a:t>    </a:t>
            </a:r>
            <a:r>
              <a:rPr lang="en-GB" err="1">
                <a:latin typeface="Consolas"/>
                <a:ea typeface="+mn-lt"/>
                <a:cs typeface="+mn-lt"/>
              </a:rPr>
              <a:t>navigator.</a:t>
            </a:r>
            <a:r>
              <a:rPr lang="en-GB" err="1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geolocation</a:t>
            </a:r>
            <a:r>
              <a:rPr lang="en-GB" err="1">
                <a:latin typeface="Consolas"/>
                <a:ea typeface="+mn-lt"/>
                <a:cs typeface="+mn-lt"/>
              </a:rPr>
              <a:t>.</a:t>
            </a:r>
            <a:r>
              <a:rPr lang="en-GB" err="1">
                <a:solidFill>
                  <a:schemeClr val="accent4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getCurrentPosition</a:t>
            </a:r>
            <a:r>
              <a:rPr lang="en-GB">
                <a:latin typeface="Consolas"/>
                <a:ea typeface="+mn-lt"/>
                <a:cs typeface="+mn-lt"/>
              </a:rPr>
              <a:t>(</a:t>
            </a:r>
            <a:r>
              <a:rPr lang="en-GB" err="1">
                <a:latin typeface="Consolas"/>
                <a:ea typeface="+mn-lt"/>
                <a:cs typeface="+mn-lt"/>
              </a:rPr>
              <a:t>showPosition</a:t>
            </a:r>
            <a:r>
              <a:rPr lang="en-GB">
                <a:latin typeface="Consolas"/>
                <a:ea typeface="+mn-lt"/>
                <a:cs typeface="+mn-lt"/>
              </a:rPr>
              <a:t>);</a:t>
            </a:r>
            <a:br>
              <a:rPr lang="en-GB">
                <a:latin typeface="Consolas"/>
                <a:ea typeface="+mn-lt"/>
                <a:cs typeface="+mn-lt"/>
              </a:rPr>
            </a:br>
            <a:r>
              <a:rPr lang="en-GB">
                <a:latin typeface="Consolas"/>
                <a:ea typeface="+mn-lt"/>
                <a:cs typeface="+mn-lt"/>
              </a:rPr>
              <a:t>  } </a:t>
            </a:r>
            <a:r>
              <a:rPr lang="en-GB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else</a:t>
            </a:r>
            <a:r>
              <a:rPr lang="en-GB">
                <a:latin typeface="Consolas"/>
                <a:ea typeface="+mn-lt"/>
                <a:cs typeface="+mn-lt"/>
              </a:rPr>
              <a:t> {</a:t>
            </a:r>
            <a:br>
              <a:rPr lang="en-GB">
                <a:latin typeface="Consolas"/>
                <a:ea typeface="+mn-lt"/>
                <a:cs typeface="+mn-lt"/>
              </a:rPr>
            </a:br>
            <a:r>
              <a:rPr lang="en-GB">
                <a:latin typeface="Consolas"/>
                <a:ea typeface="+mn-lt"/>
                <a:cs typeface="+mn-lt"/>
              </a:rPr>
              <a:t>    </a:t>
            </a:r>
            <a:r>
              <a:rPr lang="en-GB" err="1">
                <a:latin typeface="Consolas"/>
                <a:ea typeface="+mn-lt"/>
                <a:cs typeface="+mn-lt"/>
              </a:rPr>
              <a:t>x.innerHTML</a:t>
            </a:r>
            <a:r>
              <a:rPr lang="en-GB">
                <a:latin typeface="Consolas"/>
                <a:ea typeface="+mn-lt"/>
                <a:cs typeface="+mn-lt"/>
              </a:rPr>
              <a:t> = "Geolocation is not supported by this browser.";</a:t>
            </a:r>
            <a:br>
              <a:rPr lang="en-GB">
                <a:latin typeface="Consolas"/>
                <a:ea typeface="+mn-lt"/>
                <a:cs typeface="+mn-lt"/>
              </a:rPr>
            </a:br>
            <a:r>
              <a:rPr lang="en-GB">
                <a:latin typeface="Consolas"/>
                <a:ea typeface="+mn-lt"/>
                <a:cs typeface="+mn-lt"/>
              </a:rPr>
              <a:t>  }</a:t>
            </a:r>
            <a:br>
              <a:rPr lang="en-GB">
                <a:latin typeface="Consolas"/>
                <a:ea typeface="+mn-lt"/>
                <a:cs typeface="+mn-lt"/>
              </a:rPr>
            </a:br>
            <a:r>
              <a:rPr lang="en-GB">
                <a:latin typeface="Consolas"/>
                <a:ea typeface="+mn-lt"/>
                <a:cs typeface="+mn-lt"/>
              </a:rPr>
              <a:t>}</a:t>
            </a:r>
            <a:endParaRPr lang="en-GB">
              <a:latin typeface="Consolas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4143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4308-18F9-4383-BC0F-8F099DA1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82" y="102950"/>
            <a:ext cx="10515600" cy="631856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GB">
                <a:ea typeface="+mj-lt"/>
                <a:cs typeface="+mj-lt"/>
              </a:rPr>
              <a:t> Geolocation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9912E-5E56-4BD5-A0A0-045C22D86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192"/>
            <a:ext cx="10515600" cy="50270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solidFill>
                  <a:srgbClr val="00B0F0"/>
                </a:solidFill>
                <a:latin typeface="Consolas"/>
                <a:ea typeface="+mn-lt"/>
                <a:cs typeface="+mn-lt"/>
              </a:rPr>
              <a:t>function</a:t>
            </a:r>
            <a:r>
              <a:rPr lang="en-GB">
                <a:latin typeface="Consolas"/>
                <a:ea typeface="+mn-lt"/>
                <a:cs typeface="+mn-lt"/>
              </a:rPr>
              <a:t> </a:t>
            </a:r>
            <a:r>
              <a:rPr lang="en-GB" err="1">
                <a:solidFill>
                  <a:schemeClr val="accent2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showPosition</a:t>
            </a:r>
            <a:r>
              <a:rPr lang="en-GB">
                <a:latin typeface="Consolas"/>
                <a:ea typeface="+mn-lt"/>
                <a:cs typeface="+mn-lt"/>
              </a:rPr>
              <a:t>(position) {</a:t>
            </a:r>
          </a:p>
          <a:p>
            <a:pPr marL="0" indent="0">
              <a:buNone/>
            </a:pPr>
            <a:br>
              <a:rPr lang="en-GB">
                <a:latin typeface="Consolas"/>
                <a:ea typeface="+mn-lt"/>
                <a:cs typeface="+mn-lt"/>
              </a:rPr>
            </a:br>
            <a:r>
              <a:rPr lang="en-GB">
                <a:latin typeface="Consolas"/>
                <a:ea typeface="+mn-lt"/>
                <a:cs typeface="+mn-lt"/>
              </a:rPr>
              <a:t>  </a:t>
            </a:r>
            <a:r>
              <a:rPr lang="en-GB" err="1">
                <a:latin typeface="Consolas"/>
                <a:ea typeface="+mn-lt"/>
                <a:cs typeface="+mn-lt"/>
              </a:rPr>
              <a:t>x.innerHTML</a:t>
            </a:r>
            <a:r>
              <a:rPr lang="en-GB">
                <a:latin typeface="Consolas"/>
                <a:ea typeface="+mn-lt"/>
                <a:cs typeface="+mn-lt"/>
              </a:rPr>
              <a:t> = "Latitude: " + </a:t>
            </a:r>
            <a:r>
              <a:rPr lang="en-GB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position</a:t>
            </a:r>
            <a:r>
              <a:rPr lang="en-GB" err="1">
                <a:latin typeface="Consolas"/>
                <a:ea typeface="+mn-lt"/>
                <a:cs typeface="+mn-lt"/>
              </a:rPr>
              <a:t>.</a:t>
            </a:r>
            <a:r>
              <a:rPr lang="en-GB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coords</a:t>
            </a:r>
            <a:r>
              <a:rPr lang="en-GB" err="1">
                <a:latin typeface="Consolas"/>
                <a:ea typeface="+mn-lt"/>
                <a:cs typeface="+mn-lt"/>
              </a:rPr>
              <a:t>.latitude</a:t>
            </a:r>
            <a:r>
              <a:rPr lang="en-GB">
                <a:latin typeface="Consolas"/>
                <a:ea typeface="+mn-lt"/>
                <a:cs typeface="+mn-lt"/>
              </a:rPr>
              <a:t> +</a:t>
            </a:r>
            <a:br>
              <a:rPr lang="en-GB">
                <a:latin typeface="Consolas"/>
                <a:ea typeface="+mn-lt"/>
                <a:cs typeface="+mn-lt"/>
              </a:rPr>
            </a:br>
            <a:r>
              <a:rPr lang="en-GB">
                <a:latin typeface="Consolas"/>
                <a:ea typeface="+mn-lt"/>
                <a:cs typeface="+mn-lt"/>
              </a:rPr>
              <a:t>  "&lt;</a:t>
            </a:r>
            <a:r>
              <a:rPr lang="en-GB" err="1">
                <a:latin typeface="Consolas"/>
                <a:ea typeface="+mn-lt"/>
                <a:cs typeface="+mn-lt"/>
              </a:rPr>
              <a:t>br</a:t>
            </a:r>
            <a:r>
              <a:rPr lang="en-GB">
                <a:latin typeface="Consolas"/>
                <a:ea typeface="+mn-lt"/>
                <a:cs typeface="+mn-lt"/>
              </a:rPr>
              <a:t>&gt;Longitude: " + </a:t>
            </a:r>
            <a:r>
              <a:rPr lang="en-GB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position</a:t>
            </a:r>
            <a:r>
              <a:rPr lang="en-GB" err="1">
                <a:latin typeface="Consolas"/>
                <a:ea typeface="+mn-lt"/>
                <a:cs typeface="+mn-lt"/>
              </a:rPr>
              <a:t>.</a:t>
            </a:r>
            <a:r>
              <a:rPr lang="en-GB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coords</a:t>
            </a:r>
            <a:r>
              <a:rPr lang="en-GB" err="1">
                <a:latin typeface="Consolas"/>
                <a:ea typeface="+mn-lt"/>
                <a:cs typeface="+mn-lt"/>
              </a:rPr>
              <a:t>.longitude</a:t>
            </a:r>
            <a:r>
              <a:rPr lang="en-GB">
                <a:latin typeface="Consolas"/>
                <a:ea typeface="+mn-lt"/>
                <a:cs typeface="+mn-lt"/>
              </a:rPr>
              <a:t>;</a:t>
            </a:r>
            <a:br>
              <a:rPr lang="en-GB">
                <a:latin typeface="Consolas"/>
                <a:ea typeface="+mn-lt"/>
                <a:cs typeface="+mn-lt"/>
              </a:rPr>
            </a:br>
            <a:r>
              <a:rPr lang="en-GB">
                <a:latin typeface="Consolas"/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endParaRPr lang="en-GB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GB">
                <a:latin typeface="Consolas"/>
                <a:ea typeface="+mn-lt"/>
                <a:cs typeface="+mn-lt"/>
              </a:rPr>
              <a:t>HTML:</a:t>
            </a:r>
          </a:p>
          <a:p>
            <a:pPr>
              <a:buNone/>
            </a:pPr>
            <a:r>
              <a:rPr lang="en-GB" sz="2600">
                <a:latin typeface="Consolas"/>
                <a:ea typeface="+mn-lt"/>
                <a:cs typeface="+mn-lt"/>
              </a:rPr>
              <a:t>&lt;</a:t>
            </a:r>
            <a:r>
              <a:rPr lang="en-GB" sz="260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button</a:t>
            </a:r>
            <a:r>
              <a:rPr lang="en-GB" sz="2600">
                <a:latin typeface="Consolas"/>
                <a:ea typeface="+mn-lt"/>
                <a:cs typeface="+mn-lt"/>
              </a:rPr>
              <a:t> onclick="</a:t>
            </a:r>
            <a:r>
              <a:rPr lang="en-GB" sz="2600" err="1">
                <a:solidFill>
                  <a:srgbClr val="0070C0"/>
                </a:solidFill>
                <a:latin typeface="Consolas"/>
                <a:ea typeface="+mn-lt"/>
                <a:cs typeface="+mn-lt"/>
              </a:rPr>
              <a:t>getLocation</a:t>
            </a:r>
            <a:r>
              <a:rPr lang="en-GB" sz="2600">
                <a:solidFill>
                  <a:srgbClr val="0070C0"/>
                </a:solidFill>
                <a:latin typeface="Consolas"/>
                <a:ea typeface="+mn-lt"/>
                <a:cs typeface="+mn-lt"/>
              </a:rPr>
              <a:t>()</a:t>
            </a:r>
            <a:r>
              <a:rPr lang="en-GB" sz="2600">
                <a:latin typeface="Consolas"/>
                <a:ea typeface="+mn-lt"/>
                <a:cs typeface="+mn-lt"/>
              </a:rPr>
              <a:t>"&gt;Get location&lt;/</a:t>
            </a:r>
            <a:r>
              <a:rPr lang="en-GB" sz="260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button</a:t>
            </a:r>
            <a:r>
              <a:rPr lang="en-GB" sz="2600">
                <a:latin typeface="Consolas"/>
                <a:ea typeface="+mn-lt"/>
                <a:cs typeface="+mn-lt"/>
              </a:rPr>
              <a:t>&gt;</a:t>
            </a:r>
            <a:endParaRPr lang="en-GB" sz="2600">
              <a:latin typeface="Consolas"/>
            </a:endParaRPr>
          </a:p>
          <a:p>
            <a:pPr marL="0" indent="0">
              <a:buNone/>
            </a:pPr>
            <a:r>
              <a:rPr lang="en-GB" sz="2600">
                <a:latin typeface="Consolas"/>
                <a:ea typeface="+mn-lt"/>
                <a:cs typeface="+mn-lt"/>
              </a:rPr>
              <a:t>&lt;</a:t>
            </a:r>
            <a:r>
              <a:rPr lang="en-GB" sz="2600">
                <a:solidFill>
                  <a:schemeClr val="accent4"/>
                </a:solidFill>
                <a:latin typeface="Consolas"/>
                <a:ea typeface="+mn-lt"/>
                <a:cs typeface="+mn-lt"/>
              </a:rPr>
              <a:t>p</a:t>
            </a:r>
            <a:r>
              <a:rPr lang="en-GB" sz="2600">
                <a:latin typeface="Consolas"/>
                <a:ea typeface="+mn-lt"/>
                <a:cs typeface="+mn-lt"/>
              </a:rPr>
              <a:t> id="</a:t>
            </a:r>
            <a:r>
              <a:rPr lang="en-GB" sz="2600" err="1">
                <a:latin typeface="Consolas"/>
                <a:ea typeface="+mn-lt"/>
                <a:cs typeface="+mn-lt"/>
              </a:rPr>
              <a:t>geodemo</a:t>
            </a:r>
            <a:r>
              <a:rPr lang="en-GB" sz="2600">
                <a:latin typeface="Consolas"/>
                <a:ea typeface="+mn-lt"/>
                <a:cs typeface="+mn-lt"/>
              </a:rPr>
              <a:t>"&gt;&lt;/</a:t>
            </a:r>
            <a:r>
              <a:rPr lang="en-GB" sz="2600">
                <a:solidFill>
                  <a:schemeClr val="accent4"/>
                </a:solidFill>
                <a:latin typeface="Consolas"/>
                <a:ea typeface="+mn-lt"/>
                <a:cs typeface="+mn-lt"/>
              </a:rPr>
              <a:t>p</a:t>
            </a:r>
            <a:r>
              <a:rPr lang="en-GB" sz="2600">
                <a:latin typeface="Consolas"/>
                <a:ea typeface="+mn-lt"/>
                <a:cs typeface="+mn-lt"/>
              </a:rPr>
              <a:t>&gt;</a:t>
            </a:r>
            <a:endParaRPr lang="en-GB" sz="26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4480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636C-8AC7-4B3F-A3F0-A67B6AAE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219"/>
            <a:ext cx="10515600" cy="721292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>
                <a:cs typeface="Calibri Light"/>
              </a:rPr>
              <a:t>Explanation Geolocation API 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0AFC-6897-4CDE-B94F-867C264A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173"/>
            <a:ext cx="10515600" cy="48257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>
                <a:ea typeface="+mn-lt"/>
                <a:cs typeface="+mn-lt"/>
              </a:rPr>
              <a:t>Check if Geolocation is supported</a:t>
            </a:r>
            <a:endParaRPr lang="en-GB">
              <a:cs typeface="Calibri" panose="020F0502020204030204"/>
            </a:endParaRPr>
          </a:p>
          <a:p>
            <a:r>
              <a:rPr lang="en-GB">
                <a:ea typeface="+mn-lt"/>
                <a:cs typeface="+mn-lt"/>
              </a:rPr>
              <a:t>If supported, run the </a:t>
            </a:r>
            <a:r>
              <a:rPr lang="en-GB" err="1">
                <a:solidFill>
                  <a:schemeClr val="accent1"/>
                </a:solidFill>
                <a:ea typeface="+mn-lt"/>
                <a:cs typeface="+mn-lt"/>
              </a:rPr>
              <a:t>getCurrentPosition</a:t>
            </a:r>
            <a:r>
              <a:rPr lang="en-GB">
                <a:solidFill>
                  <a:schemeClr val="accent1"/>
                </a:solidFill>
                <a:ea typeface="+mn-lt"/>
                <a:cs typeface="+mn-lt"/>
              </a:rPr>
              <a:t>()</a:t>
            </a:r>
            <a:r>
              <a:rPr lang="en-GB">
                <a:ea typeface="+mn-lt"/>
                <a:cs typeface="+mn-lt"/>
              </a:rPr>
              <a:t> method. If not, display a message to the user</a:t>
            </a:r>
            <a:endParaRPr lang="en-GB"/>
          </a:p>
          <a:p>
            <a:r>
              <a:rPr lang="en-GB">
                <a:ea typeface="+mn-lt"/>
                <a:cs typeface="+mn-lt"/>
              </a:rPr>
              <a:t>If the </a:t>
            </a:r>
            <a:r>
              <a:rPr lang="en-GB" err="1">
                <a:solidFill>
                  <a:schemeClr val="accent1"/>
                </a:solidFill>
                <a:ea typeface="+mn-lt"/>
                <a:cs typeface="+mn-lt"/>
              </a:rPr>
              <a:t>getCurrentPosition</a:t>
            </a:r>
            <a:r>
              <a:rPr lang="en-GB">
                <a:solidFill>
                  <a:schemeClr val="accent1"/>
                </a:solidFill>
                <a:ea typeface="+mn-lt"/>
                <a:cs typeface="+mn-lt"/>
              </a:rPr>
              <a:t>()</a:t>
            </a:r>
            <a:r>
              <a:rPr lang="en-GB">
                <a:ea typeface="+mn-lt"/>
                <a:cs typeface="+mn-lt"/>
              </a:rPr>
              <a:t> method is successful, it returns a coordinates object to the function specified in the parameter (</a:t>
            </a:r>
            <a:r>
              <a:rPr lang="en-GB" err="1">
                <a:ea typeface="+mn-lt"/>
                <a:cs typeface="+mn-lt"/>
              </a:rPr>
              <a:t>showPosition</a:t>
            </a:r>
            <a:r>
              <a:rPr lang="en-GB">
                <a:ea typeface="+mn-lt"/>
                <a:cs typeface="+mn-lt"/>
              </a:rPr>
              <a:t>)</a:t>
            </a:r>
            <a:endParaRPr lang="en-GB"/>
          </a:p>
          <a:p>
            <a:r>
              <a:rPr lang="en-GB">
                <a:ea typeface="+mn-lt"/>
                <a:cs typeface="+mn-lt"/>
              </a:rPr>
              <a:t>The </a:t>
            </a:r>
            <a:r>
              <a:rPr lang="en-GB" err="1">
                <a:solidFill>
                  <a:schemeClr val="accent1"/>
                </a:solidFill>
                <a:ea typeface="+mn-lt"/>
                <a:cs typeface="+mn-lt"/>
              </a:rPr>
              <a:t>showPosition</a:t>
            </a:r>
            <a:r>
              <a:rPr lang="en-GB">
                <a:solidFill>
                  <a:schemeClr val="accent1"/>
                </a:solidFill>
                <a:ea typeface="+mn-lt"/>
                <a:cs typeface="+mn-lt"/>
              </a:rPr>
              <a:t>() </a:t>
            </a:r>
            <a:r>
              <a:rPr lang="en-GB">
                <a:ea typeface="+mn-lt"/>
                <a:cs typeface="+mn-lt"/>
              </a:rPr>
              <a:t>function outputs the Latitude and Longitude</a:t>
            </a:r>
            <a:endParaRPr lang="en-GB"/>
          </a:p>
          <a:p>
            <a:endParaRPr lang="en-GB">
              <a:cs typeface="Calibri"/>
            </a:endParaRPr>
          </a:p>
          <a:p>
            <a:pPr marL="0" indent="0">
              <a:buNone/>
            </a:pPr>
            <a:r>
              <a:rPr lang="en-GB">
                <a:cs typeface="Calibri"/>
              </a:rPr>
              <a:t>Error handling:</a:t>
            </a:r>
          </a:p>
          <a:p>
            <a:r>
              <a:rPr lang="en-GB">
                <a:cs typeface="Calibri"/>
              </a:rPr>
              <a:t>The function does not have error handling capabilities, let us build one.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893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Publish your page and use of JS API</vt:lpstr>
      <vt:lpstr>Content</vt:lpstr>
      <vt:lpstr>WEB Application Programming Interface (API)</vt:lpstr>
      <vt:lpstr>Browser and Server API</vt:lpstr>
      <vt:lpstr>Browser API</vt:lpstr>
      <vt:lpstr>Built-in WEB API (Geolocation)</vt:lpstr>
      <vt:lpstr> Geolocation API</vt:lpstr>
      <vt:lpstr> Geolocation API</vt:lpstr>
      <vt:lpstr>Explanation Geolocation API </vt:lpstr>
      <vt:lpstr>             Error Handling</vt:lpstr>
      <vt:lpstr>Properties of getCurrentPosition()</vt:lpstr>
      <vt:lpstr>Geolocation Methods</vt:lpstr>
      <vt:lpstr>The watchPosition()</vt:lpstr>
      <vt:lpstr>REST API JAVASCRIPT</vt:lpstr>
      <vt:lpstr>REST API JAVASCRIPT</vt:lpstr>
      <vt:lpstr>FETCH REST API</vt:lpstr>
      <vt:lpstr>Fetch API Request</vt:lpstr>
      <vt:lpstr>Fetch API</vt:lpstr>
      <vt:lpstr>FREE API MOCKUP WEBSITE</vt:lpstr>
      <vt:lpstr>REST API POST Method</vt:lpstr>
      <vt:lpstr>Checking if the fetch was successful </vt:lpstr>
      <vt:lpstr>Old Version of REST-API ( XMLHttpRequest)</vt:lpstr>
      <vt:lpstr>Activity</vt:lpstr>
      <vt:lpstr>Publish a website</vt:lpstr>
      <vt:lpstr>Domain Route</vt:lpstr>
      <vt:lpstr>              Paid Domains (Website Hosting)</vt:lpstr>
      <vt:lpstr>Open Source or Free Hosting</vt:lpstr>
      <vt:lpstr>GITHUB Website Hosting</vt:lpstr>
      <vt:lpstr>Signup on Github and Verify Your Email</vt:lpstr>
      <vt:lpstr>Create a repository</vt:lpstr>
      <vt:lpstr>Drag and drop your files, then commit</vt:lpstr>
      <vt:lpstr>After Adding my Files</vt:lpstr>
      <vt:lpstr>Go to settings and click Pages</vt:lpstr>
      <vt:lpstr>On the Github pages </vt:lpstr>
      <vt:lpstr>Published Link</vt:lpstr>
      <vt:lpstr>                            Activity</vt:lpstr>
      <vt:lpstr>Take home Activity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31</cp:revision>
  <dcterms:created xsi:type="dcterms:W3CDTF">2022-03-15T17:11:21Z</dcterms:created>
  <dcterms:modified xsi:type="dcterms:W3CDTF">2024-03-05T00:05:57Z</dcterms:modified>
</cp:coreProperties>
</file>