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4C924-E57E-491F-D6A5-B5BEB08EFEC6}" v="262" dt="2020-02-20T10:26:27.794"/>
    <p1510:client id="{AED34BD8-C84C-2DA0-566D-CA574C4A792E}" v="210" dt="2020-02-20T11:42:30.810"/>
    <p1510:client id="{AFF94440-D5F2-B0E7-7028-6DB9513F1604}" v="11" dt="2020-02-21T07:52:14.579"/>
    <p1510:client id="{B1F6281B-64C9-91CA-FCF4-88547F443629}" v="270" dt="2020-02-21T08:05:52.399"/>
    <p1510:client id="{DEADE30B-3570-FE0F-B6AB-FAE7FA0773B8}" v="1" dt="2020-02-21T08:26:53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K Tsz Lung" userId="S::180047074@stu.vtc.edu.hk::457495bb-c13f-4d39-bbb9-90b2a66fb625" providerId="AD" clId="Web-{AFF94440-D5F2-B0E7-7028-6DB9513F1604}"/>
    <pc:docChg chg="addSld modSld">
      <pc:chgData name="KWOK Tsz Lung" userId="S::180047074@stu.vtc.edu.hk::457495bb-c13f-4d39-bbb9-90b2a66fb625" providerId="AD" clId="Web-{AFF94440-D5F2-B0E7-7028-6DB9513F1604}" dt="2020-02-21T07:52:14.579" v="10" actId="20577"/>
      <pc:docMkLst>
        <pc:docMk/>
      </pc:docMkLst>
      <pc:sldChg chg="modSp new">
        <pc:chgData name="KWOK Tsz Lung" userId="S::180047074@stu.vtc.edu.hk::457495bb-c13f-4d39-bbb9-90b2a66fb625" providerId="AD" clId="Web-{AFF94440-D5F2-B0E7-7028-6DB9513F1604}" dt="2020-02-21T07:52:14.579" v="9" actId="20577"/>
        <pc:sldMkLst>
          <pc:docMk/>
          <pc:sldMk cId="1655343634" sldId="259"/>
        </pc:sldMkLst>
        <pc:spChg chg="mod">
          <ac:chgData name="KWOK Tsz Lung" userId="S::180047074@stu.vtc.edu.hk::457495bb-c13f-4d39-bbb9-90b2a66fb625" providerId="AD" clId="Web-{AFF94440-D5F2-B0E7-7028-6DB9513F1604}" dt="2020-02-21T07:52:14.579" v="9" actId="20577"/>
          <ac:spMkLst>
            <pc:docMk/>
            <pc:sldMk cId="1655343634" sldId="259"/>
            <ac:spMk id="2" creationId="{6B4AD17D-551B-4F16-8A9F-FEAE6CA50E38}"/>
          </ac:spMkLst>
        </pc:spChg>
      </pc:sldChg>
    </pc:docChg>
  </pc:docChgLst>
  <pc:docChgLst>
    <pc:chgData name="KWOK Tsz Lung" userId="S::180047074@stu.vtc.edu.hk::457495bb-c13f-4d39-bbb9-90b2a66fb625" providerId="AD" clId="Web-{7FF4C924-E57E-491F-D6A5-B5BEB08EFEC6}"/>
    <pc:docChg chg="addSld modSld">
      <pc:chgData name="KWOK Tsz Lung" userId="S::180047074@stu.vtc.edu.hk::457495bb-c13f-4d39-bbb9-90b2a66fb625" providerId="AD" clId="Web-{7FF4C924-E57E-491F-D6A5-B5BEB08EFEC6}" dt="2020-02-20T10:26:27.794" v="261" actId="20577"/>
      <pc:docMkLst>
        <pc:docMk/>
      </pc:docMkLst>
      <pc:sldChg chg="modSp">
        <pc:chgData name="KWOK Tsz Lung" userId="S::180047074@stu.vtc.edu.hk::457495bb-c13f-4d39-bbb9-90b2a66fb625" providerId="AD" clId="Web-{7FF4C924-E57E-491F-D6A5-B5BEB08EFEC6}" dt="2020-02-20T10:26:14.482" v="256" actId="20577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7FF4C924-E57E-491F-D6A5-B5BEB08EFEC6}" dt="2020-02-20T09:26:19.908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WOK Tsz Lung" userId="S::180047074@stu.vtc.edu.hk::457495bb-c13f-4d39-bbb9-90b2a66fb625" providerId="AD" clId="Web-{7FF4C924-E57E-491F-D6A5-B5BEB08EFEC6}" dt="2020-02-20T10:26:14.482" v="25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WOK Tsz Lung" userId="S::180047074@stu.vtc.edu.hk::457495bb-c13f-4d39-bbb9-90b2a66fb625" providerId="AD" clId="Web-{7FF4C924-E57E-491F-D6A5-B5BEB08EFEC6}" dt="2020-02-20T10:26:27.794" v="260" actId="20577"/>
        <pc:sldMkLst>
          <pc:docMk/>
          <pc:sldMk cId="3983881084" sldId="257"/>
        </pc:sldMkLst>
        <pc:spChg chg="mod">
          <ac:chgData name="KWOK Tsz Lung" userId="S::180047074@stu.vtc.edu.hk::457495bb-c13f-4d39-bbb9-90b2a66fb625" providerId="AD" clId="Web-{7FF4C924-E57E-491F-D6A5-B5BEB08EFEC6}" dt="2020-02-20T10:26:27.794" v="260" actId="20577"/>
          <ac:spMkLst>
            <pc:docMk/>
            <pc:sldMk cId="3983881084" sldId="257"/>
            <ac:spMk id="2" creationId="{3B5526A4-82BB-4FFB-BD83-C1CFAA3780D3}"/>
          </ac:spMkLst>
        </pc:spChg>
      </pc:sldChg>
    </pc:docChg>
  </pc:docChgLst>
  <pc:docChgLst>
    <pc:chgData name="KWOK Tsz Lung" userId="S::180047074@stu.vtc.edu.hk::457495bb-c13f-4d39-bbb9-90b2a66fb625" providerId="AD" clId="Web-{B1F6281B-64C9-91CA-FCF4-88547F443629}"/>
    <pc:docChg chg="modSld">
      <pc:chgData name="KWOK Tsz Lung" userId="S::180047074@stu.vtc.edu.hk::457495bb-c13f-4d39-bbb9-90b2a66fb625" providerId="AD" clId="Web-{B1F6281B-64C9-91CA-FCF4-88547F443629}" dt="2020-02-21T08:05:52.399" v="269" actId="20577"/>
      <pc:docMkLst>
        <pc:docMk/>
      </pc:docMkLst>
      <pc:sldChg chg="modSp">
        <pc:chgData name="KWOK Tsz Lung" userId="S::180047074@stu.vtc.edu.hk::457495bb-c13f-4d39-bbb9-90b2a66fb625" providerId="AD" clId="Web-{B1F6281B-64C9-91CA-FCF4-88547F443629}" dt="2020-02-21T08:05:52.399" v="268" actId="20577"/>
        <pc:sldMkLst>
          <pc:docMk/>
          <pc:sldMk cId="1655343634" sldId="259"/>
        </pc:sldMkLst>
        <pc:spChg chg="mod">
          <ac:chgData name="KWOK Tsz Lung" userId="S::180047074@stu.vtc.edu.hk::457495bb-c13f-4d39-bbb9-90b2a66fb625" providerId="AD" clId="Web-{B1F6281B-64C9-91CA-FCF4-88547F443629}" dt="2020-02-21T08:05:52.399" v="268" actId="20577"/>
          <ac:spMkLst>
            <pc:docMk/>
            <pc:sldMk cId="1655343634" sldId="259"/>
            <ac:spMk id="3" creationId="{BF1780A5-7906-45B7-884C-67583EA9D91A}"/>
          </ac:spMkLst>
        </pc:spChg>
      </pc:sldChg>
    </pc:docChg>
  </pc:docChgLst>
  <pc:docChgLst>
    <pc:chgData name="KWOK Tsz Lung" userId="S::180047074@stu.vtc.edu.hk::457495bb-c13f-4d39-bbb9-90b2a66fb625" providerId="AD" clId="Web-{DEADE30B-3570-FE0F-B6AB-FAE7FA0773B8}"/>
    <pc:docChg chg="addSld">
      <pc:chgData name="KWOK Tsz Lung" userId="S::180047074@stu.vtc.edu.hk::457495bb-c13f-4d39-bbb9-90b2a66fb625" providerId="AD" clId="Web-{DEADE30B-3570-FE0F-B6AB-FAE7FA0773B8}" dt="2020-02-21T08:26:53.101" v="0"/>
      <pc:docMkLst>
        <pc:docMk/>
      </pc:docMkLst>
      <pc:sldChg chg="new">
        <pc:chgData name="KWOK Tsz Lung" userId="S::180047074@stu.vtc.edu.hk::457495bb-c13f-4d39-bbb9-90b2a66fb625" providerId="AD" clId="Web-{DEADE30B-3570-FE0F-B6AB-FAE7FA0773B8}" dt="2020-02-21T08:26:53.101" v="0"/>
        <pc:sldMkLst>
          <pc:docMk/>
          <pc:sldMk cId="2013425938" sldId="260"/>
        </pc:sldMkLst>
      </pc:sldChg>
    </pc:docChg>
  </pc:docChgLst>
  <pc:docChgLst>
    <pc:chgData name="KWOK Tsz Lung" userId="S::180047074@stu.vtc.edu.hk::457495bb-c13f-4d39-bbb9-90b2a66fb625" providerId="AD" clId="Web-{AED34BD8-C84C-2DA0-566D-CA574C4A792E}"/>
    <pc:docChg chg="addSld modSld">
      <pc:chgData name="KWOK Tsz Lung" userId="S::180047074@stu.vtc.edu.hk::457495bb-c13f-4d39-bbb9-90b2a66fb625" providerId="AD" clId="Web-{AED34BD8-C84C-2DA0-566D-CA574C4A792E}" dt="2020-02-20T11:42:30.810" v="207" actId="20577"/>
      <pc:docMkLst>
        <pc:docMk/>
      </pc:docMkLst>
      <pc:sldChg chg="modSp">
        <pc:chgData name="KWOK Tsz Lung" userId="S::180047074@stu.vtc.edu.hk::457495bb-c13f-4d39-bbb9-90b2a66fb625" providerId="AD" clId="Web-{AED34BD8-C84C-2DA0-566D-CA574C4A792E}" dt="2020-02-20T11:40:48.419" v="154" actId="20577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AED34BD8-C84C-2DA0-566D-CA574C4A792E}" dt="2020-02-20T11:40:48.419" v="15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WOK Tsz Lung" userId="S::180047074@stu.vtc.edu.hk::457495bb-c13f-4d39-bbb9-90b2a66fb625" providerId="AD" clId="Web-{AED34BD8-C84C-2DA0-566D-CA574C4A792E}" dt="2020-02-20T11:36:15.543" v="144" actId="20577"/>
        <pc:sldMkLst>
          <pc:docMk/>
          <pc:sldMk cId="3983881084" sldId="257"/>
        </pc:sldMkLst>
        <pc:spChg chg="mod">
          <ac:chgData name="KWOK Tsz Lung" userId="S::180047074@stu.vtc.edu.hk::457495bb-c13f-4d39-bbb9-90b2a66fb625" providerId="AD" clId="Web-{AED34BD8-C84C-2DA0-566D-CA574C4A792E}" dt="2020-02-20T11:36:15.543" v="144" actId="20577"/>
          <ac:spMkLst>
            <pc:docMk/>
            <pc:sldMk cId="3983881084" sldId="257"/>
            <ac:spMk id="3" creationId="{DB55E2C5-EE43-482D-AA81-C1E23C83A8B1}"/>
          </ac:spMkLst>
        </pc:spChg>
      </pc:sldChg>
      <pc:sldChg chg="modSp new">
        <pc:chgData name="KWOK Tsz Lung" userId="S::180047074@stu.vtc.edu.hk::457495bb-c13f-4d39-bbb9-90b2a66fb625" providerId="AD" clId="Web-{AED34BD8-C84C-2DA0-566D-CA574C4A792E}" dt="2020-02-20T11:42:30.810" v="206" actId="20577"/>
        <pc:sldMkLst>
          <pc:docMk/>
          <pc:sldMk cId="913692420" sldId="258"/>
        </pc:sldMkLst>
        <pc:spChg chg="mod">
          <ac:chgData name="KWOK Tsz Lung" userId="S::180047074@stu.vtc.edu.hk::457495bb-c13f-4d39-bbb9-90b2a66fb625" providerId="AD" clId="Web-{AED34BD8-C84C-2DA0-566D-CA574C4A792E}" dt="2020-02-20T11:40:57.872" v="159" actId="20577"/>
          <ac:spMkLst>
            <pc:docMk/>
            <pc:sldMk cId="913692420" sldId="258"/>
            <ac:spMk id="2" creationId="{E8DC1A2D-5E33-4278-895C-C95AFB4EF052}"/>
          </ac:spMkLst>
        </pc:spChg>
        <pc:spChg chg="mod">
          <ac:chgData name="KWOK Tsz Lung" userId="S::180047074@stu.vtc.edu.hk::457495bb-c13f-4d39-bbb9-90b2a66fb625" providerId="AD" clId="Web-{AED34BD8-C84C-2DA0-566D-CA574C4A792E}" dt="2020-02-20T11:42:30.810" v="206" actId="20577"/>
          <ac:spMkLst>
            <pc:docMk/>
            <pc:sldMk cId="913692420" sldId="258"/>
            <ac:spMk id="3" creationId="{EE77B1A5-4808-428C-9E47-ADCFA82C9C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ITP4913M FYP Interim Present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92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cs typeface="Calibri" panose="020F0502020204030204"/>
              </a:rPr>
              <a:t>Group: Edward Ma 9</a:t>
            </a:r>
            <a:br>
              <a:rPr lang="en-US" dirty="0">
                <a:cs typeface="Calibri" panose="020F0502020204030204"/>
              </a:rPr>
            </a:br>
            <a:r>
              <a:rPr lang="en-US" dirty="0">
                <a:cs typeface="Calibri" panose="020F0502020204030204"/>
              </a:rPr>
              <a:t>Supervisor: Mr. Ma Siu </a:t>
            </a:r>
            <a:r>
              <a:rPr lang="en-US" dirty="0" err="1">
                <a:cs typeface="Calibri" panose="020F0502020204030204"/>
              </a:rPr>
              <a:t>Kwong</a:t>
            </a:r>
            <a:r>
              <a:rPr lang="en-US" dirty="0">
                <a:cs typeface="Calibri" panose="020F0502020204030204"/>
              </a:rPr>
              <a:t>,</a:t>
            </a:r>
            <a:r>
              <a:rPr lang="en-US" dirty="0">
                <a:ea typeface="+mn-lt"/>
                <a:cs typeface="+mn-lt"/>
              </a:rPr>
              <a:t> Edward</a:t>
            </a:r>
            <a:br>
              <a:rPr lang="en-US" dirty="0">
                <a:cs typeface="Calibri" panose="020F0502020204030204"/>
              </a:rPr>
            </a:br>
            <a:r>
              <a:rPr lang="en-US" dirty="0">
                <a:cs typeface="Calibri" panose="020F0502020204030204"/>
              </a:rPr>
              <a:t>Co-Marker: Ms. Yuen Oi</a:t>
            </a:r>
            <a:r>
              <a:rPr lang="en-US" dirty="0"/>
              <a:t> Sheung, Ada</a:t>
            </a:r>
          </a:p>
          <a:p>
            <a:pPr algn="r"/>
            <a:endParaRPr lang="en-US" dirty="0">
              <a:cs typeface="Calibri" panose="020F0502020204030204"/>
            </a:endParaRPr>
          </a:p>
          <a:p>
            <a:pPr algn="r"/>
            <a:r>
              <a:rPr lang="en-US" dirty="0">
                <a:cs typeface="Calibri" panose="020F0502020204030204"/>
              </a:rPr>
              <a:t>Students:</a:t>
            </a:r>
          </a:p>
          <a:p>
            <a:pPr algn="r"/>
            <a:r>
              <a:rPr lang="en-US" dirty="0">
                <a:cs typeface="Calibri" panose="020F0502020204030204"/>
              </a:rPr>
              <a:t>Wong Ming Yuen, Siu Chi Wang,</a:t>
            </a:r>
          </a:p>
          <a:p>
            <a:pPr algn="r"/>
            <a:r>
              <a:rPr lang="en-US" dirty="0">
                <a:cs typeface="Calibri" panose="020F0502020204030204"/>
              </a:rPr>
              <a:t>Kwok Tsz Lung, Chau </a:t>
            </a:r>
            <a:r>
              <a:rPr lang="en-US" dirty="0" err="1">
                <a:cs typeface="Calibri" panose="020F0502020204030204"/>
              </a:rPr>
              <a:t>Yat</a:t>
            </a:r>
            <a:r>
              <a:rPr lang="en-US" dirty="0">
                <a:cs typeface="Calibri" panose="020F0502020204030204"/>
              </a:rPr>
              <a:t> Sum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6A4-82BB-4FFB-BD83-C1CFAA3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Presentation Outline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E2C5-EE43-482D-AA81-C1E23C83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Objectives</a:t>
            </a:r>
          </a:p>
          <a:p>
            <a:r>
              <a:rPr lang="en-US" dirty="0">
                <a:cs typeface="Calibri"/>
              </a:rPr>
              <a:t>Problem Background</a:t>
            </a:r>
          </a:p>
          <a:p>
            <a:r>
              <a:rPr lang="en-US" dirty="0">
                <a:cs typeface="Calibri"/>
              </a:rPr>
              <a:t>Project Outline</a:t>
            </a:r>
          </a:p>
          <a:p>
            <a:r>
              <a:rPr lang="en-US" dirty="0">
                <a:cs typeface="Calibri"/>
              </a:rPr>
              <a:t>Function Provided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Client Side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Server Side</a:t>
            </a:r>
          </a:p>
          <a:p>
            <a:r>
              <a:rPr lang="en-US" dirty="0">
                <a:cs typeface="Calibri"/>
              </a:rPr>
              <a:t>High-level Analysis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ERD Design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Use Case Diagram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Sequence Diagram</a:t>
            </a:r>
          </a:p>
          <a:p>
            <a:r>
              <a:rPr lang="en-US" dirty="0">
                <a:cs typeface="Calibri"/>
              </a:rPr>
              <a:t>Summary of Finished Progress</a:t>
            </a:r>
          </a:p>
        </p:txBody>
      </p:sp>
    </p:spTree>
    <p:extLst>
      <p:ext uri="{BB962C8B-B14F-4D97-AF65-F5344CB8AC3E}">
        <p14:creationId xmlns:p14="http://schemas.microsoft.com/office/powerpoint/2010/main" val="39838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1A2D-5E33-4278-895C-C95AFB4E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B1A5-4808-428C-9E47-ADCFA82C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Main objective</a:t>
            </a:r>
          </a:p>
          <a:p>
            <a:r>
              <a:rPr lang="en-US" dirty="0">
                <a:cs typeface="Calibri"/>
              </a:rPr>
              <a:t>Multi-platform</a:t>
            </a:r>
          </a:p>
          <a:p>
            <a:r>
              <a:rPr lang="en-US">
                <a:cs typeface="Calibri"/>
              </a:rPr>
              <a:t>UAV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69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17D-551B-4F16-8A9F-FEAE6CA5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80A5-7906-45B7-884C-67583EA9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Large amount of exhaust emission is released industry high-speed development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Harmful to human's health</a:t>
            </a:r>
          </a:p>
          <a:p>
            <a:r>
              <a:rPr lang="en-US" dirty="0">
                <a:cs typeface="Calibri"/>
              </a:rPr>
              <a:t>Observatory cannot provide accurate data for every region</a:t>
            </a:r>
          </a:p>
          <a:p>
            <a:r>
              <a:rPr lang="en-US" dirty="0">
                <a:cs typeface="Calibri"/>
              </a:rPr>
              <a:t>Some places human cannot arrive easily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Disaster area</a:t>
            </a:r>
            <a:endParaRPr lang="en-US" dirty="0"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Mountain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34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7901-D7B3-4246-AB08-908E40C5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C41A-7C09-46DE-A3E2-ABB00C6D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ITP4913M FYP Interim Present</vt:lpstr>
      <vt:lpstr>Presentation Outline </vt:lpstr>
      <vt:lpstr>Objective</vt:lpstr>
      <vt:lpstr>Problem Background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</cp:revision>
  <dcterms:created xsi:type="dcterms:W3CDTF">2020-02-20T09:20:53Z</dcterms:created>
  <dcterms:modified xsi:type="dcterms:W3CDTF">2020-02-21T08:26:53Z</dcterms:modified>
</cp:coreProperties>
</file>