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C8B57-77B8-193A-7FED-AA2CFEB14ED9}" v="3" dt="2020-02-22T11:59:04.830"/>
    <p1510:client id="{12E9A837-DF2E-E899-09D3-381A822EBB6E}" v="136" dt="2020-02-22T16:47:15.802"/>
    <p1510:client id="{1D60F694-825F-D07D-6ECF-6456D21248F5}" v="19" dt="2020-02-22T18:21:54.993"/>
    <p1510:client id="{2C9BF2D5-6323-075C-A267-D51EC8CEC271}" v="137" dt="2020-02-22T14:31:00.205"/>
    <p1510:client id="{5866856D-0A07-7F73-703A-A33D8480A58B}" v="1" dt="2020-02-23T04:08:12.055"/>
    <p1510:client id="{5A7A93B1-BD6F-A64C-56E8-2A2AE74A58B7}" v="58" dt="2020-02-22T11:03:29.921"/>
    <p1510:client id="{8720861B-4EE3-78C0-6B5C-951DD5213E42}" v="43" dt="2020-02-22T22:50:34.941"/>
    <p1510:client id="{AFF94440-D5F2-B0E7-7028-6DB9513F1604}" v="11" dt="2020-02-21T07:52:14.579"/>
    <p1510:client id="{B1F6281B-64C9-91CA-FCF4-88547F443629}" v="270" dt="2020-02-21T08:05:52.399"/>
    <p1510:client id="{BFE9D067-DBCD-F42F-AC47-DB631C480AC4}" v="1349" dt="2020-02-22T23:48:19.875"/>
    <p1510:client id="{CD075F75-8064-DE1E-6FDD-712C3EED206D}" v="1" dt="2020-02-22T17:04:15.361"/>
    <p1510:client id="{DEADE30B-3570-FE0F-B6AB-FAE7FA0773B8}" v="1" dt="2020-02-21T08:26:53.101"/>
    <p1510:client id="{E9C18157-7F45-F7F3-5644-2550DE6E3E70}" v="59" dt="2020-02-22T15:25:17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WOK Tsz Lung" userId="S::180047074@stu.vtc.edu.hk::457495bb-c13f-4d39-bbb9-90b2a66fb625" providerId="AD" clId="Web-{DEADE30B-3570-FE0F-B6AB-FAE7FA0773B8}"/>
    <pc:docChg chg="addSld">
      <pc:chgData name="KWOK Tsz Lung" userId="S::180047074@stu.vtc.edu.hk::457495bb-c13f-4d39-bbb9-90b2a66fb625" providerId="AD" clId="Web-{DEADE30B-3570-FE0F-B6AB-FAE7FA0773B8}" dt="2020-02-21T08:26:53.101" v="0"/>
      <pc:docMkLst>
        <pc:docMk/>
      </pc:docMkLst>
      <pc:sldChg chg="new">
        <pc:chgData name="KWOK Tsz Lung" userId="S::180047074@stu.vtc.edu.hk::457495bb-c13f-4d39-bbb9-90b2a66fb625" providerId="AD" clId="Web-{DEADE30B-3570-FE0F-B6AB-FAE7FA0773B8}" dt="2020-02-21T08:26:53.101" v="0"/>
        <pc:sldMkLst>
          <pc:docMk/>
          <pc:sldMk cId="2013425938" sldId="260"/>
        </pc:sldMkLst>
      </pc:sldChg>
    </pc:docChg>
  </pc:docChgLst>
  <pc:docChgLst>
    <pc:chgData name="KWOK Tsz Lung" userId="S::180047074@stu.vtc.edu.hk::457495bb-c13f-4d39-bbb9-90b2a66fb625" providerId="AD" clId="Web-{BFE9D067-DBCD-F42F-AC47-DB631C480AC4}"/>
    <pc:docChg chg="addSld modSld">
      <pc:chgData name="KWOK Tsz Lung" userId="S::180047074@stu.vtc.edu.hk::457495bb-c13f-4d39-bbb9-90b2a66fb625" providerId="AD" clId="Web-{BFE9D067-DBCD-F42F-AC47-DB631C480AC4}" dt="2020-02-22T23:48:19.875" v="1349" actId="20577"/>
      <pc:docMkLst>
        <pc:docMk/>
      </pc:docMkLst>
      <pc:sldChg chg="modSp">
        <pc:chgData name="KWOK Tsz Lung" userId="S::180047074@stu.vtc.edu.hk::457495bb-c13f-4d39-bbb9-90b2a66fb625" providerId="AD" clId="Web-{BFE9D067-DBCD-F42F-AC47-DB631C480AC4}" dt="2020-02-22T22:41:41.470" v="896" actId="20577"/>
        <pc:sldMkLst>
          <pc:docMk/>
          <pc:sldMk cId="913692420" sldId="258"/>
        </pc:sldMkLst>
        <pc:spChg chg="mod">
          <ac:chgData name="KWOK Tsz Lung" userId="S::180047074@stu.vtc.edu.hk::457495bb-c13f-4d39-bbb9-90b2a66fb625" providerId="AD" clId="Web-{BFE9D067-DBCD-F42F-AC47-DB631C480AC4}" dt="2020-02-22T22:41:41.470" v="896" actId="20577"/>
          <ac:spMkLst>
            <pc:docMk/>
            <pc:sldMk cId="913692420" sldId="258"/>
            <ac:spMk id="3" creationId="{EE77B1A5-4808-428C-9E47-ADCFA82C9CCA}"/>
          </ac:spMkLst>
        </pc:spChg>
      </pc:sldChg>
      <pc:sldChg chg="modSp">
        <pc:chgData name="KWOK Tsz Lung" userId="S::180047074@stu.vtc.edu.hk::457495bb-c13f-4d39-bbb9-90b2a66fb625" providerId="AD" clId="Web-{BFE9D067-DBCD-F42F-AC47-DB631C480AC4}" dt="2020-02-22T22:42:32.939" v="902" actId="20577"/>
        <pc:sldMkLst>
          <pc:docMk/>
          <pc:sldMk cId="1655343634" sldId="259"/>
        </pc:sldMkLst>
        <pc:spChg chg="mod">
          <ac:chgData name="KWOK Tsz Lung" userId="S::180047074@stu.vtc.edu.hk::457495bb-c13f-4d39-bbb9-90b2a66fb625" providerId="AD" clId="Web-{BFE9D067-DBCD-F42F-AC47-DB631C480AC4}" dt="2020-02-22T22:42:32.939" v="902" actId="20577"/>
          <ac:spMkLst>
            <pc:docMk/>
            <pc:sldMk cId="1655343634" sldId="259"/>
            <ac:spMk id="3" creationId="{BF1780A5-7906-45B7-884C-67583EA9D91A}"/>
          </ac:spMkLst>
        </pc:spChg>
      </pc:sldChg>
      <pc:sldChg chg="modSp">
        <pc:chgData name="KWOK Tsz Lung" userId="S::180047074@stu.vtc.edu.hk::457495bb-c13f-4d39-bbb9-90b2a66fb625" providerId="AD" clId="Web-{BFE9D067-DBCD-F42F-AC47-DB631C480AC4}" dt="2020-02-22T22:42:12.642" v="901" actId="1076"/>
        <pc:sldMkLst>
          <pc:docMk/>
          <pc:sldMk cId="2013425938" sldId="260"/>
        </pc:sldMkLst>
        <pc:graphicFrameChg chg="mod">
          <ac:chgData name="KWOK Tsz Lung" userId="S::180047074@stu.vtc.edu.hk::457495bb-c13f-4d39-bbb9-90b2a66fb625" providerId="AD" clId="Web-{BFE9D067-DBCD-F42F-AC47-DB631C480AC4}" dt="2020-02-22T22:42:12.642" v="901" actId="1076"/>
          <ac:graphicFrameMkLst>
            <pc:docMk/>
            <pc:sldMk cId="2013425938" sldId="260"/>
            <ac:graphicFrameMk id="6" creationId="{C2D4791E-2C72-784A-A0E5-1B89C2CFB205}"/>
          </ac:graphicFrameMkLst>
        </pc:graphicFrameChg>
      </pc:sldChg>
      <pc:sldChg chg="modSp">
        <pc:chgData name="KWOK Tsz Lung" userId="S::180047074@stu.vtc.edu.hk::457495bb-c13f-4d39-bbb9-90b2a66fb625" providerId="AD" clId="Web-{BFE9D067-DBCD-F42F-AC47-DB631C480AC4}" dt="2020-02-22T23:05:54.605" v="1074" actId="20577"/>
        <pc:sldMkLst>
          <pc:docMk/>
          <pc:sldMk cId="104765769" sldId="261"/>
        </pc:sldMkLst>
        <pc:spChg chg="mod">
          <ac:chgData name="KWOK Tsz Lung" userId="S::180047074@stu.vtc.edu.hk::457495bb-c13f-4d39-bbb9-90b2a66fb625" providerId="AD" clId="Web-{BFE9D067-DBCD-F42F-AC47-DB631C480AC4}" dt="2020-02-22T23:05:54.605" v="1074" actId="20577"/>
          <ac:spMkLst>
            <pc:docMk/>
            <pc:sldMk cId="104765769" sldId="261"/>
            <ac:spMk id="3" creationId="{40C7AF24-B9EB-6941-82C7-5C6A4F6688FD}"/>
          </ac:spMkLst>
        </pc:spChg>
      </pc:sldChg>
      <pc:sldChg chg="addSp delSp modSp">
        <pc:chgData name="KWOK Tsz Lung" userId="S::180047074@stu.vtc.edu.hk::457495bb-c13f-4d39-bbb9-90b2a66fb625" providerId="AD" clId="Web-{BFE9D067-DBCD-F42F-AC47-DB631C480AC4}" dt="2020-02-22T22:18:45.393" v="5" actId="1076"/>
        <pc:sldMkLst>
          <pc:docMk/>
          <pc:sldMk cId="1544433812" sldId="266"/>
        </pc:sldMkLst>
        <pc:spChg chg="del">
          <ac:chgData name="KWOK Tsz Lung" userId="S::180047074@stu.vtc.edu.hk::457495bb-c13f-4d39-bbb9-90b2a66fb625" providerId="AD" clId="Web-{BFE9D067-DBCD-F42F-AC47-DB631C480AC4}" dt="2020-02-22T22:18:03.799" v="0"/>
          <ac:spMkLst>
            <pc:docMk/>
            <pc:sldMk cId="1544433812" sldId="266"/>
            <ac:spMk id="3" creationId="{7A2F6983-D722-4644-88DB-4EDE2140D7A4}"/>
          </ac:spMkLst>
        </pc:spChg>
        <pc:picChg chg="add mod ord">
          <ac:chgData name="KWOK Tsz Lung" userId="S::180047074@stu.vtc.edu.hk::457495bb-c13f-4d39-bbb9-90b2a66fb625" providerId="AD" clId="Web-{BFE9D067-DBCD-F42F-AC47-DB631C480AC4}" dt="2020-02-22T22:18:45.393" v="5" actId="1076"/>
          <ac:picMkLst>
            <pc:docMk/>
            <pc:sldMk cId="1544433812" sldId="266"/>
            <ac:picMk id="4" creationId="{F41A9019-0729-42ED-949E-A3345CC071B5}"/>
          </ac:picMkLst>
        </pc:picChg>
      </pc:sldChg>
      <pc:sldChg chg="modSp">
        <pc:chgData name="KWOK Tsz Lung" userId="S::180047074@stu.vtc.edu.hk::457495bb-c13f-4d39-bbb9-90b2a66fb625" providerId="AD" clId="Web-{BFE9D067-DBCD-F42F-AC47-DB631C480AC4}" dt="2020-02-22T22:19:04.627" v="7" actId="1076"/>
        <pc:sldMkLst>
          <pc:docMk/>
          <pc:sldMk cId="3204674514" sldId="267"/>
        </pc:sldMkLst>
        <pc:picChg chg="mod">
          <ac:chgData name="KWOK Tsz Lung" userId="S::180047074@stu.vtc.edu.hk::457495bb-c13f-4d39-bbb9-90b2a66fb625" providerId="AD" clId="Web-{BFE9D067-DBCD-F42F-AC47-DB631C480AC4}" dt="2020-02-22T22:19:04.627" v="7" actId="1076"/>
          <ac:picMkLst>
            <pc:docMk/>
            <pc:sldMk cId="3204674514" sldId="267"/>
            <ac:picMk id="4" creationId="{1A55DB66-FA2A-4391-82E0-ABD4BB03A745}"/>
          </ac:picMkLst>
        </pc:picChg>
      </pc:sldChg>
      <pc:sldChg chg="modSp">
        <pc:chgData name="KWOK Tsz Lung" userId="S::180047074@stu.vtc.edu.hk::457495bb-c13f-4d39-bbb9-90b2a66fb625" providerId="AD" clId="Web-{BFE9D067-DBCD-F42F-AC47-DB631C480AC4}" dt="2020-02-22T22:22:28.254" v="136" actId="20577"/>
        <pc:sldMkLst>
          <pc:docMk/>
          <pc:sldMk cId="2711683697" sldId="269"/>
        </pc:sldMkLst>
        <pc:spChg chg="mod">
          <ac:chgData name="KWOK Tsz Lung" userId="S::180047074@stu.vtc.edu.hk::457495bb-c13f-4d39-bbb9-90b2a66fb625" providerId="AD" clId="Web-{BFE9D067-DBCD-F42F-AC47-DB631C480AC4}" dt="2020-02-22T22:22:28.254" v="136" actId="20577"/>
          <ac:spMkLst>
            <pc:docMk/>
            <pc:sldMk cId="2711683697" sldId="269"/>
            <ac:spMk id="3" creationId="{33290544-599E-4823-9DD4-3353E72CF852}"/>
          </ac:spMkLst>
        </pc:spChg>
      </pc:sldChg>
      <pc:sldChg chg="addSp modSp mod modClrScheme chgLayout">
        <pc:chgData name="KWOK Tsz Lung" userId="S::180047074@stu.vtc.edu.hk::457495bb-c13f-4d39-bbb9-90b2a66fb625" providerId="AD" clId="Web-{BFE9D067-DBCD-F42F-AC47-DB631C480AC4}" dt="2020-02-22T22:40:20.204" v="785" actId="1076"/>
        <pc:sldMkLst>
          <pc:docMk/>
          <pc:sldMk cId="270414911" sldId="270"/>
        </pc:sldMkLst>
        <pc:spChg chg="mod ord">
          <ac:chgData name="KWOK Tsz Lung" userId="S::180047074@stu.vtc.edu.hk::457495bb-c13f-4d39-bbb9-90b2a66fb625" providerId="AD" clId="Web-{BFE9D067-DBCD-F42F-AC47-DB631C480AC4}" dt="2020-02-22T22:37:29.655" v="658"/>
          <ac:spMkLst>
            <pc:docMk/>
            <pc:sldMk cId="270414911" sldId="270"/>
            <ac:spMk id="2" creationId="{7D023C38-4BEC-4358-A719-23CDA63ADB7D}"/>
          </ac:spMkLst>
        </pc:spChg>
        <pc:spChg chg="mod ord">
          <ac:chgData name="KWOK Tsz Lung" userId="S::180047074@stu.vtc.edu.hk::457495bb-c13f-4d39-bbb9-90b2a66fb625" providerId="AD" clId="Web-{BFE9D067-DBCD-F42F-AC47-DB631C480AC4}" dt="2020-02-22T22:40:15.766" v="784" actId="1076"/>
          <ac:spMkLst>
            <pc:docMk/>
            <pc:sldMk cId="270414911" sldId="270"/>
            <ac:spMk id="3" creationId="{9E9375FB-8D59-4AC2-912D-3A5E46ED2D60}"/>
          </ac:spMkLst>
        </pc:spChg>
        <pc:spChg chg="add mod ord">
          <ac:chgData name="KWOK Tsz Lung" userId="S::180047074@stu.vtc.edu.hk::457495bb-c13f-4d39-bbb9-90b2a66fb625" providerId="AD" clId="Web-{BFE9D067-DBCD-F42F-AC47-DB631C480AC4}" dt="2020-02-22T22:40:20.204" v="785" actId="1076"/>
          <ac:spMkLst>
            <pc:docMk/>
            <pc:sldMk cId="270414911" sldId="270"/>
            <ac:spMk id="4" creationId="{13D4094E-727B-4529-88B8-D31781BEE1D2}"/>
          </ac:spMkLst>
        </pc:spChg>
      </pc:sldChg>
      <pc:sldChg chg="modSp add replId">
        <pc:chgData name="KWOK Tsz Lung" userId="S::180047074@stu.vtc.edu.hk::457495bb-c13f-4d39-bbb9-90b2a66fb625" providerId="AD" clId="Web-{BFE9D067-DBCD-F42F-AC47-DB631C480AC4}" dt="2020-02-22T23:41:59.382" v="1283" actId="20577"/>
        <pc:sldMkLst>
          <pc:docMk/>
          <pc:sldMk cId="116031176" sldId="272"/>
        </pc:sldMkLst>
        <pc:spChg chg="mod">
          <ac:chgData name="KWOK Tsz Lung" userId="S::180047074@stu.vtc.edu.hk::457495bb-c13f-4d39-bbb9-90b2a66fb625" providerId="AD" clId="Web-{BFE9D067-DBCD-F42F-AC47-DB631C480AC4}" dt="2020-02-22T23:41:59.382" v="1283" actId="20577"/>
          <ac:spMkLst>
            <pc:docMk/>
            <pc:sldMk cId="116031176" sldId="272"/>
            <ac:spMk id="3" creationId="{40C7AF24-B9EB-6941-82C7-5C6A4F6688FD}"/>
          </ac:spMkLst>
        </pc:spChg>
      </pc:sldChg>
      <pc:sldChg chg="modSp add replId">
        <pc:chgData name="KWOK Tsz Lung" userId="S::180047074@stu.vtc.edu.hk::457495bb-c13f-4d39-bbb9-90b2a66fb625" providerId="AD" clId="Web-{BFE9D067-DBCD-F42F-AC47-DB631C480AC4}" dt="2020-02-22T23:42:42.103" v="1347" actId="20577"/>
        <pc:sldMkLst>
          <pc:docMk/>
          <pc:sldMk cId="1803314747" sldId="273"/>
        </pc:sldMkLst>
        <pc:spChg chg="mod">
          <ac:chgData name="KWOK Tsz Lung" userId="S::180047074@stu.vtc.edu.hk::457495bb-c13f-4d39-bbb9-90b2a66fb625" providerId="AD" clId="Web-{BFE9D067-DBCD-F42F-AC47-DB631C480AC4}" dt="2020-02-22T23:42:42.103" v="1347" actId="20577"/>
          <ac:spMkLst>
            <pc:docMk/>
            <pc:sldMk cId="1803314747" sldId="273"/>
            <ac:spMk id="3" creationId="{40C7AF24-B9EB-6941-82C7-5C6A4F6688FD}"/>
          </ac:spMkLst>
        </pc:spChg>
      </pc:sldChg>
    </pc:docChg>
  </pc:docChgLst>
  <pc:docChgLst>
    <pc:chgData name="KWOK Tsz Lung" userId="S::180047074@stu.vtc.edu.hk::457495bb-c13f-4d39-bbb9-90b2a66fb625" providerId="AD" clId="Web-{AED34BD8-C84C-2DA0-566D-CA574C4A792E}"/>
    <pc:docChg chg="addSld modSld">
      <pc:chgData name="KWOK Tsz Lung" userId="S::180047074@stu.vtc.edu.hk::457495bb-c13f-4d39-bbb9-90b2a66fb625" providerId="AD" clId="Web-{AED34BD8-C84C-2DA0-566D-CA574C4A792E}" dt="2020-02-20T11:42:30.810" v="207" actId="20577"/>
      <pc:docMkLst>
        <pc:docMk/>
      </pc:docMkLst>
      <pc:sldChg chg="modSp">
        <pc:chgData name="KWOK Tsz Lung" userId="S::180047074@stu.vtc.edu.hk::457495bb-c13f-4d39-bbb9-90b2a66fb625" providerId="AD" clId="Web-{AED34BD8-C84C-2DA0-566D-CA574C4A792E}" dt="2020-02-20T11:40:48.419" v="154" actId="20577"/>
        <pc:sldMkLst>
          <pc:docMk/>
          <pc:sldMk cId="109857222" sldId="256"/>
        </pc:sldMkLst>
        <pc:spChg chg="mod">
          <ac:chgData name="KWOK Tsz Lung" userId="S::180047074@stu.vtc.edu.hk::457495bb-c13f-4d39-bbb9-90b2a66fb625" providerId="AD" clId="Web-{AED34BD8-C84C-2DA0-566D-CA574C4A792E}" dt="2020-02-20T11:40:48.419" v="15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KWOK Tsz Lung" userId="S::180047074@stu.vtc.edu.hk::457495bb-c13f-4d39-bbb9-90b2a66fb625" providerId="AD" clId="Web-{AED34BD8-C84C-2DA0-566D-CA574C4A792E}" dt="2020-02-20T11:36:15.543" v="144" actId="20577"/>
        <pc:sldMkLst>
          <pc:docMk/>
          <pc:sldMk cId="3983881084" sldId="257"/>
        </pc:sldMkLst>
        <pc:spChg chg="mod">
          <ac:chgData name="KWOK Tsz Lung" userId="S::180047074@stu.vtc.edu.hk::457495bb-c13f-4d39-bbb9-90b2a66fb625" providerId="AD" clId="Web-{AED34BD8-C84C-2DA0-566D-CA574C4A792E}" dt="2020-02-20T11:36:15.543" v="144" actId="20577"/>
          <ac:spMkLst>
            <pc:docMk/>
            <pc:sldMk cId="3983881084" sldId="257"/>
            <ac:spMk id="3" creationId="{DB55E2C5-EE43-482D-AA81-C1E23C83A8B1}"/>
          </ac:spMkLst>
        </pc:spChg>
      </pc:sldChg>
      <pc:sldChg chg="modSp new">
        <pc:chgData name="KWOK Tsz Lung" userId="S::180047074@stu.vtc.edu.hk::457495bb-c13f-4d39-bbb9-90b2a66fb625" providerId="AD" clId="Web-{AED34BD8-C84C-2DA0-566D-CA574C4A792E}" dt="2020-02-20T11:42:30.810" v="206" actId="20577"/>
        <pc:sldMkLst>
          <pc:docMk/>
          <pc:sldMk cId="913692420" sldId="258"/>
        </pc:sldMkLst>
        <pc:spChg chg="mod">
          <ac:chgData name="KWOK Tsz Lung" userId="S::180047074@stu.vtc.edu.hk::457495bb-c13f-4d39-bbb9-90b2a66fb625" providerId="AD" clId="Web-{AED34BD8-C84C-2DA0-566D-CA574C4A792E}" dt="2020-02-20T11:40:57.872" v="159" actId="20577"/>
          <ac:spMkLst>
            <pc:docMk/>
            <pc:sldMk cId="913692420" sldId="258"/>
            <ac:spMk id="2" creationId="{E8DC1A2D-5E33-4278-895C-C95AFB4EF052}"/>
          </ac:spMkLst>
        </pc:spChg>
        <pc:spChg chg="mod">
          <ac:chgData name="KWOK Tsz Lung" userId="S::180047074@stu.vtc.edu.hk::457495bb-c13f-4d39-bbb9-90b2a66fb625" providerId="AD" clId="Web-{AED34BD8-C84C-2DA0-566D-CA574C4A792E}" dt="2020-02-20T11:42:30.810" v="206" actId="20577"/>
          <ac:spMkLst>
            <pc:docMk/>
            <pc:sldMk cId="913692420" sldId="258"/>
            <ac:spMk id="3" creationId="{EE77B1A5-4808-428C-9E47-ADCFA82C9CCA}"/>
          </ac:spMkLst>
        </pc:spChg>
      </pc:sldChg>
    </pc:docChg>
  </pc:docChgLst>
  <pc:docChgLst>
    <pc:chgData name="KWOK Tsz Lung" userId="S::180047074@stu.vtc.edu.hk::457495bb-c13f-4d39-bbb9-90b2a66fb625" providerId="AD" clId="Web-{2C9BF2D5-6323-075C-A267-D51EC8CEC271}"/>
    <pc:docChg chg="modSld addMainMaster delMainMaster">
      <pc:chgData name="KWOK Tsz Lung" userId="S::180047074@stu.vtc.edu.hk::457495bb-c13f-4d39-bbb9-90b2a66fb625" providerId="AD" clId="Web-{2C9BF2D5-6323-075C-A267-D51EC8CEC271}" dt="2020-02-22T14:31:00.205" v="136" actId="20577"/>
      <pc:docMkLst>
        <pc:docMk/>
      </pc:docMkLst>
      <pc:sldChg chg="modSp mod modClrScheme chgLayout">
        <pc:chgData name="KWOK Tsz Lung" userId="S::180047074@stu.vtc.edu.hk::457495bb-c13f-4d39-bbb9-90b2a66fb625" providerId="AD" clId="Web-{2C9BF2D5-6323-075C-A267-D51EC8CEC271}" dt="2020-02-22T13:18:59.274" v="3"/>
        <pc:sldMkLst>
          <pc:docMk/>
          <pc:sldMk cId="109857222" sldId="256"/>
        </pc:sldMkLst>
        <pc:spChg chg="mod ord">
          <ac:chgData name="KWOK Tsz Lung" userId="S::180047074@stu.vtc.edu.hk::457495bb-c13f-4d39-bbb9-90b2a66fb625" providerId="AD" clId="Web-{2C9BF2D5-6323-075C-A267-D51EC8CEC271}" dt="2020-02-22T13:18:59.274" v="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WOK Tsz Lung" userId="S::180047074@stu.vtc.edu.hk::457495bb-c13f-4d39-bbb9-90b2a66fb625" providerId="AD" clId="Web-{2C9BF2D5-6323-075C-A267-D51EC8CEC271}" dt="2020-02-22T13:18:59.274" v="3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KWOK Tsz Lung" userId="S::180047074@stu.vtc.edu.hk::457495bb-c13f-4d39-bbb9-90b2a66fb625" providerId="AD" clId="Web-{2C9BF2D5-6323-075C-A267-D51EC8CEC271}" dt="2020-02-22T13:18:59.274" v="3"/>
        <pc:sldMkLst>
          <pc:docMk/>
          <pc:sldMk cId="3983881084" sldId="257"/>
        </pc:sldMkLst>
        <pc:spChg chg="mod ord">
          <ac:chgData name="KWOK Tsz Lung" userId="S::180047074@stu.vtc.edu.hk::457495bb-c13f-4d39-bbb9-90b2a66fb625" providerId="AD" clId="Web-{2C9BF2D5-6323-075C-A267-D51EC8CEC271}" dt="2020-02-22T13:18:59.274" v="3"/>
          <ac:spMkLst>
            <pc:docMk/>
            <pc:sldMk cId="3983881084" sldId="257"/>
            <ac:spMk id="2" creationId="{3B5526A4-82BB-4FFB-BD83-C1CFAA3780D3}"/>
          </ac:spMkLst>
        </pc:spChg>
        <pc:spChg chg="mod ord">
          <ac:chgData name="KWOK Tsz Lung" userId="S::180047074@stu.vtc.edu.hk::457495bb-c13f-4d39-bbb9-90b2a66fb625" providerId="AD" clId="Web-{2C9BF2D5-6323-075C-A267-D51EC8CEC271}" dt="2020-02-22T13:18:59.274" v="3"/>
          <ac:spMkLst>
            <pc:docMk/>
            <pc:sldMk cId="3983881084" sldId="257"/>
            <ac:spMk id="3" creationId="{DB55E2C5-EE43-482D-AA81-C1E23C83A8B1}"/>
          </ac:spMkLst>
        </pc:spChg>
      </pc:sldChg>
      <pc:sldChg chg="modSp mod modClrScheme chgLayout">
        <pc:chgData name="KWOK Tsz Lung" userId="S::180047074@stu.vtc.edu.hk::457495bb-c13f-4d39-bbb9-90b2a66fb625" providerId="AD" clId="Web-{2C9BF2D5-6323-075C-A267-D51EC8CEC271}" dt="2020-02-22T13:18:59.274" v="3"/>
        <pc:sldMkLst>
          <pc:docMk/>
          <pc:sldMk cId="913692420" sldId="258"/>
        </pc:sldMkLst>
        <pc:spChg chg="mod ord">
          <ac:chgData name="KWOK Tsz Lung" userId="S::180047074@stu.vtc.edu.hk::457495bb-c13f-4d39-bbb9-90b2a66fb625" providerId="AD" clId="Web-{2C9BF2D5-6323-075C-A267-D51EC8CEC271}" dt="2020-02-22T13:18:59.274" v="3"/>
          <ac:spMkLst>
            <pc:docMk/>
            <pc:sldMk cId="913692420" sldId="258"/>
            <ac:spMk id="2" creationId="{E8DC1A2D-5E33-4278-895C-C95AFB4EF052}"/>
          </ac:spMkLst>
        </pc:spChg>
        <pc:spChg chg="mod ord">
          <ac:chgData name="KWOK Tsz Lung" userId="S::180047074@stu.vtc.edu.hk::457495bb-c13f-4d39-bbb9-90b2a66fb625" providerId="AD" clId="Web-{2C9BF2D5-6323-075C-A267-D51EC8CEC271}" dt="2020-02-22T13:18:59.274" v="3"/>
          <ac:spMkLst>
            <pc:docMk/>
            <pc:sldMk cId="913692420" sldId="258"/>
            <ac:spMk id="3" creationId="{EE77B1A5-4808-428C-9E47-ADCFA82C9CCA}"/>
          </ac:spMkLst>
        </pc:spChg>
      </pc:sldChg>
      <pc:sldChg chg="modSp mod modClrScheme chgLayout">
        <pc:chgData name="KWOK Tsz Lung" userId="S::180047074@stu.vtc.edu.hk::457495bb-c13f-4d39-bbb9-90b2a66fb625" providerId="AD" clId="Web-{2C9BF2D5-6323-075C-A267-D51EC8CEC271}" dt="2020-02-22T14:30:30.595" v="119" actId="20577"/>
        <pc:sldMkLst>
          <pc:docMk/>
          <pc:sldMk cId="1655343634" sldId="259"/>
        </pc:sldMkLst>
        <pc:spChg chg="mod ord">
          <ac:chgData name="KWOK Tsz Lung" userId="S::180047074@stu.vtc.edu.hk::457495bb-c13f-4d39-bbb9-90b2a66fb625" providerId="AD" clId="Web-{2C9BF2D5-6323-075C-A267-D51EC8CEC271}" dt="2020-02-22T13:18:59.274" v="3"/>
          <ac:spMkLst>
            <pc:docMk/>
            <pc:sldMk cId="1655343634" sldId="259"/>
            <ac:spMk id="2" creationId="{6B4AD17D-551B-4F16-8A9F-FEAE6CA50E38}"/>
          </ac:spMkLst>
        </pc:spChg>
        <pc:spChg chg="mod ord">
          <ac:chgData name="KWOK Tsz Lung" userId="S::180047074@stu.vtc.edu.hk::457495bb-c13f-4d39-bbb9-90b2a66fb625" providerId="AD" clId="Web-{2C9BF2D5-6323-075C-A267-D51EC8CEC271}" dt="2020-02-22T14:30:30.595" v="119" actId="20577"/>
          <ac:spMkLst>
            <pc:docMk/>
            <pc:sldMk cId="1655343634" sldId="259"/>
            <ac:spMk id="3" creationId="{BF1780A5-7906-45B7-884C-67583EA9D91A}"/>
          </ac:spMkLst>
        </pc:spChg>
      </pc:sldChg>
      <pc:sldChg chg="modSp mod modClrScheme chgLayout">
        <pc:chgData name="KWOK Tsz Lung" userId="S::180047074@stu.vtc.edu.hk::457495bb-c13f-4d39-bbb9-90b2a66fb625" providerId="AD" clId="Web-{2C9BF2D5-6323-075C-A267-D51EC8CEC271}" dt="2020-02-22T13:18:59.274" v="3"/>
        <pc:sldMkLst>
          <pc:docMk/>
          <pc:sldMk cId="2013425938" sldId="260"/>
        </pc:sldMkLst>
        <pc:spChg chg="mod ord">
          <ac:chgData name="KWOK Tsz Lung" userId="S::180047074@stu.vtc.edu.hk::457495bb-c13f-4d39-bbb9-90b2a66fb625" providerId="AD" clId="Web-{2C9BF2D5-6323-075C-A267-D51EC8CEC271}" dt="2020-02-22T13:18:59.274" v="3"/>
          <ac:spMkLst>
            <pc:docMk/>
            <pc:sldMk cId="2013425938" sldId="260"/>
            <ac:spMk id="2" creationId="{45FF7901-D7B3-4246-AB08-908E40C5AE0B}"/>
          </ac:spMkLst>
        </pc:spChg>
        <pc:graphicFrameChg chg="mod ord">
          <ac:chgData name="KWOK Tsz Lung" userId="S::180047074@stu.vtc.edu.hk::457495bb-c13f-4d39-bbb9-90b2a66fb625" providerId="AD" clId="Web-{2C9BF2D5-6323-075C-A267-D51EC8CEC271}" dt="2020-02-22T13:18:59.274" v="3"/>
          <ac:graphicFrameMkLst>
            <pc:docMk/>
            <pc:sldMk cId="2013425938" sldId="260"/>
            <ac:graphicFrameMk id="6" creationId="{C2D4791E-2C72-784A-A0E5-1B89C2CFB205}"/>
          </ac:graphicFrameMkLst>
        </pc:graphicFrameChg>
      </pc:sldChg>
      <pc:sldChg chg="modSp mod modClrScheme chgLayout">
        <pc:chgData name="KWOK Tsz Lung" userId="S::180047074@stu.vtc.edu.hk::457495bb-c13f-4d39-bbb9-90b2a66fb625" providerId="AD" clId="Web-{2C9BF2D5-6323-075C-A267-D51EC8CEC271}" dt="2020-02-22T14:31:00.205" v="135" actId="20577"/>
        <pc:sldMkLst>
          <pc:docMk/>
          <pc:sldMk cId="104765769" sldId="261"/>
        </pc:sldMkLst>
        <pc:spChg chg="mod ord">
          <ac:chgData name="KWOK Tsz Lung" userId="S::180047074@stu.vtc.edu.hk::457495bb-c13f-4d39-bbb9-90b2a66fb625" providerId="AD" clId="Web-{2C9BF2D5-6323-075C-A267-D51EC8CEC271}" dt="2020-02-22T13:18:59.274" v="3"/>
          <ac:spMkLst>
            <pc:docMk/>
            <pc:sldMk cId="104765769" sldId="261"/>
            <ac:spMk id="2" creationId="{79AAE321-9A69-4F42-8905-0BF3167A22DD}"/>
          </ac:spMkLst>
        </pc:spChg>
        <pc:spChg chg="mod ord">
          <ac:chgData name="KWOK Tsz Lung" userId="S::180047074@stu.vtc.edu.hk::457495bb-c13f-4d39-bbb9-90b2a66fb625" providerId="AD" clId="Web-{2C9BF2D5-6323-075C-A267-D51EC8CEC271}" dt="2020-02-22T14:31:00.205" v="135" actId="20577"/>
          <ac:spMkLst>
            <pc:docMk/>
            <pc:sldMk cId="104765769" sldId="261"/>
            <ac:spMk id="3" creationId="{40C7AF24-B9EB-6941-82C7-5C6A4F6688FD}"/>
          </ac:spMkLst>
        </pc:spChg>
      </pc:sldChg>
      <pc:sldChg chg="modSp mod modClrScheme chgLayout">
        <pc:chgData name="KWOK Tsz Lung" userId="S::180047074@stu.vtc.edu.hk::457495bb-c13f-4d39-bbb9-90b2a66fb625" providerId="AD" clId="Web-{2C9BF2D5-6323-075C-A267-D51EC8CEC271}" dt="2020-02-22T13:18:59.274" v="3"/>
        <pc:sldMkLst>
          <pc:docMk/>
          <pc:sldMk cId="2351657984" sldId="262"/>
        </pc:sldMkLst>
        <pc:spChg chg="mod ord">
          <ac:chgData name="KWOK Tsz Lung" userId="S::180047074@stu.vtc.edu.hk::457495bb-c13f-4d39-bbb9-90b2a66fb625" providerId="AD" clId="Web-{2C9BF2D5-6323-075C-A267-D51EC8CEC271}" dt="2020-02-22T13:18:59.274" v="3"/>
          <ac:spMkLst>
            <pc:docMk/>
            <pc:sldMk cId="2351657984" sldId="262"/>
            <ac:spMk id="2" creationId="{A4F65AFA-D52F-4B54-9DFB-E43F74AF3C52}"/>
          </ac:spMkLst>
        </pc:spChg>
        <pc:spChg chg="mod ord">
          <ac:chgData name="KWOK Tsz Lung" userId="S::180047074@stu.vtc.edu.hk::457495bb-c13f-4d39-bbb9-90b2a66fb625" providerId="AD" clId="Web-{2C9BF2D5-6323-075C-A267-D51EC8CEC271}" dt="2020-02-22T13:18:59.274" v="3"/>
          <ac:spMkLst>
            <pc:docMk/>
            <pc:sldMk cId="2351657984" sldId="262"/>
            <ac:spMk id="3" creationId="{BAAAB894-C47D-4DCD-9605-B7B21091414D}"/>
          </ac:spMkLst>
        </pc:spChg>
      </pc:sldChg>
      <pc:sldMasterChg chg="del delSldLayout">
        <pc:chgData name="KWOK Tsz Lung" userId="S::180047074@stu.vtc.edu.hk::457495bb-c13f-4d39-bbb9-90b2a66fb625" providerId="AD" clId="Web-{2C9BF2D5-6323-075C-A267-D51EC8CEC271}" dt="2020-02-22T13:18:51.446" v="0"/>
        <pc:sldMasterMkLst>
          <pc:docMk/>
          <pc:sldMasterMk cId="1397610769" sldId="2147483846"/>
        </pc:sldMasterMkLst>
        <pc:sldLayoutChg chg="del">
          <pc:chgData name="KWOK Tsz Lung" userId="S::180047074@stu.vtc.edu.hk::457495bb-c13f-4d39-bbb9-90b2a66fb625" providerId="AD" clId="Web-{2C9BF2D5-6323-075C-A267-D51EC8CEC271}" dt="2020-02-22T13:18:51.446" v="0"/>
          <pc:sldLayoutMkLst>
            <pc:docMk/>
            <pc:sldMasterMk cId="1397610769" sldId="2147483846"/>
            <pc:sldLayoutMk cId="2607429232" sldId="2147483847"/>
          </pc:sldLayoutMkLst>
        </pc:sldLayoutChg>
        <pc:sldLayoutChg chg="del">
          <pc:chgData name="KWOK Tsz Lung" userId="S::180047074@stu.vtc.edu.hk::457495bb-c13f-4d39-bbb9-90b2a66fb625" providerId="AD" clId="Web-{2C9BF2D5-6323-075C-A267-D51EC8CEC271}" dt="2020-02-22T13:18:51.446" v="0"/>
          <pc:sldLayoutMkLst>
            <pc:docMk/>
            <pc:sldMasterMk cId="1397610769" sldId="2147483846"/>
            <pc:sldLayoutMk cId="3779808329" sldId="2147483848"/>
          </pc:sldLayoutMkLst>
        </pc:sldLayoutChg>
        <pc:sldLayoutChg chg="del">
          <pc:chgData name="KWOK Tsz Lung" userId="S::180047074@stu.vtc.edu.hk::457495bb-c13f-4d39-bbb9-90b2a66fb625" providerId="AD" clId="Web-{2C9BF2D5-6323-075C-A267-D51EC8CEC271}" dt="2020-02-22T13:18:51.446" v="0"/>
          <pc:sldLayoutMkLst>
            <pc:docMk/>
            <pc:sldMasterMk cId="1397610769" sldId="2147483846"/>
            <pc:sldLayoutMk cId="3206563044" sldId="2147483849"/>
          </pc:sldLayoutMkLst>
        </pc:sldLayoutChg>
        <pc:sldLayoutChg chg="del">
          <pc:chgData name="KWOK Tsz Lung" userId="S::180047074@stu.vtc.edu.hk::457495bb-c13f-4d39-bbb9-90b2a66fb625" providerId="AD" clId="Web-{2C9BF2D5-6323-075C-A267-D51EC8CEC271}" dt="2020-02-22T13:18:51.446" v="0"/>
          <pc:sldLayoutMkLst>
            <pc:docMk/>
            <pc:sldMasterMk cId="1397610769" sldId="2147483846"/>
            <pc:sldLayoutMk cId="957971823" sldId="2147483850"/>
          </pc:sldLayoutMkLst>
        </pc:sldLayoutChg>
        <pc:sldLayoutChg chg="del">
          <pc:chgData name="KWOK Tsz Lung" userId="S::180047074@stu.vtc.edu.hk::457495bb-c13f-4d39-bbb9-90b2a66fb625" providerId="AD" clId="Web-{2C9BF2D5-6323-075C-A267-D51EC8CEC271}" dt="2020-02-22T13:18:51.446" v="0"/>
          <pc:sldLayoutMkLst>
            <pc:docMk/>
            <pc:sldMasterMk cId="1397610769" sldId="2147483846"/>
            <pc:sldLayoutMk cId="651207812" sldId="2147483851"/>
          </pc:sldLayoutMkLst>
        </pc:sldLayoutChg>
        <pc:sldLayoutChg chg="del">
          <pc:chgData name="KWOK Tsz Lung" userId="S::180047074@stu.vtc.edu.hk::457495bb-c13f-4d39-bbb9-90b2a66fb625" providerId="AD" clId="Web-{2C9BF2D5-6323-075C-A267-D51EC8CEC271}" dt="2020-02-22T13:18:51.446" v="0"/>
          <pc:sldLayoutMkLst>
            <pc:docMk/>
            <pc:sldMasterMk cId="1397610769" sldId="2147483846"/>
            <pc:sldLayoutMk cId="2617076802" sldId="2147483852"/>
          </pc:sldLayoutMkLst>
        </pc:sldLayoutChg>
        <pc:sldLayoutChg chg="del">
          <pc:chgData name="KWOK Tsz Lung" userId="S::180047074@stu.vtc.edu.hk::457495bb-c13f-4d39-bbb9-90b2a66fb625" providerId="AD" clId="Web-{2C9BF2D5-6323-075C-A267-D51EC8CEC271}" dt="2020-02-22T13:18:51.446" v="0"/>
          <pc:sldLayoutMkLst>
            <pc:docMk/>
            <pc:sldMasterMk cId="1397610769" sldId="2147483846"/>
            <pc:sldLayoutMk cId="1558781011" sldId="2147483853"/>
          </pc:sldLayoutMkLst>
        </pc:sldLayoutChg>
        <pc:sldLayoutChg chg="del">
          <pc:chgData name="KWOK Tsz Lung" userId="S::180047074@stu.vtc.edu.hk::457495bb-c13f-4d39-bbb9-90b2a66fb625" providerId="AD" clId="Web-{2C9BF2D5-6323-075C-A267-D51EC8CEC271}" dt="2020-02-22T13:18:51.446" v="0"/>
          <pc:sldLayoutMkLst>
            <pc:docMk/>
            <pc:sldMasterMk cId="1397610769" sldId="2147483846"/>
            <pc:sldLayoutMk cId="2978872257" sldId="2147483854"/>
          </pc:sldLayoutMkLst>
        </pc:sldLayoutChg>
        <pc:sldLayoutChg chg="del">
          <pc:chgData name="KWOK Tsz Lung" userId="S::180047074@stu.vtc.edu.hk::457495bb-c13f-4d39-bbb9-90b2a66fb625" providerId="AD" clId="Web-{2C9BF2D5-6323-075C-A267-D51EC8CEC271}" dt="2020-02-22T13:18:51.446" v="0"/>
          <pc:sldLayoutMkLst>
            <pc:docMk/>
            <pc:sldMasterMk cId="1397610769" sldId="2147483846"/>
            <pc:sldLayoutMk cId="438785729" sldId="2147483855"/>
          </pc:sldLayoutMkLst>
        </pc:sldLayoutChg>
        <pc:sldLayoutChg chg="del">
          <pc:chgData name="KWOK Tsz Lung" userId="S::180047074@stu.vtc.edu.hk::457495bb-c13f-4d39-bbb9-90b2a66fb625" providerId="AD" clId="Web-{2C9BF2D5-6323-075C-A267-D51EC8CEC271}" dt="2020-02-22T13:18:51.446" v="0"/>
          <pc:sldLayoutMkLst>
            <pc:docMk/>
            <pc:sldMasterMk cId="1397610769" sldId="2147483846"/>
            <pc:sldLayoutMk cId="2795589366" sldId="2147483856"/>
          </pc:sldLayoutMkLst>
        </pc:sldLayoutChg>
        <pc:sldLayoutChg chg="del">
          <pc:chgData name="KWOK Tsz Lung" userId="S::180047074@stu.vtc.edu.hk::457495bb-c13f-4d39-bbb9-90b2a66fb625" providerId="AD" clId="Web-{2C9BF2D5-6323-075C-A267-D51EC8CEC271}" dt="2020-02-22T13:18:51.446" v="0"/>
          <pc:sldLayoutMkLst>
            <pc:docMk/>
            <pc:sldMasterMk cId="1397610769" sldId="2147483846"/>
            <pc:sldLayoutMk cId="1620860377" sldId="2147483857"/>
          </pc:sldLayoutMkLst>
        </pc:sldLayoutChg>
        <pc:sldLayoutChg chg="del">
          <pc:chgData name="KWOK Tsz Lung" userId="S::180047074@stu.vtc.edu.hk::457495bb-c13f-4d39-bbb9-90b2a66fb625" providerId="AD" clId="Web-{2C9BF2D5-6323-075C-A267-D51EC8CEC271}" dt="2020-02-22T13:18:51.446" v="0"/>
          <pc:sldLayoutMkLst>
            <pc:docMk/>
            <pc:sldMasterMk cId="1397610769" sldId="2147483846"/>
            <pc:sldLayoutMk cId="2720855352" sldId="2147483858"/>
          </pc:sldLayoutMkLst>
        </pc:sldLayoutChg>
        <pc:sldLayoutChg chg="del">
          <pc:chgData name="KWOK Tsz Lung" userId="S::180047074@stu.vtc.edu.hk::457495bb-c13f-4d39-bbb9-90b2a66fb625" providerId="AD" clId="Web-{2C9BF2D5-6323-075C-A267-D51EC8CEC271}" dt="2020-02-22T13:18:51.446" v="0"/>
          <pc:sldLayoutMkLst>
            <pc:docMk/>
            <pc:sldMasterMk cId="1397610769" sldId="2147483846"/>
            <pc:sldLayoutMk cId="3859627459" sldId="2147483859"/>
          </pc:sldLayoutMkLst>
        </pc:sldLayoutChg>
        <pc:sldLayoutChg chg="del">
          <pc:chgData name="KWOK Tsz Lung" userId="S::180047074@stu.vtc.edu.hk::457495bb-c13f-4d39-bbb9-90b2a66fb625" providerId="AD" clId="Web-{2C9BF2D5-6323-075C-A267-D51EC8CEC271}" dt="2020-02-22T13:18:51.446" v="0"/>
          <pc:sldLayoutMkLst>
            <pc:docMk/>
            <pc:sldMasterMk cId="1397610769" sldId="2147483846"/>
            <pc:sldLayoutMk cId="3993299487" sldId="2147483860"/>
          </pc:sldLayoutMkLst>
        </pc:sldLayoutChg>
        <pc:sldLayoutChg chg="del">
          <pc:chgData name="KWOK Tsz Lung" userId="S::180047074@stu.vtc.edu.hk::457495bb-c13f-4d39-bbb9-90b2a66fb625" providerId="AD" clId="Web-{2C9BF2D5-6323-075C-A267-D51EC8CEC271}" dt="2020-02-22T13:18:51.446" v="0"/>
          <pc:sldLayoutMkLst>
            <pc:docMk/>
            <pc:sldMasterMk cId="1397610769" sldId="2147483846"/>
            <pc:sldLayoutMk cId="1876109913" sldId="2147483861"/>
          </pc:sldLayoutMkLst>
        </pc:sldLayoutChg>
        <pc:sldLayoutChg chg="del">
          <pc:chgData name="KWOK Tsz Lung" userId="S::180047074@stu.vtc.edu.hk::457495bb-c13f-4d39-bbb9-90b2a66fb625" providerId="AD" clId="Web-{2C9BF2D5-6323-075C-A267-D51EC8CEC271}" dt="2020-02-22T13:18:51.446" v="0"/>
          <pc:sldLayoutMkLst>
            <pc:docMk/>
            <pc:sldMasterMk cId="1397610769" sldId="2147483846"/>
            <pc:sldLayoutMk cId="1083625237" sldId="2147483862"/>
          </pc:sldLayoutMkLst>
        </pc:sldLayoutChg>
        <pc:sldLayoutChg chg="del">
          <pc:chgData name="KWOK Tsz Lung" userId="S::180047074@stu.vtc.edu.hk::457495bb-c13f-4d39-bbb9-90b2a66fb625" providerId="AD" clId="Web-{2C9BF2D5-6323-075C-A267-D51EC8CEC271}" dt="2020-02-22T13:18:51.446" v="0"/>
          <pc:sldLayoutMkLst>
            <pc:docMk/>
            <pc:sldMasterMk cId="1397610769" sldId="2147483846"/>
            <pc:sldLayoutMk cId="706346811" sldId="2147483863"/>
          </pc:sldLayoutMkLst>
        </pc:sldLayoutChg>
      </pc:sldMasterChg>
      <pc:sldMasterChg chg="add del addSldLayout delSldLayout modSldLayout">
        <pc:chgData name="KWOK Tsz Lung" userId="S::180047074@stu.vtc.edu.hk::457495bb-c13f-4d39-bbb9-90b2a66fb625" providerId="AD" clId="Web-{2C9BF2D5-6323-075C-A267-D51EC8CEC271}" dt="2020-02-22T13:18:53.305" v="1"/>
        <pc:sldMasterMkLst>
          <pc:docMk/>
          <pc:sldMasterMk cId="1622948010" sldId="2147483864"/>
        </pc:sldMasterMkLst>
        <pc:sldLayoutChg chg="add del mod replId">
          <pc:chgData name="KWOK Tsz Lung" userId="S::180047074@stu.vtc.edu.hk::457495bb-c13f-4d39-bbb9-90b2a66fb625" providerId="AD" clId="Web-{2C9BF2D5-6323-075C-A267-D51EC8CEC271}" dt="2020-02-22T13:18:53.305" v="1"/>
          <pc:sldLayoutMkLst>
            <pc:docMk/>
            <pc:sldMasterMk cId="1622948010" sldId="2147483864"/>
            <pc:sldLayoutMk cId="998054971" sldId="2147483865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3.305" v="1"/>
          <pc:sldLayoutMkLst>
            <pc:docMk/>
            <pc:sldMasterMk cId="1622948010" sldId="2147483864"/>
            <pc:sldLayoutMk cId="1704501412" sldId="2147483866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3.305" v="1"/>
          <pc:sldLayoutMkLst>
            <pc:docMk/>
            <pc:sldMasterMk cId="1622948010" sldId="2147483864"/>
            <pc:sldLayoutMk cId="2066536361" sldId="2147483867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3.305" v="1"/>
          <pc:sldLayoutMkLst>
            <pc:docMk/>
            <pc:sldMasterMk cId="1622948010" sldId="2147483864"/>
            <pc:sldLayoutMk cId="1217805758" sldId="2147483868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3.305" v="1"/>
          <pc:sldLayoutMkLst>
            <pc:docMk/>
            <pc:sldMasterMk cId="1622948010" sldId="2147483864"/>
            <pc:sldLayoutMk cId="2311319022" sldId="2147483869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3.305" v="1"/>
          <pc:sldLayoutMkLst>
            <pc:docMk/>
            <pc:sldMasterMk cId="1622948010" sldId="2147483864"/>
            <pc:sldLayoutMk cId="2358293656" sldId="2147483870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3.305" v="1"/>
          <pc:sldLayoutMkLst>
            <pc:docMk/>
            <pc:sldMasterMk cId="1622948010" sldId="2147483864"/>
            <pc:sldLayoutMk cId="760816647" sldId="2147483871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3.305" v="1"/>
          <pc:sldLayoutMkLst>
            <pc:docMk/>
            <pc:sldMasterMk cId="1622948010" sldId="2147483864"/>
            <pc:sldLayoutMk cId="3666542871" sldId="2147483872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3.305" v="1"/>
          <pc:sldLayoutMkLst>
            <pc:docMk/>
            <pc:sldMasterMk cId="1622948010" sldId="2147483864"/>
            <pc:sldLayoutMk cId="3541793842" sldId="2147483873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3.305" v="1"/>
          <pc:sldLayoutMkLst>
            <pc:docMk/>
            <pc:sldMasterMk cId="1622948010" sldId="2147483864"/>
            <pc:sldLayoutMk cId="3221211117" sldId="2147483874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3.305" v="1"/>
          <pc:sldLayoutMkLst>
            <pc:docMk/>
            <pc:sldMasterMk cId="1622948010" sldId="2147483864"/>
            <pc:sldLayoutMk cId="3324023091" sldId="2147483875"/>
          </pc:sldLayoutMkLst>
        </pc:sldLayoutChg>
      </pc:sldMasterChg>
      <pc:sldMasterChg chg="add del addSldLayout delSldLayout modSldLayout">
        <pc:chgData name="KWOK Tsz Lung" userId="S::180047074@stu.vtc.edu.hk::457495bb-c13f-4d39-bbb9-90b2a66fb625" providerId="AD" clId="Web-{2C9BF2D5-6323-075C-A267-D51EC8CEC271}" dt="2020-02-22T13:18:56.055" v="2"/>
        <pc:sldMasterMkLst>
          <pc:docMk/>
          <pc:sldMasterMk cId="3407846995" sldId="2147483876"/>
        </pc:sldMasterMkLst>
        <pc:sldLayoutChg chg="add del mod replId">
          <pc:chgData name="KWOK Tsz Lung" userId="S::180047074@stu.vtc.edu.hk::457495bb-c13f-4d39-bbb9-90b2a66fb625" providerId="AD" clId="Web-{2C9BF2D5-6323-075C-A267-D51EC8CEC271}" dt="2020-02-22T13:18:56.055" v="2"/>
          <pc:sldLayoutMkLst>
            <pc:docMk/>
            <pc:sldMasterMk cId="3407846995" sldId="2147483876"/>
            <pc:sldLayoutMk cId="3666633733" sldId="2147483877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6.055" v="2"/>
          <pc:sldLayoutMkLst>
            <pc:docMk/>
            <pc:sldMasterMk cId="3407846995" sldId="2147483876"/>
            <pc:sldLayoutMk cId="1036601960" sldId="2147483878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6.055" v="2"/>
          <pc:sldLayoutMkLst>
            <pc:docMk/>
            <pc:sldMasterMk cId="3407846995" sldId="2147483876"/>
            <pc:sldLayoutMk cId="322738326" sldId="2147483879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6.055" v="2"/>
          <pc:sldLayoutMkLst>
            <pc:docMk/>
            <pc:sldMasterMk cId="3407846995" sldId="2147483876"/>
            <pc:sldLayoutMk cId="2563946495" sldId="2147483880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6.055" v="2"/>
          <pc:sldLayoutMkLst>
            <pc:docMk/>
            <pc:sldMasterMk cId="3407846995" sldId="2147483876"/>
            <pc:sldLayoutMk cId="309742886" sldId="2147483881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6.055" v="2"/>
          <pc:sldLayoutMkLst>
            <pc:docMk/>
            <pc:sldMasterMk cId="3407846995" sldId="2147483876"/>
            <pc:sldLayoutMk cId="3822548394" sldId="2147483882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6.055" v="2"/>
          <pc:sldLayoutMkLst>
            <pc:docMk/>
            <pc:sldMasterMk cId="3407846995" sldId="2147483876"/>
            <pc:sldLayoutMk cId="932959246" sldId="2147483883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6.055" v="2"/>
          <pc:sldLayoutMkLst>
            <pc:docMk/>
            <pc:sldMasterMk cId="3407846995" sldId="2147483876"/>
            <pc:sldLayoutMk cId="479768459" sldId="2147483884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6.055" v="2"/>
          <pc:sldLayoutMkLst>
            <pc:docMk/>
            <pc:sldMasterMk cId="3407846995" sldId="2147483876"/>
            <pc:sldLayoutMk cId="2857698211" sldId="2147483885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6.055" v="2"/>
          <pc:sldLayoutMkLst>
            <pc:docMk/>
            <pc:sldMasterMk cId="3407846995" sldId="2147483876"/>
            <pc:sldLayoutMk cId="2771017921" sldId="2147483886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6.055" v="2"/>
          <pc:sldLayoutMkLst>
            <pc:docMk/>
            <pc:sldMasterMk cId="3407846995" sldId="2147483876"/>
            <pc:sldLayoutMk cId="4221756215" sldId="2147483887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6.055" v="2"/>
          <pc:sldLayoutMkLst>
            <pc:docMk/>
            <pc:sldMasterMk cId="3407846995" sldId="2147483876"/>
            <pc:sldLayoutMk cId="258694177" sldId="2147483888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6.055" v="2"/>
          <pc:sldLayoutMkLst>
            <pc:docMk/>
            <pc:sldMasterMk cId="3407846995" sldId="2147483876"/>
            <pc:sldLayoutMk cId="408953169" sldId="2147483889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6.055" v="2"/>
          <pc:sldLayoutMkLst>
            <pc:docMk/>
            <pc:sldMasterMk cId="3407846995" sldId="2147483876"/>
            <pc:sldLayoutMk cId="571661753" sldId="2147483890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6.055" v="2"/>
          <pc:sldLayoutMkLst>
            <pc:docMk/>
            <pc:sldMasterMk cId="3407846995" sldId="2147483876"/>
            <pc:sldLayoutMk cId="715778194" sldId="2147483891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6.055" v="2"/>
          <pc:sldLayoutMkLst>
            <pc:docMk/>
            <pc:sldMasterMk cId="3407846995" sldId="2147483876"/>
            <pc:sldLayoutMk cId="86178502" sldId="2147483892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6.055" v="2"/>
          <pc:sldLayoutMkLst>
            <pc:docMk/>
            <pc:sldMasterMk cId="3407846995" sldId="2147483876"/>
            <pc:sldLayoutMk cId="1661654236" sldId="2147483893"/>
          </pc:sldLayoutMkLst>
        </pc:sldLayoutChg>
      </pc:sldMasterChg>
      <pc:sldMasterChg chg="add del addSldLayout delSldLayout modSldLayout">
        <pc:chgData name="KWOK Tsz Lung" userId="S::180047074@stu.vtc.edu.hk::457495bb-c13f-4d39-bbb9-90b2a66fb625" providerId="AD" clId="Web-{2C9BF2D5-6323-075C-A267-D51EC8CEC271}" dt="2020-02-22T13:18:59.274" v="3"/>
        <pc:sldMasterMkLst>
          <pc:docMk/>
          <pc:sldMasterMk cId="1967596800" sldId="2147483894"/>
        </pc:sldMasterMkLst>
        <pc:sldLayoutChg chg="add del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1967596800" sldId="2147483894"/>
            <pc:sldLayoutMk cId="2843640649" sldId="2147483895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1967596800" sldId="2147483894"/>
            <pc:sldLayoutMk cId="312240845" sldId="2147483896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1967596800" sldId="2147483894"/>
            <pc:sldLayoutMk cId="224925183" sldId="2147483897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1967596800" sldId="2147483894"/>
            <pc:sldLayoutMk cId="1900479032" sldId="2147483898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1967596800" sldId="2147483894"/>
            <pc:sldLayoutMk cId="3094401168" sldId="2147483899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1967596800" sldId="2147483894"/>
            <pc:sldLayoutMk cId="4162234130" sldId="2147483900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1967596800" sldId="2147483894"/>
            <pc:sldLayoutMk cId="1912779883" sldId="2147483901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1967596800" sldId="2147483894"/>
            <pc:sldLayoutMk cId="2123158741" sldId="2147483902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1967596800" sldId="2147483894"/>
            <pc:sldLayoutMk cId="1920157667" sldId="2147483903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1967596800" sldId="2147483894"/>
            <pc:sldLayoutMk cId="4282345261" sldId="2147483904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1967596800" sldId="2147483894"/>
            <pc:sldLayoutMk cId="2041147847" sldId="2147483905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1967596800" sldId="2147483894"/>
            <pc:sldLayoutMk cId="297325973" sldId="2147483906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1967596800" sldId="2147483894"/>
            <pc:sldLayoutMk cId="1528012562" sldId="2147483907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1967596800" sldId="2147483894"/>
            <pc:sldLayoutMk cId="3271172463" sldId="2147483908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1967596800" sldId="2147483894"/>
            <pc:sldLayoutMk cId="2083371673" sldId="2147483909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1967596800" sldId="2147483894"/>
            <pc:sldLayoutMk cId="2797910334" sldId="2147483910"/>
          </pc:sldLayoutMkLst>
        </pc:sldLayoutChg>
        <pc:sldLayoutChg chg="add del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1967596800" sldId="2147483894"/>
            <pc:sldLayoutMk cId="1546696603" sldId="2147483911"/>
          </pc:sldLayoutMkLst>
        </pc:sldLayoutChg>
      </pc:sldMasterChg>
      <pc:sldMasterChg chg="add addSldLayout modSldLayout">
        <pc:chgData name="KWOK Tsz Lung" userId="S::180047074@stu.vtc.edu.hk::457495bb-c13f-4d39-bbb9-90b2a66fb625" providerId="AD" clId="Web-{2C9BF2D5-6323-075C-A267-D51EC8CEC271}" dt="2020-02-22T13:18:59.274" v="3"/>
        <pc:sldMasterMkLst>
          <pc:docMk/>
          <pc:sldMasterMk cId="3502159172" sldId="2147483912"/>
        </pc:sldMasterMkLst>
        <pc:sldLayoutChg chg="add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3502159172" sldId="2147483912"/>
            <pc:sldLayoutMk cId="4160502099" sldId="2147483913"/>
          </pc:sldLayoutMkLst>
        </pc:sldLayoutChg>
        <pc:sldLayoutChg chg="add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3502159172" sldId="2147483912"/>
            <pc:sldLayoutMk cId="2307974574" sldId="2147483914"/>
          </pc:sldLayoutMkLst>
        </pc:sldLayoutChg>
        <pc:sldLayoutChg chg="add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3502159172" sldId="2147483912"/>
            <pc:sldLayoutMk cId="3138330782" sldId="2147483915"/>
          </pc:sldLayoutMkLst>
        </pc:sldLayoutChg>
        <pc:sldLayoutChg chg="add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3502159172" sldId="2147483912"/>
            <pc:sldLayoutMk cId="3545335903" sldId="2147483916"/>
          </pc:sldLayoutMkLst>
        </pc:sldLayoutChg>
        <pc:sldLayoutChg chg="add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3502159172" sldId="2147483912"/>
            <pc:sldLayoutMk cId="2403124085" sldId="2147483917"/>
          </pc:sldLayoutMkLst>
        </pc:sldLayoutChg>
        <pc:sldLayoutChg chg="add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3502159172" sldId="2147483912"/>
            <pc:sldLayoutMk cId="2549211061" sldId="2147483918"/>
          </pc:sldLayoutMkLst>
        </pc:sldLayoutChg>
        <pc:sldLayoutChg chg="add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3502159172" sldId="2147483912"/>
            <pc:sldLayoutMk cId="3117567497" sldId="2147483919"/>
          </pc:sldLayoutMkLst>
        </pc:sldLayoutChg>
        <pc:sldLayoutChg chg="add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3502159172" sldId="2147483912"/>
            <pc:sldLayoutMk cId="1162650452" sldId="2147483920"/>
          </pc:sldLayoutMkLst>
        </pc:sldLayoutChg>
        <pc:sldLayoutChg chg="add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3502159172" sldId="2147483912"/>
            <pc:sldLayoutMk cId="993591599" sldId="2147483921"/>
          </pc:sldLayoutMkLst>
        </pc:sldLayoutChg>
        <pc:sldLayoutChg chg="add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3502159172" sldId="2147483912"/>
            <pc:sldLayoutMk cId="3916063823" sldId="2147483922"/>
          </pc:sldLayoutMkLst>
        </pc:sldLayoutChg>
        <pc:sldLayoutChg chg="add mod replId">
          <pc:chgData name="KWOK Tsz Lung" userId="S::180047074@stu.vtc.edu.hk::457495bb-c13f-4d39-bbb9-90b2a66fb625" providerId="AD" clId="Web-{2C9BF2D5-6323-075C-A267-D51EC8CEC271}" dt="2020-02-22T13:18:59.274" v="3"/>
          <pc:sldLayoutMkLst>
            <pc:docMk/>
            <pc:sldMasterMk cId="3502159172" sldId="2147483912"/>
            <pc:sldLayoutMk cId="3633889227" sldId="2147483923"/>
          </pc:sldLayoutMkLst>
        </pc:sldLayoutChg>
      </pc:sldMasterChg>
    </pc:docChg>
  </pc:docChgLst>
  <pc:docChgLst>
    <pc:chgData name="KWOK Tsz Lung" userId="S::180047074@stu.vtc.edu.hk::457495bb-c13f-4d39-bbb9-90b2a66fb625" providerId="AD" clId="Web-{5A7A93B1-BD6F-A64C-56E8-2A2AE74A58B7}"/>
    <pc:docChg chg="addSld modSld addMainMaster delMainMaster">
      <pc:chgData name="KWOK Tsz Lung" userId="S::180047074@stu.vtc.edu.hk::457495bb-c13f-4d39-bbb9-90b2a66fb625" providerId="AD" clId="Web-{5A7A93B1-BD6F-A64C-56E8-2A2AE74A58B7}" dt="2020-02-22T11:03:29.921" v="62"/>
      <pc:docMkLst>
        <pc:docMk/>
      </pc:docMkLst>
      <pc:sldChg chg="modSp mod modClrScheme chgLayout">
        <pc:chgData name="KWOK Tsz Lung" userId="S::180047074@stu.vtc.edu.hk::457495bb-c13f-4d39-bbb9-90b2a66fb625" providerId="AD" clId="Web-{5A7A93B1-BD6F-A64C-56E8-2A2AE74A58B7}" dt="2020-02-22T11:03:29.921" v="62"/>
        <pc:sldMkLst>
          <pc:docMk/>
          <pc:sldMk cId="109857222" sldId="256"/>
        </pc:sldMkLst>
        <pc:spChg chg="mod ord">
          <ac:chgData name="KWOK Tsz Lung" userId="S::180047074@stu.vtc.edu.hk::457495bb-c13f-4d39-bbb9-90b2a66fb625" providerId="AD" clId="Web-{5A7A93B1-BD6F-A64C-56E8-2A2AE74A58B7}" dt="2020-02-22T11:03:29.921" v="6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WOK Tsz Lung" userId="S::180047074@stu.vtc.edu.hk::457495bb-c13f-4d39-bbb9-90b2a66fb625" providerId="AD" clId="Web-{5A7A93B1-BD6F-A64C-56E8-2A2AE74A58B7}" dt="2020-02-22T11:03:29.921" v="62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KWOK Tsz Lung" userId="S::180047074@stu.vtc.edu.hk::457495bb-c13f-4d39-bbb9-90b2a66fb625" providerId="AD" clId="Web-{5A7A93B1-BD6F-A64C-56E8-2A2AE74A58B7}" dt="2020-02-22T11:03:29.921" v="62"/>
        <pc:sldMkLst>
          <pc:docMk/>
          <pc:sldMk cId="3983881084" sldId="257"/>
        </pc:sldMkLst>
        <pc:spChg chg="mod ord">
          <ac:chgData name="KWOK Tsz Lung" userId="S::180047074@stu.vtc.edu.hk::457495bb-c13f-4d39-bbb9-90b2a66fb625" providerId="AD" clId="Web-{5A7A93B1-BD6F-A64C-56E8-2A2AE74A58B7}" dt="2020-02-22T11:03:29.921" v="62"/>
          <ac:spMkLst>
            <pc:docMk/>
            <pc:sldMk cId="3983881084" sldId="257"/>
            <ac:spMk id="2" creationId="{3B5526A4-82BB-4FFB-BD83-C1CFAA3780D3}"/>
          </ac:spMkLst>
        </pc:spChg>
        <pc:spChg chg="mod ord">
          <ac:chgData name="KWOK Tsz Lung" userId="S::180047074@stu.vtc.edu.hk::457495bb-c13f-4d39-bbb9-90b2a66fb625" providerId="AD" clId="Web-{5A7A93B1-BD6F-A64C-56E8-2A2AE74A58B7}" dt="2020-02-22T11:03:29.921" v="62"/>
          <ac:spMkLst>
            <pc:docMk/>
            <pc:sldMk cId="3983881084" sldId="257"/>
            <ac:spMk id="3" creationId="{DB55E2C5-EE43-482D-AA81-C1E23C83A8B1}"/>
          </ac:spMkLst>
        </pc:spChg>
      </pc:sldChg>
      <pc:sldChg chg="modSp mod modClrScheme chgLayout">
        <pc:chgData name="KWOK Tsz Lung" userId="S::180047074@stu.vtc.edu.hk::457495bb-c13f-4d39-bbb9-90b2a66fb625" providerId="AD" clId="Web-{5A7A93B1-BD6F-A64C-56E8-2A2AE74A58B7}" dt="2020-02-22T11:03:29.921" v="62"/>
        <pc:sldMkLst>
          <pc:docMk/>
          <pc:sldMk cId="913692420" sldId="258"/>
        </pc:sldMkLst>
        <pc:spChg chg="mod ord">
          <ac:chgData name="KWOK Tsz Lung" userId="S::180047074@stu.vtc.edu.hk::457495bb-c13f-4d39-bbb9-90b2a66fb625" providerId="AD" clId="Web-{5A7A93B1-BD6F-A64C-56E8-2A2AE74A58B7}" dt="2020-02-22T11:03:29.921" v="62"/>
          <ac:spMkLst>
            <pc:docMk/>
            <pc:sldMk cId="913692420" sldId="258"/>
            <ac:spMk id="2" creationId="{E8DC1A2D-5E33-4278-895C-C95AFB4EF052}"/>
          </ac:spMkLst>
        </pc:spChg>
        <pc:spChg chg="mod ord">
          <ac:chgData name="KWOK Tsz Lung" userId="S::180047074@stu.vtc.edu.hk::457495bb-c13f-4d39-bbb9-90b2a66fb625" providerId="AD" clId="Web-{5A7A93B1-BD6F-A64C-56E8-2A2AE74A58B7}" dt="2020-02-22T11:03:29.921" v="62"/>
          <ac:spMkLst>
            <pc:docMk/>
            <pc:sldMk cId="913692420" sldId="258"/>
            <ac:spMk id="3" creationId="{EE77B1A5-4808-428C-9E47-ADCFA82C9CCA}"/>
          </ac:spMkLst>
        </pc:spChg>
      </pc:sldChg>
      <pc:sldChg chg="modSp mod modClrScheme chgLayout">
        <pc:chgData name="KWOK Tsz Lung" userId="S::180047074@stu.vtc.edu.hk::457495bb-c13f-4d39-bbb9-90b2a66fb625" providerId="AD" clId="Web-{5A7A93B1-BD6F-A64C-56E8-2A2AE74A58B7}" dt="2020-02-22T11:03:29.921" v="62"/>
        <pc:sldMkLst>
          <pc:docMk/>
          <pc:sldMk cId="1655343634" sldId="259"/>
        </pc:sldMkLst>
        <pc:spChg chg="mod ord">
          <ac:chgData name="KWOK Tsz Lung" userId="S::180047074@stu.vtc.edu.hk::457495bb-c13f-4d39-bbb9-90b2a66fb625" providerId="AD" clId="Web-{5A7A93B1-BD6F-A64C-56E8-2A2AE74A58B7}" dt="2020-02-22T11:03:29.921" v="62"/>
          <ac:spMkLst>
            <pc:docMk/>
            <pc:sldMk cId="1655343634" sldId="259"/>
            <ac:spMk id="2" creationId="{6B4AD17D-551B-4F16-8A9F-FEAE6CA50E38}"/>
          </ac:spMkLst>
        </pc:spChg>
        <pc:spChg chg="mod ord">
          <ac:chgData name="KWOK Tsz Lung" userId="S::180047074@stu.vtc.edu.hk::457495bb-c13f-4d39-bbb9-90b2a66fb625" providerId="AD" clId="Web-{5A7A93B1-BD6F-A64C-56E8-2A2AE74A58B7}" dt="2020-02-22T11:03:29.921" v="62"/>
          <ac:spMkLst>
            <pc:docMk/>
            <pc:sldMk cId="1655343634" sldId="259"/>
            <ac:spMk id="3" creationId="{BF1780A5-7906-45B7-884C-67583EA9D91A}"/>
          </ac:spMkLst>
        </pc:spChg>
      </pc:sldChg>
      <pc:sldChg chg="modSp mod modClrScheme chgLayout">
        <pc:chgData name="KWOK Tsz Lung" userId="S::180047074@stu.vtc.edu.hk::457495bb-c13f-4d39-bbb9-90b2a66fb625" providerId="AD" clId="Web-{5A7A93B1-BD6F-A64C-56E8-2A2AE74A58B7}" dt="2020-02-22T11:03:29.921" v="62"/>
        <pc:sldMkLst>
          <pc:docMk/>
          <pc:sldMk cId="2013425938" sldId="260"/>
        </pc:sldMkLst>
        <pc:spChg chg="mod ord">
          <ac:chgData name="KWOK Tsz Lung" userId="S::180047074@stu.vtc.edu.hk::457495bb-c13f-4d39-bbb9-90b2a66fb625" providerId="AD" clId="Web-{5A7A93B1-BD6F-A64C-56E8-2A2AE74A58B7}" dt="2020-02-22T11:03:29.921" v="62"/>
          <ac:spMkLst>
            <pc:docMk/>
            <pc:sldMk cId="2013425938" sldId="260"/>
            <ac:spMk id="2" creationId="{45FF7901-D7B3-4246-AB08-908E40C5AE0B}"/>
          </ac:spMkLst>
        </pc:spChg>
        <pc:graphicFrameChg chg="mod ord">
          <ac:chgData name="KWOK Tsz Lung" userId="S::180047074@stu.vtc.edu.hk::457495bb-c13f-4d39-bbb9-90b2a66fb625" providerId="AD" clId="Web-{5A7A93B1-BD6F-A64C-56E8-2A2AE74A58B7}" dt="2020-02-22T11:03:29.921" v="62"/>
          <ac:graphicFrameMkLst>
            <pc:docMk/>
            <pc:sldMk cId="2013425938" sldId="260"/>
            <ac:graphicFrameMk id="6" creationId="{C2D4791E-2C72-784A-A0E5-1B89C2CFB205}"/>
          </ac:graphicFrameMkLst>
        </pc:graphicFrameChg>
      </pc:sldChg>
      <pc:sldChg chg="modSp mod modClrScheme chgLayout">
        <pc:chgData name="KWOK Tsz Lung" userId="S::180047074@stu.vtc.edu.hk::457495bb-c13f-4d39-bbb9-90b2a66fb625" providerId="AD" clId="Web-{5A7A93B1-BD6F-A64C-56E8-2A2AE74A58B7}" dt="2020-02-22T11:03:29.921" v="62"/>
        <pc:sldMkLst>
          <pc:docMk/>
          <pc:sldMk cId="104765769" sldId="261"/>
        </pc:sldMkLst>
        <pc:spChg chg="mod ord">
          <ac:chgData name="KWOK Tsz Lung" userId="S::180047074@stu.vtc.edu.hk::457495bb-c13f-4d39-bbb9-90b2a66fb625" providerId="AD" clId="Web-{5A7A93B1-BD6F-A64C-56E8-2A2AE74A58B7}" dt="2020-02-22T11:03:29.921" v="62"/>
          <ac:spMkLst>
            <pc:docMk/>
            <pc:sldMk cId="104765769" sldId="261"/>
            <ac:spMk id="2" creationId="{79AAE321-9A69-4F42-8905-0BF3167A22DD}"/>
          </ac:spMkLst>
        </pc:spChg>
        <pc:spChg chg="mod ord">
          <ac:chgData name="KWOK Tsz Lung" userId="S::180047074@stu.vtc.edu.hk::457495bb-c13f-4d39-bbb9-90b2a66fb625" providerId="AD" clId="Web-{5A7A93B1-BD6F-A64C-56E8-2A2AE74A58B7}" dt="2020-02-22T11:03:29.921" v="62"/>
          <ac:spMkLst>
            <pc:docMk/>
            <pc:sldMk cId="104765769" sldId="261"/>
            <ac:spMk id="3" creationId="{40C7AF24-B9EB-6941-82C7-5C6A4F6688FD}"/>
          </ac:spMkLst>
        </pc:spChg>
      </pc:sldChg>
      <pc:sldChg chg="addSp delSp modSp new mod setBg modClrScheme delDesignElem chgLayout">
        <pc:chgData name="KWOK Tsz Lung" userId="S::180047074@stu.vtc.edu.hk::457495bb-c13f-4d39-bbb9-90b2a66fb625" providerId="AD" clId="Web-{5A7A93B1-BD6F-A64C-56E8-2A2AE74A58B7}" dt="2020-02-22T11:03:29.921" v="62"/>
        <pc:sldMkLst>
          <pc:docMk/>
          <pc:sldMk cId="2351657984" sldId="262"/>
        </pc:sldMkLst>
        <pc:spChg chg="mod ord">
          <ac:chgData name="KWOK Tsz Lung" userId="S::180047074@stu.vtc.edu.hk::457495bb-c13f-4d39-bbb9-90b2a66fb625" providerId="AD" clId="Web-{5A7A93B1-BD6F-A64C-56E8-2A2AE74A58B7}" dt="2020-02-22T11:03:29.921" v="62"/>
          <ac:spMkLst>
            <pc:docMk/>
            <pc:sldMk cId="2351657984" sldId="262"/>
            <ac:spMk id="2" creationId="{A4F65AFA-D52F-4B54-9DFB-E43F74AF3C52}"/>
          </ac:spMkLst>
        </pc:spChg>
        <pc:spChg chg="mod ord">
          <ac:chgData name="KWOK Tsz Lung" userId="S::180047074@stu.vtc.edu.hk::457495bb-c13f-4d39-bbb9-90b2a66fb625" providerId="AD" clId="Web-{5A7A93B1-BD6F-A64C-56E8-2A2AE74A58B7}" dt="2020-02-22T11:03:29.921" v="62"/>
          <ac:spMkLst>
            <pc:docMk/>
            <pc:sldMk cId="2351657984" sldId="262"/>
            <ac:spMk id="3" creationId="{BAAAB894-C47D-4DCD-9605-B7B21091414D}"/>
          </ac:spMkLst>
        </pc:spChg>
        <pc:spChg chg="add del">
          <ac:chgData name="KWOK Tsz Lung" userId="S::180047074@stu.vtc.edu.hk::457495bb-c13f-4d39-bbb9-90b2a66fb625" providerId="AD" clId="Web-{5A7A93B1-BD6F-A64C-56E8-2A2AE74A58B7}" dt="2020-02-22T11:03:24.624" v="60"/>
          <ac:spMkLst>
            <pc:docMk/>
            <pc:sldMk cId="2351657984" sldId="262"/>
            <ac:spMk id="5" creationId="{ED15573D-0E45-4691-B525-471152EC18CD}"/>
          </ac:spMkLst>
        </pc:spChg>
        <pc:spChg chg="add del">
          <ac:chgData name="KWOK Tsz Lung" userId="S::180047074@stu.vtc.edu.hk::457495bb-c13f-4d39-bbb9-90b2a66fb625" providerId="AD" clId="Web-{5A7A93B1-BD6F-A64C-56E8-2A2AE74A58B7}" dt="2020-02-22T11:03:24.624" v="60"/>
          <ac:spMkLst>
            <pc:docMk/>
            <pc:sldMk cId="2351657984" sldId="262"/>
            <ac:spMk id="6" creationId="{9E448559-19A4-4252-8C27-54C1DA906F8A}"/>
          </ac:spMkLst>
        </pc:spChg>
        <pc:spChg chg="add del">
          <ac:chgData name="KWOK Tsz Lung" userId="S::180047074@stu.vtc.edu.hk::457495bb-c13f-4d39-bbb9-90b2a66fb625" providerId="AD" clId="Web-{5A7A93B1-BD6F-A64C-56E8-2A2AE74A58B7}" dt="2020-02-22T11:03:29.921" v="62"/>
          <ac:spMkLst>
            <pc:docMk/>
            <pc:sldMk cId="2351657984" sldId="262"/>
            <ac:spMk id="7" creationId="{70120F84-A866-4D9F-8B1C-9120A013D654}"/>
          </ac:spMkLst>
        </pc:spChg>
        <pc:spChg chg="add del">
          <ac:chgData name="KWOK Tsz Lung" userId="S::180047074@stu.vtc.edu.hk::457495bb-c13f-4d39-bbb9-90b2a66fb625" providerId="AD" clId="Web-{5A7A93B1-BD6F-A64C-56E8-2A2AE74A58B7}" dt="2020-02-22T11:03:20.515" v="58"/>
          <ac:spMkLst>
            <pc:docMk/>
            <pc:sldMk cId="2351657984" sldId="262"/>
            <ac:spMk id="8" creationId="{A009E310-C7C2-4F23-B466-4417C8ED3B99}"/>
          </ac:spMkLst>
        </pc:spChg>
        <pc:spChg chg="add del">
          <ac:chgData name="KWOK Tsz Lung" userId="S::180047074@stu.vtc.edu.hk::457495bb-c13f-4d39-bbb9-90b2a66fb625" providerId="AD" clId="Web-{5A7A93B1-BD6F-A64C-56E8-2A2AE74A58B7}" dt="2020-02-22T11:03:29.921" v="62"/>
          <ac:spMkLst>
            <pc:docMk/>
            <pc:sldMk cId="2351657984" sldId="262"/>
            <ac:spMk id="9" creationId="{252FEFEF-6AC0-46B6-AC09-11FC56196FA4}"/>
          </ac:spMkLst>
        </pc:spChg>
        <pc:spChg chg="add del">
          <ac:chgData name="KWOK Tsz Lung" userId="S::180047074@stu.vtc.edu.hk::457495bb-c13f-4d39-bbb9-90b2a66fb625" providerId="AD" clId="Web-{5A7A93B1-BD6F-A64C-56E8-2A2AE74A58B7}" dt="2020-02-22T11:03:20.515" v="58"/>
          <ac:spMkLst>
            <pc:docMk/>
            <pc:sldMk cId="2351657984" sldId="262"/>
            <ac:spMk id="10" creationId="{51A4F4A1-146B-4D29-852A-F60996679785}"/>
          </ac:spMkLst>
        </pc:spChg>
        <pc:spChg chg="add del">
          <ac:chgData name="KWOK Tsz Lung" userId="S::180047074@stu.vtc.edu.hk::457495bb-c13f-4d39-bbb9-90b2a66fb625" providerId="AD" clId="Web-{5A7A93B1-BD6F-A64C-56E8-2A2AE74A58B7}" dt="2020-02-22T11:03:20.515" v="58"/>
          <ac:spMkLst>
            <pc:docMk/>
            <pc:sldMk cId="2351657984" sldId="262"/>
            <ac:spMk id="12" creationId="{A4C31FF5-F97E-4082-BFC5-A880DB9F3F00}"/>
          </ac:spMkLst>
        </pc:spChg>
        <pc:spChg chg="add del">
          <ac:chgData name="KWOK Tsz Lung" userId="S::180047074@stu.vtc.edu.hk::457495bb-c13f-4d39-bbb9-90b2a66fb625" providerId="AD" clId="Web-{5A7A93B1-BD6F-A64C-56E8-2A2AE74A58B7}" dt="2020-02-22T11:03:20.515" v="58"/>
          <ac:spMkLst>
            <pc:docMk/>
            <pc:sldMk cId="2351657984" sldId="262"/>
            <ac:spMk id="14" creationId="{6015B4CE-42DE-4E9B-B800-B5B8142E6FCB}"/>
          </ac:spMkLst>
        </pc:spChg>
      </pc:sldChg>
      <pc:sldMasterChg chg="del delSldLayout">
        <pc:chgData name="KWOK Tsz Lung" userId="S::180047074@stu.vtc.edu.hk::457495bb-c13f-4d39-bbb9-90b2a66fb625" providerId="AD" clId="Web-{5A7A93B1-BD6F-A64C-56E8-2A2AE74A58B7}" dt="2020-02-22T11:02:08.155" v="44"/>
        <pc:sldMasterMkLst>
          <pc:docMk/>
          <pc:sldMasterMk cId="2460954070" sldId="2147483660"/>
        </pc:sldMasterMkLst>
        <pc:sldLayoutChg chg="del">
          <pc:chgData name="KWOK Tsz Lung" userId="S::180047074@stu.vtc.edu.hk::457495bb-c13f-4d39-bbb9-90b2a66fb625" providerId="AD" clId="Web-{5A7A93B1-BD6F-A64C-56E8-2A2AE74A58B7}" dt="2020-02-22T11:02:08.155" v="4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WOK Tsz Lung" userId="S::180047074@stu.vtc.edu.hk::457495bb-c13f-4d39-bbb9-90b2a66fb625" providerId="AD" clId="Web-{5A7A93B1-BD6F-A64C-56E8-2A2AE74A58B7}" dt="2020-02-22T11:02:08.155" v="4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WOK Tsz Lung" userId="S::180047074@stu.vtc.edu.hk::457495bb-c13f-4d39-bbb9-90b2a66fb625" providerId="AD" clId="Web-{5A7A93B1-BD6F-A64C-56E8-2A2AE74A58B7}" dt="2020-02-22T11:02:08.155" v="4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WOK Tsz Lung" userId="S::180047074@stu.vtc.edu.hk::457495bb-c13f-4d39-bbb9-90b2a66fb625" providerId="AD" clId="Web-{5A7A93B1-BD6F-A64C-56E8-2A2AE74A58B7}" dt="2020-02-22T11:02:08.155" v="4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WOK Tsz Lung" userId="S::180047074@stu.vtc.edu.hk::457495bb-c13f-4d39-bbb9-90b2a66fb625" providerId="AD" clId="Web-{5A7A93B1-BD6F-A64C-56E8-2A2AE74A58B7}" dt="2020-02-22T11:02:08.155" v="4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WOK Tsz Lung" userId="S::180047074@stu.vtc.edu.hk::457495bb-c13f-4d39-bbb9-90b2a66fb625" providerId="AD" clId="Web-{5A7A93B1-BD6F-A64C-56E8-2A2AE74A58B7}" dt="2020-02-22T11:02:08.155" v="4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WOK Tsz Lung" userId="S::180047074@stu.vtc.edu.hk::457495bb-c13f-4d39-bbb9-90b2a66fb625" providerId="AD" clId="Web-{5A7A93B1-BD6F-A64C-56E8-2A2AE74A58B7}" dt="2020-02-22T11:02:08.155" v="4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WOK Tsz Lung" userId="S::180047074@stu.vtc.edu.hk::457495bb-c13f-4d39-bbb9-90b2a66fb625" providerId="AD" clId="Web-{5A7A93B1-BD6F-A64C-56E8-2A2AE74A58B7}" dt="2020-02-22T11:02:08.155" v="4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WOK Tsz Lung" userId="S::180047074@stu.vtc.edu.hk::457495bb-c13f-4d39-bbb9-90b2a66fb625" providerId="AD" clId="Web-{5A7A93B1-BD6F-A64C-56E8-2A2AE74A58B7}" dt="2020-02-22T11:02:08.155" v="4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WOK Tsz Lung" userId="S::180047074@stu.vtc.edu.hk::457495bb-c13f-4d39-bbb9-90b2a66fb625" providerId="AD" clId="Web-{5A7A93B1-BD6F-A64C-56E8-2A2AE74A58B7}" dt="2020-02-22T11:02:08.155" v="4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WOK Tsz Lung" userId="S::180047074@stu.vtc.edu.hk::457495bb-c13f-4d39-bbb9-90b2a66fb625" providerId="AD" clId="Web-{5A7A93B1-BD6F-A64C-56E8-2A2AE74A58B7}" dt="2020-02-22T11:02:08.155" v="4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KWOK Tsz Lung" userId="S::180047074@stu.vtc.edu.hk::457495bb-c13f-4d39-bbb9-90b2a66fb625" providerId="AD" clId="Web-{5A7A93B1-BD6F-A64C-56E8-2A2AE74A58B7}" dt="2020-02-22T11:02:09.046" v="45"/>
        <pc:sldMasterMkLst>
          <pc:docMk/>
          <pc:sldMasterMk cId="649940755" sldId="2147483672"/>
        </pc:sldMasterMkLst>
        <pc:sldLayoutChg chg="add del mod replId">
          <pc:chgData name="KWOK Tsz Lung" userId="S::180047074@stu.vtc.edu.hk::457495bb-c13f-4d39-bbb9-90b2a66fb625" providerId="AD" clId="Web-{5A7A93B1-BD6F-A64C-56E8-2A2AE74A58B7}" dt="2020-02-22T11:02:09.046" v="45"/>
          <pc:sldLayoutMkLst>
            <pc:docMk/>
            <pc:sldMasterMk cId="649940755" sldId="2147483672"/>
            <pc:sldLayoutMk cId="757429399" sldId="2147483673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09.046" v="45"/>
          <pc:sldLayoutMkLst>
            <pc:docMk/>
            <pc:sldMasterMk cId="649940755" sldId="2147483672"/>
            <pc:sldLayoutMk cId="1539134418" sldId="2147483674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09.046" v="45"/>
          <pc:sldLayoutMkLst>
            <pc:docMk/>
            <pc:sldMasterMk cId="649940755" sldId="2147483672"/>
            <pc:sldLayoutMk cId="24589532" sldId="2147483675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09.046" v="45"/>
          <pc:sldLayoutMkLst>
            <pc:docMk/>
            <pc:sldMasterMk cId="649940755" sldId="2147483672"/>
            <pc:sldLayoutMk cId="2113071910" sldId="2147483676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09.046" v="45"/>
          <pc:sldLayoutMkLst>
            <pc:docMk/>
            <pc:sldMasterMk cId="649940755" sldId="2147483672"/>
            <pc:sldLayoutMk cId="3064002993" sldId="2147483677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09.046" v="45"/>
          <pc:sldLayoutMkLst>
            <pc:docMk/>
            <pc:sldMasterMk cId="649940755" sldId="2147483672"/>
            <pc:sldLayoutMk cId="885773875" sldId="2147483678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09.046" v="45"/>
          <pc:sldLayoutMkLst>
            <pc:docMk/>
            <pc:sldMasterMk cId="649940755" sldId="2147483672"/>
            <pc:sldLayoutMk cId="3928385905" sldId="2147483679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09.046" v="45"/>
          <pc:sldLayoutMkLst>
            <pc:docMk/>
            <pc:sldMasterMk cId="649940755" sldId="2147483672"/>
            <pc:sldLayoutMk cId="3550194159" sldId="2147483680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09.046" v="45"/>
          <pc:sldLayoutMkLst>
            <pc:docMk/>
            <pc:sldMasterMk cId="649940755" sldId="2147483672"/>
            <pc:sldLayoutMk cId="1963890876" sldId="2147483681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09.046" v="45"/>
          <pc:sldLayoutMkLst>
            <pc:docMk/>
            <pc:sldMasterMk cId="649940755" sldId="2147483672"/>
            <pc:sldLayoutMk cId="994076518" sldId="2147483682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09.046" v="45"/>
          <pc:sldLayoutMkLst>
            <pc:docMk/>
            <pc:sldMasterMk cId="649940755" sldId="2147483672"/>
            <pc:sldLayoutMk cId="849895127" sldId="2147483683"/>
          </pc:sldLayoutMkLst>
        </pc:sldLayoutChg>
      </pc:sldMasterChg>
      <pc:sldMasterChg chg="add del addSldLayout delSldLayout modSldLayout">
        <pc:chgData name="KWOK Tsz Lung" userId="S::180047074@stu.vtc.edu.hk::457495bb-c13f-4d39-bbb9-90b2a66fb625" providerId="AD" clId="Web-{5A7A93B1-BD6F-A64C-56E8-2A2AE74A58B7}" dt="2020-02-22T11:02:10.358" v="46"/>
        <pc:sldMasterMkLst>
          <pc:docMk/>
          <pc:sldMasterMk cId="4039506058" sldId="2147483684"/>
        </pc:sldMasterMkLst>
        <pc:sldLayoutChg chg="add del mod replId">
          <pc:chgData name="KWOK Tsz Lung" userId="S::180047074@stu.vtc.edu.hk::457495bb-c13f-4d39-bbb9-90b2a66fb625" providerId="AD" clId="Web-{5A7A93B1-BD6F-A64C-56E8-2A2AE74A58B7}" dt="2020-02-22T11:02:10.358" v="46"/>
          <pc:sldLayoutMkLst>
            <pc:docMk/>
            <pc:sldMasterMk cId="4039506058" sldId="2147483684"/>
            <pc:sldLayoutMk cId="1260676978" sldId="2147483685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0.358" v="46"/>
          <pc:sldLayoutMkLst>
            <pc:docMk/>
            <pc:sldMasterMk cId="4039506058" sldId="2147483684"/>
            <pc:sldLayoutMk cId="2192645359" sldId="2147483686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0.358" v="46"/>
          <pc:sldLayoutMkLst>
            <pc:docMk/>
            <pc:sldMasterMk cId="4039506058" sldId="2147483684"/>
            <pc:sldLayoutMk cId="2423354135" sldId="2147483687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0.358" v="46"/>
          <pc:sldLayoutMkLst>
            <pc:docMk/>
            <pc:sldMasterMk cId="4039506058" sldId="2147483684"/>
            <pc:sldLayoutMk cId="1341282257" sldId="2147483688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0.358" v="46"/>
          <pc:sldLayoutMkLst>
            <pc:docMk/>
            <pc:sldMasterMk cId="4039506058" sldId="2147483684"/>
            <pc:sldLayoutMk cId="2361025183" sldId="2147483689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0.358" v="46"/>
          <pc:sldLayoutMkLst>
            <pc:docMk/>
            <pc:sldMasterMk cId="4039506058" sldId="2147483684"/>
            <pc:sldLayoutMk cId="1169682653" sldId="2147483690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0.358" v="46"/>
          <pc:sldLayoutMkLst>
            <pc:docMk/>
            <pc:sldMasterMk cId="4039506058" sldId="2147483684"/>
            <pc:sldLayoutMk cId="4030939379" sldId="2147483691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0.358" v="46"/>
          <pc:sldLayoutMkLst>
            <pc:docMk/>
            <pc:sldMasterMk cId="4039506058" sldId="2147483684"/>
            <pc:sldLayoutMk cId="1977702914" sldId="2147483692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0.358" v="46"/>
          <pc:sldLayoutMkLst>
            <pc:docMk/>
            <pc:sldMasterMk cId="4039506058" sldId="2147483684"/>
            <pc:sldLayoutMk cId="2532969294" sldId="2147483693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0.358" v="46"/>
          <pc:sldLayoutMkLst>
            <pc:docMk/>
            <pc:sldMasterMk cId="4039506058" sldId="2147483684"/>
            <pc:sldLayoutMk cId="3733580428" sldId="2147483694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0.358" v="46"/>
          <pc:sldLayoutMkLst>
            <pc:docMk/>
            <pc:sldMasterMk cId="4039506058" sldId="2147483684"/>
            <pc:sldLayoutMk cId="1427940907" sldId="2147483695"/>
          </pc:sldLayoutMkLst>
        </pc:sldLayoutChg>
      </pc:sldMasterChg>
      <pc:sldMasterChg chg="add del addSldLayout delSldLayout modSldLayout">
        <pc:chgData name="KWOK Tsz Lung" userId="S::180047074@stu.vtc.edu.hk::457495bb-c13f-4d39-bbb9-90b2a66fb625" providerId="AD" clId="Web-{5A7A93B1-BD6F-A64C-56E8-2A2AE74A58B7}" dt="2020-02-22T11:02:17.577" v="47"/>
        <pc:sldMasterMkLst>
          <pc:docMk/>
          <pc:sldMasterMk cId="1641914238" sldId="2147483696"/>
        </pc:sldMasterMkLst>
        <pc:sldLayoutChg chg="add del mod replId">
          <pc:chgData name="KWOK Tsz Lung" userId="S::180047074@stu.vtc.edu.hk::457495bb-c13f-4d39-bbb9-90b2a66fb625" providerId="AD" clId="Web-{5A7A93B1-BD6F-A64C-56E8-2A2AE74A58B7}" dt="2020-02-22T11:02:17.577" v="47"/>
          <pc:sldLayoutMkLst>
            <pc:docMk/>
            <pc:sldMasterMk cId="1641914238" sldId="2147483696"/>
            <pc:sldLayoutMk cId="3446129352" sldId="2147483697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7.577" v="47"/>
          <pc:sldLayoutMkLst>
            <pc:docMk/>
            <pc:sldMasterMk cId="1641914238" sldId="2147483696"/>
            <pc:sldLayoutMk cId="2310486799" sldId="2147483698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7.577" v="47"/>
          <pc:sldLayoutMkLst>
            <pc:docMk/>
            <pc:sldMasterMk cId="1641914238" sldId="2147483696"/>
            <pc:sldLayoutMk cId="2152336363" sldId="2147483699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7.577" v="47"/>
          <pc:sldLayoutMkLst>
            <pc:docMk/>
            <pc:sldMasterMk cId="1641914238" sldId="2147483696"/>
            <pc:sldLayoutMk cId="1480249637" sldId="2147483700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7.577" v="47"/>
          <pc:sldLayoutMkLst>
            <pc:docMk/>
            <pc:sldMasterMk cId="1641914238" sldId="2147483696"/>
            <pc:sldLayoutMk cId="3588981058" sldId="2147483701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7.577" v="47"/>
          <pc:sldLayoutMkLst>
            <pc:docMk/>
            <pc:sldMasterMk cId="1641914238" sldId="2147483696"/>
            <pc:sldLayoutMk cId="4214969679" sldId="2147483702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7.577" v="47"/>
          <pc:sldLayoutMkLst>
            <pc:docMk/>
            <pc:sldMasterMk cId="1641914238" sldId="2147483696"/>
            <pc:sldLayoutMk cId="1592062254" sldId="2147483703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7.577" v="47"/>
          <pc:sldLayoutMkLst>
            <pc:docMk/>
            <pc:sldMasterMk cId="1641914238" sldId="2147483696"/>
            <pc:sldLayoutMk cId="578570291" sldId="2147483704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7.577" v="47"/>
          <pc:sldLayoutMkLst>
            <pc:docMk/>
            <pc:sldMasterMk cId="1641914238" sldId="2147483696"/>
            <pc:sldLayoutMk cId="2311030678" sldId="2147483705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7.577" v="47"/>
          <pc:sldLayoutMkLst>
            <pc:docMk/>
            <pc:sldMasterMk cId="1641914238" sldId="2147483696"/>
            <pc:sldLayoutMk cId="1416760082" sldId="2147483706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7.577" v="47"/>
          <pc:sldLayoutMkLst>
            <pc:docMk/>
            <pc:sldMasterMk cId="1641914238" sldId="2147483696"/>
            <pc:sldLayoutMk cId="3822742350" sldId="2147483707"/>
          </pc:sldLayoutMkLst>
        </pc:sldLayoutChg>
      </pc:sldMasterChg>
      <pc:sldMasterChg chg="add del addSldLayout delSldLayout modSldLayout">
        <pc:chgData name="KWOK Tsz Lung" userId="S::180047074@stu.vtc.edu.hk::457495bb-c13f-4d39-bbb9-90b2a66fb625" providerId="AD" clId="Web-{5A7A93B1-BD6F-A64C-56E8-2A2AE74A58B7}" dt="2020-02-22T11:02:19.311" v="48"/>
        <pc:sldMasterMkLst>
          <pc:docMk/>
          <pc:sldMasterMk cId="61917726" sldId="2147483708"/>
        </pc:sldMasterMkLst>
        <pc:sldLayoutChg chg="add del mod replId">
          <pc:chgData name="KWOK Tsz Lung" userId="S::180047074@stu.vtc.edu.hk::457495bb-c13f-4d39-bbb9-90b2a66fb625" providerId="AD" clId="Web-{5A7A93B1-BD6F-A64C-56E8-2A2AE74A58B7}" dt="2020-02-22T11:02:19.311" v="48"/>
          <pc:sldLayoutMkLst>
            <pc:docMk/>
            <pc:sldMasterMk cId="61917726" sldId="2147483708"/>
            <pc:sldLayoutMk cId="2624246349" sldId="2147483709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9.311" v="48"/>
          <pc:sldLayoutMkLst>
            <pc:docMk/>
            <pc:sldMasterMk cId="61917726" sldId="2147483708"/>
            <pc:sldLayoutMk cId="3186045272" sldId="2147483710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9.311" v="48"/>
          <pc:sldLayoutMkLst>
            <pc:docMk/>
            <pc:sldMasterMk cId="61917726" sldId="2147483708"/>
            <pc:sldLayoutMk cId="1700990448" sldId="2147483711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9.311" v="48"/>
          <pc:sldLayoutMkLst>
            <pc:docMk/>
            <pc:sldMasterMk cId="61917726" sldId="2147483708"/>
            <pc:sldLayoutMk cId="3343235634" sldId="2147483712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9.311" v="48"/>
          <pc:sldLayoutMkLst>
            <pc:docMk/>
            <pc:sldMasterMk cId="61917726" sldId="2147483708"/>
            <pc:sldLayoutMk cId="2452957956" sldId="2147483713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9.311" v="48"/>
          <pc:sldLayoutMkLst>
            <pc:docMk/>
            <pc:sldMasterMk cId="61917726" sldId="2147483708"/>
            <pc:sldLayoutMk cId="3010125760" sldId="2147483714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9.311" v="48"/>
          <pc:sldLayoutMkLst>
            <pc:docMk/>
            <pc:sldMasterMk cId="61917726" sldId="2147483708"/>
            <pc:sldLayoutMk cId="1429526992" sldId="2147483715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9.311" v="48"/>
          <pc:sldLayoutMkLst>
            <pc:docMk/>
            <pc:sldMasterMk cId="61917726" sldId="2147483708"/>
            <pc:sldLayoutMk cId="3718731006" sldId="2147483716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9.311" v="48"/>
          <pc:sldLayoutMkLst>
            <pc:docMk/>
            <pc:sldMasterMk cId="61917726" sldId="2147483708"/>
            <pc:sldLayoutMk cId="1426156841" sldId="2147483717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9.311" v="48"/>
          <pc:sldLayoutMkLst>
            <pc:docMk/>
            <pc:sldMasterMk cId="61917726" sldId="2147483708"/>
            <pc:sldLayoutMk cId="2757469498" sldId="2147483718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19.311" v="48"/>
          <pc:sldLayoutMkLst>
            <pc:docMk/>
            <pc:sldMasterMk cId="61917726" sldId="2147483708"/>
            <pc:sldLayoutMk cId="2521735027" sldId="2147483719"/>
          </pc:sldLayoutMkLst>
        </pc:sldLayoutChg>
      </pc:sldMasterChg>
      <pc:sldMasterChg chg="add del addSldLayout delSldLayout modSldLayout">
        <pc:chgData name="KWOK Tsz Lung" userId="S::180047074@stu.vtc.edu.hk::457495bb-c13f-4d39-bbb9-90b2a66fb625" providerId="AD" clId="Web-{5A7A93B1-BD6F-A64C-56E8-2A2AE74A58B7}" dt="2020-02-22T11:02:22.358" v="49"/>
        <pc:sldMasterMkLst>
          <pc:docMk/>
          <pc:sldMasterMk cId="1752170219" sldId="2147483720"/>
        </pc:sldMasterMkLst>
        <pc:sldLayoutChg chg="add del mod replId">
          <pc:chgData name="KWOK Tsz Lung" userId="S::180047074@stu.vtc.edu.hk::457495bb-c13f-4d39-bbb9-90b2a66fb625" providerId="AD" clId="Web-{5A7A93B1-BD6F-A64C-56E8-2A2AE74A58B7}" dt="2020-02-22T11:02:22.358" v="49"/>
          <pc:sldLayoutMkLst>
            <pc:docMk/>
            <pc:sldMasterMk cId="1752170219" sldId="2147483720"/>
            <pc:sldLayoutMk cId="3440127729" sldId="2147483721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2.358" v="49"/>
          <pc:sldLayoutMkLst>
            <pc:docMk/>
            <pc:sldMasterMk cId="1752170219" sldId="2147483720"/>
            <pc:sldLayoutMk cId="2750875889" sldId="2147483722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2.358" v="49"/>
          <pc:sldLayoutMkLst>
            <pc:docMk/>
            <pc:sldMasterMk cId="1752170219" sldId="2147483720"/>
            <pc:sldLayoutMk cId="3279402855" sldId="2147483723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2.358" v="49"/>
          <pc:sldLayoutMkLst>
            <pc:docMk/>
            <pc:sldMasterMk cId="1752170219" sldId="2147483720"/>
            <pc:sldLayoutMk cId="1703459861" sldId="2147483724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2.358" v="49"/>
          <pc:sldLayoutMkLst>
            <pc:docMk/>
            <pc:sldMasterMk cId="1752170219" sldId="2147483720"/>
            <pc:sldLayoutMk cId="696089858" sldId="2147483725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2.358" v="49"/>
          <pc:sldLayoutMkLst>
            <pc:docMk/>
            <pc:sldMasterMk cId="1752170219" sldId="2147483720"/>
            <pc:sldLayoutMk cId="2248501531" sldId="2147483726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2.358" v="49"/>
          <pc:sldLayoutMkLst>
            <pc:docMk/>
            <pc:sldMasterMk cId="1752170219" sldId="2147483720"/>
            <pc:sldLayoutMk cId="510002519" sldId="2147483727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2.358" v="49"/>
          <pc:sldLayoutMkLst>
            <pc:docMk/>
            <pc:sldMasterMk cId="1752170219" sldId="2147483720"/>
            <pc:sldLayoutMk cId="4212660422" sldId="2147483728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2.358" v="49"/>
          <pc:sldLayoutMkLst>
            <pc:docMk/>
            <pc:sldMasterMk cId="1752170219" sldId="2147483720"/>
            <pc:sldLayoutMk cId="3077163653" sldId="2147483729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2.358" v="49"/>
          <pc:sldLayoutMkLst>
            <pc:docMk/>
            <pc:sldMasterMk cId="1752170219" sldId="2147483720"/>
            <pc:sldLayoutMk cId="3472460339" sldId="2147483730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2.358" v="49"/>
          <pc:sldLayoutMkLst>
            <pc:docMk/>
            <pc:sldMasterMk cId="1752170219" sldId="2147483720"/>
            <pc:sldLayoutMk cId="1287166349" sldId="2147483731"/>
          </pc:sldLayoutMkLst>
        </pc:sldLayoutChg>
      </pc:sldMasterChg>
      <pc:sldMasterChg chg="add del addSldLayout delSldLayout modSldLayout">
        <pc:chgData name="KWOK Tsz Lung" userId="S::180047074@stu.vtc.edu.hk::457495bb-c13f-4d39-bbb9-90b2a66fb625" providerId="AD" clId="Web-{5A7A93B1-BD6F-A64C-56E8-2A2AE74A58B7}" dt="2020-02-22T11:02:26.264" v="50"/>
        <pc:sldMasterMkLst>
          <pc:docMk/>
          <pc:sldMasterMk cId="3915568677" sldId="2147483732"/>
        </pc:sldMasterMkLst>
        <pc:sldLayoutChg chg="add del mod replId">
          <pc:chgData name="KWOK Tsz Lung" userId="S::180047074@stu.vtc.edu.hk::457495bb-c13f-4d39-bbb9-90b2a66fb625" providerId="AD" clId="Web-{5A7A93B1-BD6F-A64C-56E8-2A2AE74A58B7}" dt="2020-02-22T11:02:26.264" v="50"/>
          <pc:sldLayoutMkLst>
            <pc:docMk/>
            <pc:sldMasterMk cId="3915568677" sldId="2147483732"/>
            <pc:sldLayoutMk cId="4083116673" sldId="2147483733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6.264" v="50"/>
          <pc:sldLayoutMkLst>
            <pc:docMk/>
            <pc:sldMasterMk cId="3915568677" sldId="2147483732"/>
            <pc:sldLayoutMk cId="2094464052" sldId="2147483734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6.264" v="50"/>
          <pc:sldLayoutMkLst>
            <pc:docMk/>
            <pc:sldMasterMk cId="3915568677" sldId="2147483732"/>
            <pc:sldLayoutMk cId="754892570" sldId="2147483735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6.264" v="50"/>
          <pc:sldLayoutMkLst>
            <pc:docMk/>
            <pc:sldMasterMk cId="3915568677" sldId="2147483732"/>
            <pc:sldLayoutMk cId="1966987293" sldId="2147483736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6.264" v="50"/>
          <pc:sldLayoutMkLst>
            <pc:docMk/>
            <pc:sldMasterMk cId="3915568677" sldId="2147483732"/>
            <pc:sldLayoutMk cId="1929433428" sldId="2147483737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6.264" v="50"/>
          <pc:sldLayoutMkLst>
            <pc:docMk/>
            <pc:sldMasterMk cId="3915568677" sldId="2147483732"/>
            <pc:sldLayoutMk cId="1870385835" sldId="2147483738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6.264" v="50"/>
          <pc:sldLayoutMkLst>
            <pc:docMk/>
            <pc:sldMasterMk cId="3915568677" sldId="2147483732"/>
            <pc:sldLayoutMk cId="2008986585" sldId="2147483739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6.264" v="50"/>
          <pc:sldLayoutMkLst>
            <pc:docMk/>
            <pc:sldMasterMk cId="3915568677" sldId="2147483732"/>
            <pc:sldLayoutMk cId="1706264245" sldId="2147483740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6.264" v="50"/>
          <pc:sldLayoutMkLst>
            <pc:docMk/>
            <pc:sldMasterMk cId="3915568677" sldId="2147483732"/>
            <pc:sldLayoutMk cId="2391656137" sldId="2147483741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6.264" v="50"/>
          <pc:sldLayoutMkLst>
            <pc:docMk/>
            <pc:sldMasterMk cId="3915568677" sldId="2147483732"/>
            <pc:sldLayoutMk cId="2186018407" sldId="2147483742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6.264" v="50"/>
          <pc:sldLayoutMkLst>
            <pc:docMk/>
            <pc:sldMasterMk cId="3915568677" sldId="2147483732"/>
            <pc:sldLayoutMk cId="918570579" sldId="2147483743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6.264" v="50"/>
          <pc:sldLayoutMkLst>
            <pc:docMk/>
            <pc:sldMasterMk cId="3915568677" sldId="2147483732"/>
            <pc:sldLayoutMk cId="18039505" sldId="2147483744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6.264" v="50"/>
          <pc:sldLayoutMkLst>
            <pc:docMk/>
            <pc:sldMasterMk cId="3915568677" sldId="2147483732"/>
            <pc:sldLayoutMk cId="2007582911" sldId="2147483745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6.264" v="50"/>
          <pc:sldLayoutMkLst>
            <pc:docMk/>
            <pc:sldMasterMk cId="3915568677" sldId="2147483732"/>
            <pc:sldLayoutMk cId="1297305968" sldId="2147483746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6.264" v="50"/>
          <pc:sldLayoutMkLst>
            <pc:docMk/>
            <pc:sldMasterMk cId="3915568677" sldId="2147483732"/>
            <pc:sldLayoutMk cId="1353057041" sldId="2147483747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6.264" v="50"/>
          <pc:sldLayoutMkLst>
            <pc:docMk/>
            <pc:sldMasterMk cId="3915568677" sldId="2147483732"/>
            <pc:sldLayoutMk cId="2372321662" sldId="2147483748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6.264" v="50"/>
          <pc:sldLayoutMkLst>
            <pc:docMk/>
            <pc:sldMasterMk cId="3915568677" sldId="2147483732"/>
            <pc:sldLayoutMk cId="1720521300" sldId="2147483749"/>
          </pc:sldLayoutMkLst>
        </pc:sldLayoutChg>
      </pc:sldMasterChg>
      <pc:sldMasterChg chg="add del addSldLayout delSldLayout modSldLayout">
        <pc:chgData name="KWOK Tsz Lung" userId="S::180047074@stu.vtc.edu.hk::457495bb-c13f-4d39-bbb9-90b2a66fb625" providerId="AD" clId="Web-{5A7A93B1-BD6F-A64C-56E8-2A2AE74A58B7}" dt="2020-02-22T11:02:27.733" v="51"/>
        <pc:sldMasterMkLst>
          <pc:docMk/>
          <pc:sldMasterMk cId="3350877607" sldId="2147483750"/>
        </pc:sldMasterMkLst>
        <pc:sldLayoutChg chg="add del mod replId">
          <pc:chgData name="KWOK Tsz Lung" userId="S::180047074@stu.vtc.edu.hk::457495bb-c13f-4d39-bbb9-90b2a66fb625" providerId="AD" clId="Web-{5A7A93B1-BD6F-A64C-56E8-2A2AE74A58B7}" dt="2020-02-22T11:02:27.733" v="51"/>
          <pc:sldLayoutMkLst>
            <pc:docMk/>
            <pc:sldMasterMk cId="3350877607" sldId="2147483750"/>
            <pc:sldLayoutMk cId="1813196849" sldId="2147483751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7.733" v="51"/>
          <pc:sldLayoutMkLst>
            <pc:docMk/>
            <pc:sldMasterMk cId="3350877607" sldId="2147483750"/>
            <pc:sldLayoutMk cId="345673999" sldId="2147483752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7.733" v="51"/>
          <pc:sldLayoutMkLst>
            <pc:docMk/>
            <pc:sldMasterMk cId="3350877607" sldId="2147483750"/>
            <pc:sldLayoutMk cId="2623992588" sldId="2147483753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7.733" v="51"/>
          <pc:sldLayoutMkLst>
            <pc:docMk/>
            <pc:sldMasterMk cId="3350877607" sldId="2147483750"/>
            <pc:sldLayoutMk cId="2944517339" sldId="2147483754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7.733" v="51"/>
          <pc:sldLayoutMkLst>
            <pc:docMk/>
            <pc:sldMasterMk cId="3350877607" sldId="2147483750"/>
            <pc:sldLayoutMk cId="974307739" sldId="2147483755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7.733" v="51"/>
          <pc:sldLayoutMkLst>
            <pc:docMk/>
            <pc:sldMasterMk cId="3350877607" sldId="2147483750"/>
            <pc:sldLayoutMk cId="3368127648" sldId="2147483756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7.733" v="51"/>
          <pc:sldLayoutMkLst>
            <pc:docMk/>
            <pc:sldMasterMk cId="3350877607" sldId="2147483750"/>
            <pc:sldLayoutMk cId="3613277029" sldId="2147483757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7.733" v="51"/>
          <pc:sldLayoutMkLst>
            <pc:docMk/>
            <pc:sldMasterMk cId="3350877607" sldId="2147483750"/>
            <pc:sldLayoutMk cId="1965745784" sldId="2147483758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7.733" v="51"/>
          <pc:sldLayoutMkLst>
            <pc:docMk/>
            <pc:sldMasterMk cId="3350877607" sldId="2147483750"/>
            <pc:sldLayoutMk cId="2984592378" sldId="2147483759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7.733" v="51"/>
          <pc:sldLayoutMkLst>
            <pc:docMk/>
            <pc:sldMasterMk cId="3350877607" sldId="2147483750"/>
            <pc:sldLayoutMk cId="1153872613" sldId="2147483760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7.733" v="51"/>
          <pc:sldLayoutMkLst>
            <pc:docMk/>
            <pc:sldMasterMk cId="3350877607" sldId="2147483750"/>
            <pc:sldLayoutMk cId="20881408" sldId="2147483761"/>
          </pc:sldLayoutMkLst>
        </pc:sldLayoutChg>
      </pc:sldMasterChg>
      <pc:sldMasterChg chg="add del addSldLayout delSldLayout modSldLayout">
        <pc:chgData name="KWOK Tsz Lung" userId="S::180047074@stu.vtc.edu.hk::457495bb-c13f-4d39-bbb9-90b2a66fb625" providerId="AD" clId="Web-{5A7A93B1-BD6F-A64C-56E8-2A2AE74A58B7}" dt="2020-02-22T11:02:29.499" v="52"/>
        <pc:sldMasterMkLst>
          <pc:docMk/>
          <pc:sldMasterMk cId="2541739929" sldId="2147483762"/>
        </pc:sldMasterMkLst>
        <pc:sldLayoutChg chg="add del mod replId">
          <pc:chgData name="KWOK Tsz Lung" userId="S::180047074@stu.vtc.edu.hk::457495bb-c13f-4d39-bbb9-90b2a66fb625" providerId="AD" clId="Web-{5A7A93B1-BD6F-A64C-56E8-2A2AE74A58B7}" dt="2020-02-22T11:02:29.499" v="52"/>
          <pc:sldLayoutMkLst>
            <pc:docMk/>
            <pc:sldMasterMk cId="2541739929" sldId="2147483762"/>
            <pc:sldLayoutMk cId="99582227" sldId="2147483763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9.499" v="52"/>
          <pc:sldLayoutMkLst>
            <pc:docMk/>
            <pc:sldMasterMk cId="2541739929" sldId="2147483762"/>
            <pc:sldLayoutMk cId="632714419" sldId="2147483764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9.499" v="52"/>
          <pc:sldLayoutMkLst>
            <pc:docMk/>
            <pc:sldMasterMk cId="2541739929" sldId="2147483762"/>
            <pc:sldLayoutMk cId="3227203822" sldId="2147483765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9.499" v="52"/>
          <pc:sldLayoutMkLst>
            <pc:docMk/>
            <pc:sldMasterMk cId="2541739929" sldId="2147483762"/>
            <pc:sldLayoutMk cId="2827062731" sldId="2147483766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9.499" v="52"/>
          <pc:sldLayoutMkLst>
            <pc:docMk/>
            <pc:sldMasterMk cId="2541739929" sldId="2147483762"/>
            <pc:sldLayoutMk cId="2546806447" sldId="2147483767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9.499" v="52"/>
          <pc:sldLayoutMkLst>
            <pc:docMk/>
            <pc:sldMasterMk cId="2541739929" sldId="2147483762"/>
            <pc:sldLayoutMk cId="1096272903" sldId="2147483768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9.499" v="52"/>
          <pc:sldLayoutMkLst>
            <pc:docMk/>
            <pc:sldMasterMk cId="2541739929" sldId="2147483762"/>
            <pc:sldLayoutMk cId="1020674106" sldId="2147483769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9.499" v="52"/>
          <pc:sldLayoutMkLst>
            <pc:docMk/>
            <pc:sldMasterMk cId="2541739929" sldId="2147483762"/>
            <pc:sldLayoutMk cId="2910157437" sldId="2147483770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9.499" v="52"/>
          <pc:sldLayoutMkLst>
            <pc:docMk/>
            <pc:sldMasterMk cId="2541739929" sldId="2147483762"/>
            <pc:sldLayoutMk cId="3168203922" sldId="2147483771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9.499" v="52"/>
          <pc:sldLayoutMkLst>
            <pc:docMk/>
            <pc:sldMasterMk cId="2541739929" sldId="2147483762"/>
            <pc:sldLayoutMk cId="4178487055" sldId="2147483772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29.499" v="52"/>
          <pc:sldLayoutMkLst>
            <pc:docMk/>
            <pc:sldMasterMk cId="2541739929" sldId="2147483762"/>
            <pc:sldLayoutMk cId="173697492" sldId="2147483773"/>
          </pc:sldLayoutMkLst>
        </pc:sldLayoutChg>
      </pc:sldMasterChg>
      <pc:sldMasterChg chg="add del addSldLayout delSldLayout modSldLayout">
        <pc:chgData name="KWOK Tsz Lung" userId="S::180047074@stu.vtc.edu.hk::457495bb-c13f-4d39-bbb9-90b2a66fb625" providerId="AD" clId="Web-{5A7A93B1-BD6F-A64C-56E8-2A2AE74A58B7}" dt="2020-02-22T11:02:31.671" v="53"/>
        <pc:sldMasterMkLst>
          <pc:docMk/>
          <pc:sldMasterMk cId="2072356505" sldId="2147483774"/>
        </pc:sldMasterMkLst>
        <pc:sldLayoutChg chg="add del mod replId">
          <pc:chgData name="KWOK Tsz Lung" userId="S::180047074@stu.vtc.edu.hk::457495bb-c13f-4d39-bbb9-90b2a66fb625" providerId="AD" clId="Web-{5A7A93B1-BD6F-A64C-56E8-2A2AE74A58B7}" dt="2020-02-22T11:02:31.671" v="53"/>
          <pc:sldLayoutMkLst>
            <pc:docMk/>
            <pc:sldMasterMk cId="2072356505" sldId="2147483774"/>
            <pc:sldLayoutMk cId="3474063114" sldId="2147483775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1.671" v="53"/>
          <pc:sldLayoutMkLst>
            <pc:docMk/>
            <pc:sldMasterMk cId="2072356505" sldId="2147483774"/>
            <pc:sldLayoutMk cId="3261022414" sldId="2147483776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1.671" v="53"/>
          <pc:sldLayoutMkLst>
            <pc:docMk/>
            <pc:sldMasterMk cId="2072356505" sldId="2147483774"/>
            <pc:sldLayoutMk cId="2045534527" sldId="2147483777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1.671" v="53"/>
          <pc:sldLayoutMkLst>
            <pc:docMk/>
            <pc:sldMasterMk cId="2072356505" sldId="2147483774"/>
            <pc:sldLayoutMk cId="140304932" sldId="2147483778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1.671" v="53"/>
          <pc:sldLayoutMkLst>
            <pc:docMk/>
            <pc:sldMasterMk cId="2072356505" sldId="2147483774"/>
            <pc:sldLayoutMk cId="3610051097" sldId="2147483779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1.671" v="53"/>
          <pc:sldLayoutMkLst>
            <pc:docMk/>
            <pc:sldMasterMk cId="2072356505" sldId="2147483774"/>
            <pc:sldLayoutMk cId="870043345" sldId="2147483780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1.671" v="53"/>
          <pc:sldLayoutMkLst>
            <pc:docMk/>
            <pc:sldMasterMk cId="2072356505" sldId="2147483774"/>
            <pc:sldLayoutMk cId="1897709230" sldId="2147483781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1.671" v="53"/>
          <pc:sldLayoutMkLst>
            <pc:docMk/>
            <pc:sldMasterMk cId="2072356505" sldId="2147483774"/>
            <pc:sldLayoutMk cId="2094734979" sldId="2147483782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1.671" v="53"/>
          <pc:sldLayoutMkLst>
            <pc:docMk/>
            <pc:sldMasterMk cId="2072356505" sldId="2147483774"/>
            <pc:sldLayoutMk cId="1180832770" sldId="2147483783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1.671" v="53"/>
          <pc:sldLayoutMkLst>
            <pc:docMk/>
            <pc:sldMasterMk cId="2072356505" sldId="2147483774"/>
            <pc:sldLayoutMk cId="1616703156" sldId="2147483784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1.671" v="53"/>
          <pc:sldLayoutMkLst>
            <pc:docMk/>
            <pc:sldMasterMk cId="2072356505" sldId="2147483774"/>
            <pc:sldLayoutMk cId="3602890014" sldId="2147483785"/>
          </pc:sldLayoutMkLst>
        </pc:sldLayoutChg>
      </pc:sldMasterChg>
      <pc:sldMasterChg chg="add del addSldLayout delSldLayout modSldLayout">
        <pc:chgData name="KWOK Tsz Lung" userId="S::180047074@stu.vtc.edu.hk::457495bb-c13f-4d39-bbb9-90b2a66fb625" providerId="AD" clId="Web-{5A7A93B1-BD6F-A64C-56E8-2A2AE74A58B7}" dt="2020-02-22T11:02:34.640" v="54"/>
        <pc:sldMasterMkLst>
          <pc:docMk/>
          <pc:sldMasterMk cId="3693262462" sldId="2147483786"/>
        </pc:sldMasterMkLst>
        <pc:sldLayoutChg chg="add del mod replId">
          <pc:chgData name="KWOK Tsz Lung" userId="S::180047074@stu.vtc.edu.hk::457495bb-c13f-4d39-bbb9-90b2a66fb625" providerId="AD" clId="Web-{5A7A93B1-BD6F-A64C-56E8-2A2AE74A58B7}" dt="2020-02-22T11:02:34.640" v="54"/>
          <pc:sldLayoutMkLst>
            <pc:docMk/>
            <pc:sldMasterMk cId="3693262462" sldId="2147483786"/>
            <pc:sldLayoutMk cId="306174865" sldId="2147483787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4.640" v="54"/>
          <pc:sldLayoutMkLst>
            <pc:docMk/>
            <pc:sldMasterMk cId="3693262462" sldId="2147483786"/>
            <pc:sldLayoutMk cId="3030108884" sldId="2147483788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4.640" v="54"/>
          <pc:sldLayoutMkLst>
            <pc:docMk/>
            <pc:sldMasterMk cId="3693262462" sldId="2147483786"/>
            <pc:sldLayoutMk cId="2432996902" sldId="2147483789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4.640" v="54"/>
          <pc:sldLayoutMkLst>
            <pc:docMk/>
            <pc:sldMasterMk cId="3693262462" sldId="2147483786"/>
            <pc:sldLayoutMk cId="4055351280" sldId="2147483790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4.640" v="54"/>
          <pc:sldLayoutMkLst>
            <pc:docMk/>
            <pc:sldMasterMk cId="3693262462" sldId="2147483786"/>
            <pc:sldLayoutMk cId="682381217" sldId="2147483791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4.640" v="54"/>
          <pc:sldLayoutMkLst>
            <pc:docMk/>
            <pc:sldMasterMk cId="3693262462" sldId="2147483786"/>
            <pc:sldLayoutMk cId="2896848133" sldId="2147483792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4.640" v="54"/>
          <pc:sldLayoutMkLst>
            <pc:docMk/>
            <pc:sldMasterMk cId="3693262462" sldId="2147483786"/>
            <pc:sldLayoutMk cId="1109611881" sldId="2147483793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4.640" v="54"/>
          <pc:sldLayoutMkLst>
            <pc:docMk/>
            <pc:sldMasterMk cId="3693262462" sldId="2147483786"/>
            <pc:sldLayoutMk cId="3992654194" sldId="2147483794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4.640" v="54"/>
          <pc:sldLayoutMkLst>
            <pc:docMk/>
            <pc:sldMasterMk cId="3693262462" sldId="2147483786"/>
            <pc:sldLayoutMk cId="1829426272" sldId="2147483795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4.640" v="54"/>
          <pc:sldLayoutMkLst>
            <pc:docMk/>
            <pc:sldMasterMk cId="3693262462" sldId="2147483786"/>
            <pc:sldLayoutMk cId="3645923203" sldId="2147483796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4.640" v="54"/>
          <pc:sldLayoutMkLst>
            <pc:docMk/>
            <pc:sldMasterMk cId="3693262462" sldId="2147483786"/>
            <pc:sldLayoutMk cId="2082039275" sldId="2147483797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4.640" v="54"/>
          <pc:sldLayoutMkLst>
            <pc:docMk/>
            <pc:sldMasterMk cId="3693262462" sldId="2147483786"/>
            <pc:sldLayoutMk cId="1176931837" sldId="2147483798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4.640" v="54"/>
          <pc:sldLayoutMkLst>
            <pc:docMk/>
            <pc:sldMasterMk cId="3693262462" sldId="2147483786"/>
            <pc:sldLayoutMk cId="1634481368" sldId="2147483799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4.640" v="54"/>
          <pc:sldLayoutMkLst>
            <pc:docMk/>
            <pc:sldMasterMk cId="3693262462" sldId="2147483786"/>
            <pc:sldLayoutMk cId="1797040369" sldId="2147483800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4.640" v="54"/>
          <pc:sldLayoutMkLst>
            <pc:docMk/>
            <pc:sldMasterMk cId="3693262462" sldId="2147483786"/>
            <pc:sldLayoutMk cId="385428492" sldId="2147483801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4.640" v="54"/>
          <pc:sldLayoutMkLst>
            <pc:docMk/>
            <pc:sldMasterMk cId="3693262462" sldId="2147483786"/>
            <pc:sldLayoutMk cId="610436182" sldId="2147483802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34.640" v="54"/>
          <pc:sldLayoutMkLst>
            <pc:docMk/>
            <pc:sldMasterMk cId="3693262462" sldId="2147483786"/>
            <pc:sldLayoutMk cId="3574882609" sldId="2147483803"/>
          </pc:sldLayoutMkLst>
        </pc:sldLayoutChg>
      </pc:sldMasterChg>
      <pc:sldMasterChg chg="add del addSldLayout delSldLayout modSldLayout">
        <pc:chgData name="KWOK Tsz Lung" userId="S::180047074@stu.vtc.edu.hk::457495bb-c13f-4d39-bbb9-90b2a66fb625" providerId="AD" clId="Web-{5A7A93B1-BD6F-A64C-56E8-2A2AE74A58B7}" dt="2020-02-22T11:02:44.046" v="55"/>
        <pc:sldMasterMkLst>
          <pc:docMk/>
          <pc:sldMasterMk cId="2612385548" sldId="2147483804"/>
        </pc:sldMasterMkLst>
        <pc:sldLayoutChg chg="add del mod replId">
          <pc:chgData name="KWOK Tsz Lung" userId="S::180047074@stu.vtc.edu.hk::457495bb-c13f-4d39-bbb9-90b2a66fb625" providerId="AD" clId="Web-{5A7A93B1-BD6F-A64C-56E8-2A2AE74A58B7}" dt="2020-02-22T11:02:44.046" v="55"/>
          <pc:sldLayoutMkLst>
            <pc:docMk/>
            <pc:sldMasterMk cId="2612385548" sldId="2147483804"/>
            <pc:sldLayoutMk cId="1831478578" sldId="2147483805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44.046" v="55"/>
          <pc:sldLayoutMkLst>
            <pc:docMk/>
            <pc:sldMasterMk cId="2612385548" sldId="2147483804"/>
            <pc:sldLayoutMk cId="3119730032" sldId="2147483806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44.046" v="55"/>
          <pc:sldLayoutMkLst>
            <pc:docMk/>
            <pc:sldMasterMk cId="2612385548" sldId="2147483804"/>
            <pc:sldLayoutMk cId="1531256708" sldId="2147483807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44.046" v="55"/>
          <pc:sldLayoutMkLst>
            <pc:docMk/>
            <pc:sldMasterMk cId="2612385548" sldId="2147483804"/>
            <pc:sldLayoutMk cId="1502399172" sldId="2147483808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44.046" v="55"/>
          <pc:sldLayoutMkLst>
            <pc:docMk/>
            <pc:sldMasterMk cId="2612385548" sldId="2147483804"/>
            <pc:sldLayoutMk cId="552873305" sldId="2147483809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44.046" v="55"/>
          <pc:sldLayoutMkLst>
            <pc:docMk/>
            <pc:sldMasterMk cId="2612385548" sldId="2147483804"/>
            <pc:sldLayoutMk cId="882441310" sldId="2147483810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44.046" v="55"/>
          <pc:sldLayoutMkLst>
            <pc:docMk/>
            <pc:sldMasterMk cId="2612385548" sldId="2147483804"/>
            <pc:sldLayoutMk cId="121252415" sldId="2147483811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44.046" v="55"/>
          <pc:sldLayoutMkLst>
            <pc:docMk/>
            <pc:sldMasterMk cId="2612385548" sldId="2147483804"/>
            <pc:sldLayoutMk cId="2995742783" sldId="2147483812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44.046" v="55"/>
          <pc:sldLayoutMkLst>
            <pc:docMk/>
            <pc:sldMasterMk cId="2612385548" sldId="2147483804"/>
            <pc:sldLayoutMk cId="805685826" sldId="2147483813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44.046" v="55"/>
          <pc:sldLayoutMkLst>
            <pc:docMk/>
            <pc:sldMasterMk cId="2612385548" sldId="2147483804"/>
            <pc:sldLayoutMk cId="923821549" sldId="2147483814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44.046" v="55"/>
          <pc:sldLayoutMkLst>
            <pc:docMk/>
            <pc:sldMasterMk cId="2612385548" sldId="2147483804"/>
            <pc:sldLayoutMk cId="2541914630" sldId="2147483815"/>
          </pc:sldLayoutMkLst>
        </pc:sldLayoutChg>
      </pc:sldMasterChg>
      <pc:sldMasterChg chg="add del addSldLayout delSldLayout modSldLayout">
        <pc:chgData name="KWOK Tsz Lung" userId="S::180047074@stu.vtc.edu.hk::457495bb-c13f-4d39-bbb9-90b2a66fb625" providerId="AD" clId="Web-{5A7A93B1-BD6F-A64C-56E8-2A2AE74A58B7}" dt="2020-02-22T11:02:53.952" v="56"/>
        <pc:sldMasterMkLst>
          <pc:docMk/>
          <pc:sldMasterMk cId="3292933560" sldId="2147483816"/>
        </pc:sldMasterMkLst>
        <pc:sldLayoutChg chg="add del mod replId">
          <pc:chgData name="KWOK Tsz Lung" userId="S::180047074@stu.vtc.edu.hk::457495bb-c13f-4d39-bbb9-90b2a66fb625" providerId="AD" clId="Web-{5A7A93B1-BD6F-A64C-56E8-2A2AE74A58B7}" dt="2020-02-22T11:02:53.952" v="56"/>
          <pc:sldLayoutMkLst>
            <pc:docMk/>
            <pc:sldMasterMk cId="3292933560" sldId="2147483816"/>
            <pc:sldLayoutMk cId="3570644661" sldId="2147483817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53.952" v="56"/>
          <pc:sldLayoutMkLst>
            <pc:docMk/>
            <pc:sldMasterMk cId="3292933560" sldId="2147483816"/>
            <pc:sldLayoutMk cId="449908098" sldId="2147483818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53.952" v="56"/>
          <pc:sldLayoutMkLst>
            <pc:docMk/>
            <pc:sldMasterMk cId="3292933560" sldId="2147483816"/>
            <pc:sldLayoutMk cId="628200107" sldId="2147483819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53.952" v="56"/>
          <pc:sldLayoutMkLst>
            <pc:docMk/>
            <pc:sldMasterMk cId="3292933560" sldId="2147483816"/>
            <pc:sldLayoutMk cId="632549753" sldId="2147483820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53.952" v="56"/>
          <pc:sldLayoutMkLst>
            <pc:docMk/>
            <pc:sldMasterMk cId="3292933560" sldId="2147483816"/>
            <pc:sldLayoutMk cId="2063459285" sldId="2147483821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53.952" v="56"/>
          <pc:sldLayoutMkLst>
            <pc:docMk/>
            <pc:sldMasterMk cId="3292933560" sldId="2147483816"/>
            <pc:sldLayoutMk cId="392367565" sldId="2147483822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53.952" v="56"/>
          <pc:sldLayoutMkLst>
            <pc:docMk/>
            <pc:sldMasterMk cId="3292933560" sldId="2147483816"/>
            <pc:sldLayoutMk cId="2876935839" sldId="2147483823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53.952" v="56"/>
          <pc:sldLayoutMkLst>
            <pc:docMk/>
            <pc:sldMasterMk cId="3292933560" sldId="2147483816"/>
            <pc:sldLayoutMk cId="1732914889" sldId="2147483824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53.952" v="56"/>
          <pc:sldLayoutMkLst>
            <pc:docMk/>
            <pc:sldMasterMk cId="3292933560" sldId="2147483816"/>
            <pc:sldLayoutMk cId="3803575742" sldId="2147483825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53.952" v="56"/>
          <pc:sldLayoutMkLst>
            <pc:docMk/>
            <pc:sldMasterMk cId="3292933560" sldId="2147483816"/>
            <pc:sldLayoutMk cId="4161166071" sldId="2147483826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53.952" v="56"/>
          <pc:sldLayoutMkLst>
            <pc:docMk/>
            <pc:sldMasterMk cId="3292933560" sldId="2147483816"/>
            <pc:sldLayoutMk cId="736027626" sldId="2147483827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53.952" v="56"/>
          <pc:sldLayoutMkLst>
            <pc:docMk/>
            <pc:sldMasterMk cId="3292933560" sldId="2147483816"/>
            <pc:sldLayoutMk cId="841096389" sldId="2147483828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53.952" v="56"/>
          <pc:sldLayoutMkLst>
            <pc:docMk/>
            <pc:sldMasterMk cId="3292933560" sldId="2147483816"/>
            <pc:sldLayoutMk cId="3977350346" sldId="2147483829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53.952" v="56"/>
          <pc:sldLayoutMkLst>
            <pc:docMk/>
            <pc:sldMasterMk cId="3292933560" sldId="2147483816"/>
            <pc:sldLayoutMk cId="516343577" sldId="2147483830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53.952" v="56"/>
          <pc:sldLayoutMkLst>
            <pc:docMk/>
            <pc:sldMasterMk cId="3292933560" sldId="2147483816"/>
            <pc:sldLayoutMk cId="1230537197" sldId="2147483831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53.952" v="56"/>
          <pc:sldLayoutMkLst>
            <pc:docMk/>
            <pc:sldMasterMk cId="3292933560" sldId="2147483816"/>
            <pc:sldLayoutMk cId="2046441777" sldId="2147483832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2:53.952" v="56"/>
          <pc:sldLayoutMkLst>
            <pc:docMk/>
            <pc:sldMasterMk cId="3292933560" sldId="2147483816"/>
            <pc:sldLayoutMk cId="128877915" sldId="2147483833"/>
          </pc:sldLayoutMkLst>
        </pc:sldLayoutChg>
      </pc:sldMasterChg>
      <pc:sldMasterChg chg="add del addSldLayout delSldLayout modSldLayout">
        <pc:chgData name="KWOK Tsz Lung" userId="S::180047074@stu.vtc.edu.hk::457495bb-c13f-4d39-bbb9-90b2a66fb625" providerId="AD" clId="Web-{5A7A93B1-BD6F-A64C-56E8-2A2AE74A58B7}" dt="2020-02-22T11:03:29.921" v="62"/>
        <pc:sldMasterMkLst>
          <pc:docMk/>
          <pc:sldMasterMk cId="694172622" sldId="2147483834"/>
        </pc:sldMasterMkLst>
        <pc:sldLayoutChg chg="add del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694172622" sldId="2147483834"/>
            <pc:sldLayoutMk cId="3592321577" sldId="2147483835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694172622" sldId="2147483834"/>
            <pc:sldLayoutMk cId="2814110629" sldId="2147483836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694172622" sldId="2147483834"/>
            <pc:sldLayoutMk cId="3123322859" sldId="2147483837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694172622" sldId="2147483834"/>
            <pc:sldLayoutMk cId="3690554395" sldId="2147483838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694172622" sldId="2147483834"/>
            <pc:sldLayoutMk cId="1582874493" sldId="2147483839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694172622" sldId="2147483834"/>
            <pc:sldLayoutMk cId="300002035" sldId="2147483840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694172622" sldId="2147483834"/>
            <pc:sldLayoutMk cId="2151104021" sldId="2147483841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694172622" sldId="2147483834"/>
            <pc:sldLayoutMk cId="4102699027" sldId="2147483842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694172622" sldId="2147483834"/>
            <pc:sldLayoutMk cId="1208975835" sldId="2147483843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694172622" sldId="2147483834"/>
            <pc:sldLayoutMk cId="3365804493" sldId="2147483844"/>
          </pc:sldLayoutMkLst>
        </pc:sldLayoutChg>
        <pc:sldLayoutChg chg="add del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694172622" sldId="2147483834"/>
            <pc:sldLayoutMk cId="2800044830" sldId="2147483845"/>
          </pc:sldLayoutMkLst>
        </pc:sldLayoutChg>
      </pc:sldMasterChg>
      <pc:sldMasterChg chg="add addSldLayout modSldLayout">
        <pc:chgData name="KWOK Tsz Lung" userId="S::180047074@stu.vtc.edu.hk::457495bb-c13f-4d39-bbb9-90b2a66fb625" providerId="AD" clId="Web-{5A7A93B1-BD6F-A64C-56E8-2A2AE74A58B7}" dt="2020-02-22T11:03:29.921" v="62"/>
        <pc:sldMasterMkLst>
          <pc:docMk/>
          <pc:sldMasterMk cId="1397610769" sldId="2147483846"/>
        </pc:sldMasterMkLst>
        <pc:sldLayoutChg chg="add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1397610769" sldId="2147483846"/>
            <pc:sldLayoutMk cId="2607429232" sldId="2147483847"/>
          </pc:sldLayoutMkLst>
        </pc:sldLayoutChg>
        <pc:sldLayoutChg chg="add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1397610769" sldId="2147483846"/>
            <pc:sldLayoutMk cId="3779808329" sldId="2147483848"/>
          </pc:sldLayoutMkLst>
        </pc:sldLayoutChg>
        <pc:sldLayoutChg chg="add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1397610769" sldId="2147483846"/>
            <pc:sldLayoutMk cId="3206563044" sldId="2147483849"/>
          </pc:sldLayoutMkLst>
        </pc:sldLayoutChg>
        <pc:sldLayoutChg chg="add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1397610769" sldId="2147483846"/>
            <pc:sldLayoutMk cId="957971823" sldId="2147483850"/>
          </pc:sldLayoutMkLst>
        </pc:sldLayoutChg>
        <pc:sldLayoutChg chg="add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1397610769" sldId="2147483846"/>
            <pc:sldLayoutMk cId="651207812" sldId="2147483851"/>
          </pc:sldLayoutMkLst>
        </pc:sldLayoutChg>
        <pc:sldLayoutChg chg="add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1397610769" sldId="2147483846"/>
            <pc:sldLayoutMk cId="2617076802" sldId="2147483852"/>
          </pc:sldLayoutMkLst>
        </pc:sldLayoutChg>
        <pc:sldLayoutChg chg="add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1397610769" sldId="2147483846"/>
            <pc:sldLayoutMk cId="1558781011" sldId="2147483853"/>
          </pc:sldLayoutMkLst>
        </pc:sldLayoutChg>
        <pc:sldLayoutChg chg="add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1397610769" sldId="2147483846"/>
            <pc:sldLayoutMk cId="2978872257" sldId="2147483854"/>
          </pc:sldLayoutMkLst>
        </pc:sldLayoutChg>
        <pc:sldLayoutChg chg="add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1397610769" sldId="2147483846"/>
            <pc:sldLayoutMk cId="438785729" sldId="2147483855"/>
          </pc:sldLayoutMkLst>
        </pc:sldLayoutChg>
        <pc:sldLayoutChg chg="add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1397610769" sldId="2147483846"/>
            <pc:sldLayoutMk cId="2795589366" sldId="2147483856"/>
          </pc:sldLayoutMkLst>
        </pc:sldLayoutChg>
        <pc:sldLayoutChg chg="add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1397610769" sldId="2147483846"/>
            <pc:sldLayoutMk cId="1620860377" sldId="2147483857"/>
          </pc:sldLayoutMkLst>
        </pc:sldLayoutChg>
        <pc:sldLayoutChg chg="add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1397610769" sldId="2147483846"/>
            <pc:sldLayoutMk cId="2720855352" sldId="2147483858"/>
          </pc:sldLayoutMkLst>
        </pc:sldLayoutChg>
        <pc:sldLayoutChg chg="add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1397610769" sldId="2147483846"/>
            <pc:sldLayoutMk cId="3859627459" sldId="2147483859"/>
          </pc:sldLayoutMkLst>
        </pc:sldLayoutChg>
        <pc:sldLayoutChg chg="add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1397610769" sldId="2147483846"/>
            <pc:sldLayoutMk cId="3993299487" sldId="2147483860"/>
          </pc:sldLayoutMkLst>
        </pc:sldLayoutChg>
        <pc:sldLayoutChg chg="add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1397610769" sldId="2147483846"/>
            <pc:sldLayoutMk cId="1876109913" sldId="2147483861"/>
          </pc:sldLayoutMkLst>
        </pc:sldLayoutChg>
        <pc:sldLayoutChg chg="add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1397610769" sldId="2147483846"/>
            <pc:sldLayoutMk cId="1083625237" sldId="2147483862"/>
          </pc:sldLayoutMkLst>
        </pc:sldLayoutChg>
        <pc:sldLayoutChg chg="add mod replId">
          <pc:chgData name="KWOK Tsz Lung" userId="S::180047074@stu.vtc.edu.hk::457495bb-c13f-4d39-bbb9-90b2a66fb625" providerId="AD" clId="Web-{5A7A93B1-BD6F-A64C-56E8-2A2AE74A58B7}" dt="2020-02-22T11:03:29.921" v="62"/>
          <pc:sldLayoutMkLst>
            <pc:docMk/>
            <pc:sldMasterMk cId="1397610769" sldId="2147483846"/>
            <pc:sldLayoutMk cId="706346811" sldId="2147483863"/>
          </pc:sldLayoutMkLst>
        </pc:sldLayoutChg>
      </pc:sldMasterChg>
    </pc:docChg>
  </pc:docChgLst>
  <pc:docChgLst>
    <pc:chgData name="KWOK Tsz Lung" userId="457495bb-c13f-4d39-bbb9-90b2a66fb625" providerId="ADAL" clId="{2A8FCF49-E274-EE40-946F-4CD811A29AC4}"/>
    <pc:docChg chg="addSld modSld">
      <pc:chgData name="KWOK Tsz Lung" userId="457495bb-c13f-4d39-bbb9-90b2a66fb625" providerId="ADAL" clId="{2A8FCF49-E274-EE40-946F-4CD811A29AC4}" dt="2020-02-22T06:59:11.795" v="139" actId="20577"/>
      <pc:docMkLst>
        <pc:docMk/>
      </pc:docMkLst>
      <pc:sldChg chg="addSp delSp modSp">
        <pc:chgData name="KWOK Tsz Lung" userId="457495bb-c13f-4d39-bbb9-90b2a66fb625" providerId="ADAL" clId="{2A8FCF49-E274-EE40-946F-4CD811A29AC4}" dt="2020-02-22T06:21:59.737" v="15" actId="20577"/>
        <pc:sldMkLst>
          <pc:docMk/>
          <pc:sldMk cId="2013425938" sldId="260"/>
        </pc:sldMkLst>
        <pc:spChg chg="mod">
          <ac:chgData name="KWOK Tsz Lung" userId="457495bb-c13f-4d39-bbb9-90b2a66fb625" providerId="ADAL" clId="{2A8FCF49-E274-EE40-946F-4CD811A29AC4}" dt="2020-02-22T06:21:59.737" v="15" actId="20577"/>
          <ac:spMkLst>
            <pc:docMk/>
            <pc:sldMk cId="2013425938" sldId="260"/>
            <ac:spMk id="2" creationId="{45FF7901-D7B3-4246-AB08-908E40C5AE0B}"/>
          </ac:spMkLst>
        </pc:spChg>
        <pc:spChg chg="del">
          <ac:chgData name="KWOK Tsz Lung" userId="457495bb-c13f-4d39-bbb9-90b2a66fb625" providerId="ADAL" clId="{2A8FCF49-E274-EE40-946F-4CD811A29AC4}" dt="2020-02-22T06:21:49.441" v="0" actId="22"/>
          <ac:spMkLst>
            <pc:docMk/>
            <pc:sldMk cId="2013425938" sldId="260"/>
            <ac:spMk id="3" creationId="{B97AC41A-7C09-46DE-A3E2-ABB00C6D6951}"/>
          </ac:spMkLst>
        </pc:spChg>
        <pc:graphicFrameChg chg="add mod">
          <ac:chgData name="KWOK Tsz Lung" userId="457495bb-c13f-4d39-bbb9-90b2a66fb625" providerId="ADAL" clId="{2A8FCF49-E274-EE40-946F-4CD811A29AC4}" dt="2020-02-22T06:21:49.441" v="0" actId="22"/>
          <ac:graphicFrameMkLst>
            <pc:docMk/>
            <pc:sldMk cId="2013425938" sldId="260"/>
            <ac:graphicFrameMk id="6" creationId="{C2D4791E-2C72-784A-A0E5-1B89C2CFB205}"/>
          </ac:graphicFrameMkLst>
        </pc:graphicFrameChg>
      </pc:sldChg>
      <pc:sldChg chg="modSp new">
        <pc:chgData name="KWOK Tsz Lung" userId="457495bb-c13f-4d39-bbb9-90b2a66fb625" providerId="ADAL" clId="{2A8FCF49-E274-EE40-946F-4CD811A29AC4}" dt="2020-02-22T06:59:11.795" v="139" actId="20577"/>
        <pc:sldMkLst>
          <pc:docMk/>
          <pc:sldMk cId="104765769" sldId="261"/>
        </pc:sldMkLst>
        <pc:spChg chg="mod">
          <ac:chgData name="KWOK Tsz Lung" userId="457495bb-c13f-4d39-bbb9-90b2a66fb625" providerId="ADAL" clId="{2A8FCF49-E274-EE40-946F-4CD811A29AC4}" dt="2020-02-22T06:23:07.408" v="42" actId="20577"/>
          <ac:spMkLst>
            <pc:docMk/>
            <pc:sldMk cId="104765769" sldId="261"/>
            <ac:spMk id="2" creationId="{79AAE321-9A69-4F42-8905-0BF3167A22DD}"/>
          </ac:spMkLst>
        </pc:spChg>
        <pc:spChg chg="mod">
          <ac:chgData name="KWOK Tsz Lung" userId="457495bb-c13f-4d39-bbb9-90b2a66fb625" providerId="ADAL" clId="{2A8FCF49-E274-EE40-946F-4CD811A29AC4}" dt="2020-02-22T06:59:11.795" v="139" actId="20577"/>
          <ac:spMkLst>
            <pc:docMk/>
            <pc:sldMk cId="104765769" sldId="261"/>
            <ac:spMk id="3" creationId="{40C7AF24-B9EB-6941-82C7-5C6A4F6688FD}"/>
          </ac:spMkLst>
        </pc:spChg>
      </pc:sldChg>
    </pc:docChg>
  </pc:docChgLst>
  <pc:docChgLst>
    <pc:chgData name="Tsz Lung KWOK" userId="457495bb-c13f-4d39-bbb9-90b2a66fb625" providerId="ADAL" clId="{500F8DB1-0BF7-F54A-AE2C-262345B394B8}"/>
    <pc:docChg chg="undo custSel modSld">
      <pc:chgData name="Tsz Lung KWOK" userId="457495bb-c13f-4d39-bbb9-90b2a66fb625" providerId="ADAL" clId="{500F8DB1-0BF7-F54A-AE2C-262345B394B8}" dt="2020-02-22T06:19:21.581" v="1" actId="22"/>
      <pc:docMkLst>
        <pc:docMk/>
      </pc:docMkLst>
      <pc:sldChg chg="addSp delSp modSp">
        <pc:chgData name="Tsz Lung KWOK" userId="457495bb-c13f-4d39-bbb9-90b2a66fb625" providerId="ADAL" clId="{500F8DB1-0BF7-F54A-AE2C-262345B394B8}" dt="2020-02-22T06:19:21.581" v="1" actId="22"/>
        <pc:sldMkLst>
          <pc:docMk/>
          <pc:sldMk cId="2013425938" sldId="260"/>
        </pc:sldMkLst>
        <pc:spChg chg="add del">
          <ac:chgData name="Tsz Lung KWOK" userId="457495bb-c13f-4d39-bbb9-90b2a66fb625" providerId="ADAL" clId="{500F8DB1-0BF7-F54A-AE2C-262345B394B8}" dt="2020-02-22T06:19:21.581" v="1" actId="22"/>
          <ac:spMkLst>
            <pc:docMk/>
            <pc:sldMk cId="2013425938" sldId="260"/>
            <ac:spMk id="3" creationId="{B97AC41A-7C09-46DE-A3E2-ABB00C6D6951}"/>
          </ac:spMkLst>
        </pc:spChg>
        <pc:graphicFrameChg chg="add del mod">
          <ac:chgData name="Tsz Lung KWOK" userId="457495bb-c13f-4d39-bbb9-90b2a66fb625" providerId="ADAL" clId="{500F8DB1-0BF7-F54A-AE2C-262345B394B8}" dt="2020-02-22T06:19:21.581" v="1" actId="22"/>
          <ac:graphicFrameMkLst>
            <pc:docMk/>
            <pc:sldMk cId="2013425938" sldId="260"/>
            <ac:graphicFrameMk id="6" creationId="{C5D55DAE-E1D5-6348-864E-2009146FD6C9}"/>
          </ac:graphicFrameMkLst>
        </pc:graphicFrameChg>
      </pc:sldChg>
    </pc:docChg>
  </pc:docChgLst>
  <pc:docChgLst>
    <pc:chgData name="KWOK Tsz Lung" userId="S::180047074@stu.vtc.edu.hk::457495bb-c13f-4d39-bbb9-90b2a66fb625" providerId="AD" clId="Web-{5866856D-0A07-7F73-703A-A33D8480A58B}"/>
    <pc:docChg chg="modSld">
      <pc:chgData name="KWOK Tsz Lung" userId="S::180047074@stu.vtc.edu.hk::457495bb-c13f-4d39-bbb9-90b2a66fb625" providerId="AD" clId="Web-{5866856D-0A07-7F73-703A-A33D8480A58B}" dt="2020-02-23T04:08:12.055" v="0" actId="1076"/>
      <pc:docMkLst>
        <pc:docMk/>
      </pc:docMkLst>
      <pc:sldChg chg="modSp">
        <pc:chgData name="KWOK Tsz Lung" userId="S::180047074@stu.vtc.edu.hk::457495bb-c13f-4d39-bbb9-90b2a66fb625" providerId="AD" clId="Web-{5866856D-0A07-7F73-703A-A33D8480A58B}" dt="2020-02-23T04:08:12.055" v="0" actId="1076"/>
        <pc:sldMkLst>
          <pc:docMk/>
          <pc:sldMk cId="109857222" sldId="256"/>
        </pc:sldMkLst>
        <pc:spChg chg="mod">
          <ac:chgData name="KWOK Tsz Lung" userId="S::180047074@stu.vtc.edu.hk::457495bb-c13f-4d39-bbb9-90b2a66fb625" providerId="AD" clId="Web-{5866856D-0A07-7F73-703A-A33D8480A58B}" dt="2020-02-23T04:08:12.055" v="0" actId="1076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KWOK Tsz Lung" userId="S::180047074@stu.vtc.edu.hk::457495bb-c13f-4d39-bbb9-90b2a66fb625" providerId="AD" clId="Web-{048C8B57-77B8-193A-7FED-AA2CFEB14ED9}"/>
    <pc:docChg chg="modSld">
      <pc:chgData name="KWOK Tsz Lung" userId="S::180047074@stu.vtc.edu.hk::457495bb-c13f-4d39-bbb9-90b2a66fb625" providerId="AD" clId="Web-{048C8B57-77B8-193A-7FED-AA2CFEB14ED9}" dt="2020-02-22T11:59:04.830" v="2" actId="14100"/>
      <pc:docMkLst>
        <pc:docMk/>
      </pc:docMkLst>
      <pc:sldChg chg="modSp">
        <pc:chgData name="KWOK Tsz Lung" userId="S::180047074@stu.vtc.edu.hk::457495bb-c13f-4d39-bbb9-90b2a66fb625" providerId="AD" clId="Web-{048C8B57-77B8-193A-7FED-AA2CFEB14ED9}" dt="2020-02-22T11:59:04.830" v="2" actId="14100"/>
        <pc:sldMkLst>
          <pc:docMk/>
          <pc:sldMk cId="109857222" sldId="256"/>
        </pc:sldMkLst>
        <pc:spChg chg="mod">
          <ac:chgData name="KWOK Tsz Lung" userId="S::180047074@stu.vtc.edu.hk::457495bb-c13f-4d39-bbb9-90b2a66fb625" providerId="AD" clId="Web-{048C8B57-77B8-193A-7FED-AA2CFEB14ED9}" dt="2020-02-22T11:59:04.830" v="2" actId="14100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KWOK Tsz Lung" userId="S::180047074@stu.vtc.edu.hk::457495bb-c13f-4d39-bbb9-90b2a66fb625" providerId="AD" clId="Web-{1D60F694-825F-D07D-6ECF-6456D21248F5}"/>
    <pc:docChg chg="modSld">
      <pc:chgData name="KWOK Tsz Lung" userId="S::180047074@stu.vtc.edu.hk::457495bb-c13f-4d39-bbb9-90b2a66fb625" providerId="AD" clId="Web-{1D60F694-825F-D07D-6ECF-6456D21248F5}" dt="2020-02-22T18:21:54.993" v="13" actId="1076"/>
      <pc:docMkLst>
        <pc:docMk/>
      </pc:docMkLst>
      <pc:sldChg chg="addSp delSp modSp">
        <pc:chgData name="KWOK Tsz Lung" userId="S::180047074@stu.vtc.edu.hk::457495bb-c13f-4d39-bbb9-90b2a66fb625" providerId="AD" clId="Web-{1D60F694-825F-D07D-6ECF-6456D21248F5}" dt="2020-02-22T18:21:54.993" v="13" actId="1076"/>
        <pc:sldMkLst>
          <pc:docMk/>
          <pc:sldMk cId="3204674514" sldId="267"/>
        </pc:sldMkLst>
        <pc:spChg chg="del">
          <ac:chgData name="KWOK Tsz Lung" userId="S::180047074@stu.vtc.edu.hk::457495bb-c13f-4d39-bbb9-90b2a66fb625" providerId="AD" clId="Web-{1D60F694-825F-D07D-6ECF-6456D21248F5}" dt="2020-02-22T18:21:49.290" v="10"/>
          <ac:spMkLst>
            <pc:docMk/>
            <pc:sldMk cId="3204674514" sldId="267"/>
            <ac:spMk id="3" creationId="{41364E54-A6F6-4EE4-9615-7FFF7536040D}"/>
          </ac:spMkLst>
        </pc:spChg>
        <pc:picChg chg="add mod ord">
          <ac:chgData name="KWOK Tsz Lung" userId="S::180047074@stu.vtc.edu.hk::457495bb-c13f-4d39-bbb9-90b2a66fb625" providerId="AD" clId="Web-{1D60F694-825F-D07D-6ECF-6456D21248F5}" dt="2020-02-22T18:21:54.993" v="13" actId="1076"/>
          <ac:picMkLst>
            <pc:docMk/>
            <pc:sldMk cId="3204674514" sldId="267"/>
            <ac:picMk id="4" creationId="{1A55DB66-FA2A-4391-82E0-ABD4BB03A745}"/>
          </ac:picMkLst>
        </pc:picChg>
      </pc:sldChg>
      <pc:sldChg chg="addSp delSp modSp">
        <pc:chgData name="KWOK Tsz Lung" userId="S::180047074@stu.vtc.edu.hk::457495bb-c13f-4d39-bbb9-90b2a66fb625" providerId="AD" clId="Web-{1D60F694-825F-D07D-6ECF-6456D21248F5}" dt="2020-02-22T18:18:36.491" v="9" actId="14100"/>
        <pc:sldMkLst>
          <pc:docMk/>
          <pc:sldMk cId="4208421050" sldId="268"/>
        </pc:sldMkLst>
        <pc:spChg chg="add del">
          <ac:chgData name="KWOK Tsz Lung" userId="S::180047074@stu.vtc.edu.hk::457495bb-c13f-4d39-bbb9-90b2a66fb625" providerId="AD" clId="Web-{1D60F694-825F-D07D-6ECF-6456D21248F5}" dt="2020-02-22T18:11:43.791" v="2"/>
          <ac:spMkLst>
            <pc:docMk/>
            <pc:sldMk cId="4208421050" sldId="268"/>
            <ac:spMk id="3" creationId="{4797273B-FCFE-451B-ACEA-EF46790FD108}"/>
          </ac:spMkLst>
        </pc:spChg>
        <pc:spChg chg="add del mod">
          <ac:chgData name="KWOK Tsz Lung" userId="S::180047074@stu.vtc.edu.hk::457495bb-c13f-4d39-bbb9-90b2a66fb625" providerId="AD" clId="Web-{1D60F694-825F-D07D-6ECF-6456D21248F5}" dt="2020-02-22T18:18:28.178" v="6"/>
          <ac:spMkLst>
            <pc:docMk/>
            <pc:sldMk cId="4208421050" sldId="268"/>
            <ac:spMk id="9" creationId="{801061FB-533C-49E3-B8CE-7D78E69DD0F3}"/>
          </ac:spMkLst>
        </pc:spChg>
        <pc:picChg chg="add del mod ord">
          <ac:chgData name="KWOK Tsz Lung" userId="S::180047074@stu.vtc.edu.hk::457495bb-c13f-4d39-bbb9-90b2a66fb625" providerId="AD" clId="Web-{1D60F694-825F-D07D-6ECF-6456D21248F5}" dt="2020-02-22T18:11:23.400" v="1"/>
          <ac:picMkLst>
            <pc:docMk/>
            <pc:sldMk cId="4208421050" sldId="268"/>
            <ac:picMk id="4" creationId="{32753785-1FCA-4F91-A41A-574A65F00AD6}"/>
          </ac:picMkLst>
        </pc:picChg>
        <pc:picChg chg="add del mod ord">
          <ac:chgData name="KWOK Tsz Lung" userId="S::180047074@stu.vtc.edu.hk::457495bb-c13f-4d39-bbb9-90b2a66fb625" providerId="AD" clId="Web-{1D60F694-825F-D07D-6ECF-6456D21248F5}" dt="2020-02-22T18:12:01.525" v="5"/>
          <ac:picMkLst>
            <pc:docMk/>
            <pc:sldMk cId="4208421050" sldId="268"/>
            <ac:picMk id="6" creationId="{DEBCD3FD-803D-46A7-BA04-FB5A89D9FCC2}"/>
          </ac:picMkLst>
        </pc:picChg>
        <pc:picChg chg="add mod ord">
          <ac:chgData name="KWOK Tsz Lung" userId="S::180047074@stu.vtc.edu.hk::457495bb-c13f-4d39-bbb9-90b2a66fb625" providerId="AD" clId="Web-{1D60F694-825F-D07D-6ECF-6456D21248F5}" dt="2020-02-22T18:18:36.491" v="9" actId="14100"/>
          <ac:picMkLst>
            <pc:docMk/>
            <pc:sldMk cId="4208421050" sldId="268"/>
            <ac:picMk id="10" creationId="{818D1E36-C446-4743-8042-CF9A3187F640}"/>
          </ac:picMkLst>
        </pc:picChg>
      </pc:sldChg>
    </pc:docChg>
  </pc:docChgLst>
  <pc:docChgLst>
    <pc:chgData name="KWOK Tsz Lung" userId="S::180047074@stu.vtc.edu.hk::457495bb-c13f-4d39-bbb9-90b2a66fb625" providerId="AD" clId="Web-{CD075F75-8064-DE1E-6FDD-712C3EED206D}"/>
    <pc:docChg chg="modSld">
      <pc:chgData name="KWOK Tsz Lung" userId="S::180047074@stu.vtc.edu.hk::457495bb-c13f-4d39-bbb9-90b2a66fb625" providerId="AD" clId="Web-{CD075F75-8064-DE1E-6FDD-712C3EED206D}" dt="2020-02-22T17:04:15.361" v="0"/>
      <pc:docMkLst>
        <pc:docMk/>
      </pc:docMkLst>
      <pc:sldChg chg="addSp delSp modSp">
        <pc:chgData name="KWOK Tsz Lung" userId="S::180047074@stu.vtc.edu.hk::457495bb-c13f-4d39-bbb9-90b2a66fb625" providerId="AD" clId="Web-{CD075F75-8064-DE1E-6FDD-712C3EED206D}" dt="2020-02-22T17:04:15.361" v="0"/>
        <pc:sldMkLst>
          <pc:docMk/>
          <pc:sldMk cId="1589657441" sldId="264"/>
        </pc:sldMkLst>
        <pc:spChg chg="add mod">
          <ac:chgData name="KWOK Tsz Lung" userId="S::180047074@stu.vtc.edu.hk::457495bb-c13f-4d39-bbb9-90b2a66fb625" providerId="AD" clId="Web-{CD075F75-8064-DE1E-6FDD-712C3EED206D}" dt="2020-02-22T17:04:15.361" v="0"/>
          <ac:spMkLst>
            <pc:docMk/>
            <pc:sldMk cId="1589657441" sldId="264"/>
            <ac:spMk id="5" creationId="{F48C0F6E-D112-4015-8822-CEE2819B96E3}"/>
          </ac:spMkLst>
        </pc:spChg>
        <pc:picChg chg="del">
          <ac:chgData name="KWOK Tsz Lung" userId="S::180047074@stu.vtc.edu.hk::457495bb-c13f-4d39-bbb9-90b2a66fb625" providerId="AD" clId="Web-{CD075F75-8064-DE1E-6FDD-712C3EED206D}" dt="2020-02-22T17:04:15.361" v="0"/>
          <ac:picMkLst>
            <pc:docMk/>
            <pc:sldMk cId="1589657441" sldId="264"/>
            <ac:picMk id="4" creationId="{77DBCEA5-76F6-4AFD-959F-8AAB0AB51C15}"/>
          </ac:picMkLst>
        </pc:picChg>
      </pc:sldChg>
    </pc:docChg>
  </pc:docChgLst>
  <pc:docChgLst>
    <pc:chgData name="KWOK Tsz Lung" userId="S::180047074@stu.vtc.edu.hk::457495bb-c13f-4d39-bbb9-90b2a66fb625" providerId="AD" clId="Web-{12E9A837-DF2E-E899-09D3-381A822EBB6E}"/>
    <pc:docChg chg="addSld modSld">
      <pc:chgData name="KWOK Tsz Lung" userId="S::180047074@stu.vtc.edu.hk::457495bb-c13f-4d39-bbb9-90b2a66fb625" providerId="AD" clId="Web-{12E9A837-DF2E-E899-09D3-381A822EBB6E}" dt="2020-02-22T16:47:15.802" v="131" actId="1076"/>
      <pc:docMkLst>
        <pc:docMk/>
      </pc:docMkLst>
      <pc:sldChg chg="addSp delSp modSp new">
        <pc:chgData name="KWOK Tsz Lung" userId="S::180047074@stu.vtc.edu.hk::457495bb-c13f-4d39-bbb9-90b2a66fb625" providerId="AD" clId="Web-{12E9A837-DF2E-E899-09D3-381A822EBB6E}" dt="2020-02-22T16:47:15.802" v="131" actId="1076"/>
        <pc:sldMkLst>
          <pc:docMk/>
          <pc:sldMk cId="1589657441" sldId="264"/>
        </pc:sldMkLst>
        <pc:spChg chg="mod">
          <ac:chgData name="KWOK Tsz Lung" userId="S::180047074@stu.vtc.edu.hk::457495bb-c13f-4d39-bbb9-90b2a66fb625" providerId="AD" clId="Web-{12E9A837-DF2E-E899-09D3-381A822EBB6E}" dt="2020-02-22T15:46:50.537" v="13" actId="20577"/>
          <ac:spMkLst>
            <pc:docMk/>
            <pc:sldMk cId="1589657441" sldId="264"/>
            <ac:spMk id="2" creationId="{E090A465-EB44-4348-A93E-1702AAE90D4B}"/>
          </ac:spMkLst>
        </pc:spChg>
        <pc:spChg chg="del">
          <ac:chgData name="KWOK Tsz Lung" userId="S::180047074@stu.vtc.edu.hk::457495bb-c13f-4d39-bbb9-90b2a66fb625" providerId="AD" clId="Web-{12E9A837-DF2E-E899-09D3-381A822EBB6E}" dt="2020-02-22T16:47:09.989" v="129"/>
          <ac:spMkLst>
            <pc:docMk/>
            <pc:sldMk cId="1589657441" sldId="264"/>
            <ac:spMk id="3" creationId="{21B7DA92-081A-4D19-AA48-2F3CF574783A}"/>
          </ac:spMkLst>
        </pc:spChg>
        <pc:picChg chg="add mod ord">
          <ac:chgData name="KWOK Tsz Lung" userId="S::180047074@stu.vtc.edu.hk::457495bb-c13f-4d39-bbb9-90b2a66fb625" providerId="AD" clId="Web-{12E9A837-DF2E-E899-09D3-381A822EBB6E}" dt="2020-02-22T16:47:15.802" v="131" actId="1076"/>
          <ac:picMkLst>
            <pc:docMk/>
            <pc:sldMk cId="1589657441" sldId="264"/>
            <ac:picMk id="4" creationId="{77DBCEA5-76F6-4AFD-959F-8AAB0AB51C15}"/>
          </ac:picMkLst>
        </pc:picChg>
      </pc:sldChg>
      <pc:sldChg chg="modSp add replId">
        <pc:chgData name="KWOK Tsz Lung" userId="S::180047074@stu.vtc.edu.hk::457495bb-c13f-4d39-bbb9-90b2a66fb625" providerId="AD" clId="Web-{12E9A837-DF2E-E899-09D3-381A822EBB6E}" dt="2020-02-22T15:47:06.724" v="22" actId="20577"/>
        <pc:sldMkLst>
          <pc:docMk/>
          <pc:sldMk cId="2046535868" sldId="265"/>
        </pc:sldMkLst>
        <pc:spChg chg="mod">
          <ac:chgData name="KWOK Tsz Lung" userId="S::180047074@stu.vtc.edu.hk::457495bb-c13f-4d39-bbb9-90b2a66fb625" providerId="AD" clId="Web-{12E9A837-DF2E-E899-09D3-381A822EBB6E}" dt="2020-02-22T15:47:06.724" v="22" actId="20577"/>
          <ac:spMkLst>
            <pc:docMk/>
            <pc:sldMk cId="2046535868" sldId="265"/>
            <ac:spMk id="2" creationId="{E090A465-EB44-4348-A93E-1702AAE90D4B}"/>
          </ac:spMkLst>
        </pc:spChg>
      </pc:sldChg>
      <pc:sldChg chg="modSp new">
        <pc:chgData name="KWOK Tsz Lung" userId="S::180047074@stu.vtc.edu.hk::457495bb-c13f-4d39-bbb9-90b2a66fb625" providerId="AD" clId="Web-{12E9A837-DF2E-E899-09D3-381A822EBB6E}" dt="2020-02-22T15:47:17.740" v="37" actId="20577"/>
        <pc:sldMkLst>
          <pc:docMk/>
          <pc:sldMk cId="1544433812" sldId="266"/>
        </pc:sldMkLst>
        <pc:spChg chg="mod">
          <ac:chgData name="KWOK Tsz Lung" userId="S::180047074@stu.vtc.edu.hk::457495bb-c13f-4d39-bbb9-90b2a66fb625" providerId="AD" clId="Web-{12E9A837-DF2E-E899-09D3-381A822EBB6E}" dt="2020-02-22T15:47:17.740" v="37" actId="20577"/>
          <ac:spMkLst>
            <pc:docMk/>
            <pc:sldMk cId="1544433812" sldId="266"/>
            <ac:spMk id="2" creationId="{9381B207-36BD-40AD-B089-B7E9C630A78C}"/>
          </ac:spMkLst>
        </pc:spChg>
      </pc:sldChg>
      <pc:sldChg chg="modSp new">
        <pc:chgData name="KWOK Tsz Lung" userId="S::180047074@stu.vtc.edu.hk::457495bb-c13f-4d39-bbb9-90b2a66fb625" providerId="AD" clId="Web-{12E9A837-DF2E-E899-09D3-381A822EBB6E}" dt="2020-02-22T15:47:37.630" v="55" actId="20577"/>
        <pc:sldMkLst>
          <pc:docMk/>
          <pc:sldMk cId="3204674514" sldId="267"/>
        </pc:sldMkLst>
        <pc:spChg chg="mod">
          <ac:chgData name="KWOK Tsz Lung" userId="S::180047074@stu.vtc.edu.hk::457495bb-c13f-4d39-bbb9-90b2a66fb625" providerId="AD" clId="Web-{12E9A837-DF2E-E899-09D3-381A822EBB6E}" dt="2020-02-22T15:47:37.630" v="55" actId="20577"/>
          <ac:spMkLst>
            <pc:docMk/>
            <pc:sldMk cId="3204674514" sldId="267"/>
            <ac:spMk id="2" creationId="{0AC8D2D2-6E88-4FB8-AB80-F3E92372D9C2}"/>
          </ac:spMkLst>
        </pc:spChg>
      </pc:sldChg>
      <pc:sldChg chg="modSp new">
        <pc:chgData name="KWOK Tsz Lung" userId="S::180047074@stu.vtc.edu.hk::457495bb-c13f-4d39-bbb9-90b2a66fb625" providerId="AD" clId="Web-{12E9A837-DF2E-E899-09D3-381A822EBB6E}" dt="2020-02-22T15:47:48.958" v="66" actId="20577"/>
        <pc:sldMkLst>
          <pc:docMk/>
          <pc:sldMk cId="4208421050" sldId="268"/>
        </pc:sldMkLst>
        <pc:spChg chg="mod">
          <ac:chgData name="KWOK Tsz Lung" userId="S::180047074@stu.vtc.edu.hk::457495bb-c13f-4d39-bbb9-90b2a66fb625" providerId="AD" clId="Web-{12E9A837-DF2E-E899-09D3-381A822EBB6E}" dt="2020-02-22T15:47:48.958" v="66" actId="20577"/>
          <ac:spMkLst>
            <pc:docMk/>
            <pc:sldMk cId="4208421050" sldId="268"/>
            <ac:spMk id="2" creationId="{BE0BE8DB-A907-4F63-836C-E43B0B3D5F5B}"/>
          </ac:spMkLst>
        </pc:spChg>
      </pc:sldChg>
      <pc:sldChg chg="modSp new">
        <pc:chgData name="KWOK Tsz Lung" userId="S::180047074@stu.vtc.edu.hk::457495bb-c13f-4d39-bbb9-90b2a66fb625" providerId="AD" clId="Web-{12E9A837-DF2E-E899-09D3-381A822EBB6E}" dt="2020-02-22T15:47:54.240" v="81" actId="20577"/>
        <pc:sldMkLst>
          <pc:docMk/>
          <pc:sldMk cId="2711683697" sldId="269"/>
        </pc:sldMkLst>
        <pc:spChg chg="mod">
          <ac:chgData name="KWOK Tsz Lung" userId="S::180047074@stu.vtc.edu.hk::457495bb-c13f-4d39-bbb9-90b2a66fb625" providerId="AD" clId="Web-{12E9A837-DF2E-E899-09D3-381A822EBB6E}" dt="2020-02-22T15:47:54.240" v="81" actId="20577"/>
          <ac:spMkLst>
            <pc:docMk/>
            <pc:sldMk cId="2711683697" sldId="269"/>
            <ac:spMk id="2" creationId="{31E80DA1-E5CE-4210-B156-1E3C8E9AC86F}"/>
          </ac:spMkLst>
        </pc:spChg>
      </pc:sldChg>
      <pc:sldChg chg="modSp new">
        <pc:chgData name="KWOK Tsz Lung" userId="S::180047074@stu.vtc.edu.hk::457495bb-c13f-4d39-bbb9-90b2a66fb625" providerId="AD" clId="Web-{12E9A837-DF2E-E899-09D3-381A822EBB6E}" dt="2020-02-22T15:48:20.318" v="107" actId="20577"/>
        <pc:sldMkLst>
          <pc:docMk/>
          <pc:sldMk cId="270414911" sldId="270"/>
        </pc:sldMkLst>
        <pc:spChg chg="mod">
          <ac:chgData name="KWOK Tsz Lung" userId="S::180047074@stu.vtc.edu.hk::457495bb-c13f-4d39-bbb9-90b2a66fb625" providerId="AD" clId="Web-{12E9A837-DF2E-E899-09D3-381A822EBB6E}" dt="2020-02-22T15:48:20.318" v="107" actId="20577"/>
          <ac:spMkLst>
            <pc:docMk/>
            <pc:sldMk cId="270414911" sldId="270"/>
            <ac:spMk id="2" creationId="{7D023C38-4BEC-4358-A719-23CDA63ADB7D}"/>
          </ac:spMkLst>
        </pc:spChg>
      </pc:sldChg>
      <pc:sldChg chg="modSp new">
        <pc:chgData name="KWOK Tsz Lung" userId="S::180047074@stu.vtc.edu.hk::457495bb-c13f-4d39-bbb9-90b2a66fb625" providerId="AD" clId="Web-{12E9A837-DF2E-E899-09D3-381A822EBB6E}" dt="2020-02-22T15:48:33.771" v="128" actId="14100"/>
        <pc:sldMkLst>
          <pc:docMk/>
          <pc:sldMk cId="780356915" sldId="271"/>
        </pc:sldMkLst>
        <pc:spChg chg="mod">
          <ac:chgData name="KWOK Tsz Lung" userId="S::180047074@stu.vtc.edu.hk::457495bb-c13f-4d39-bbb9-90b2a66fb625" providerId="AD" clId="Web-{12E9A837-DF2E-E899-09D3-381A822EBB6E}" dt="2020-02-22T15:48:33.771" v="128" actId="14100"/>
          <ac:spMkLst>
            <pc:docMk/>
            <pc:sldMk cId="780356915" sldId="271"/>
            <ac:spMk id="2" creationId="{CF5366CC-DA41-4123-9F9D-9542860FA4C8}"/>
          </ac:spMkLst>
        </pc:spChg>
      </pc:sldChg>
    </pc:docChg>
  </pc:docChgLst>
  <pc:docChgLst>
    <pc:chgData name="CHAU Yat Sum" userId="S::180478187@stu.vtc.edu.hk::157e0e2c-6a07-405c-9850-bdce9f73c55b" providerId="AD" clId="Web-{8720861B-4EE3-78C0-6B5C-951DD5213E42}"/>
    <pc:docChg chg="modSld">
      <pc:chgData name="CHAU Yat Sum" userId="S::180478187@stu.vtc.edu.hk::157e0e2c-6a07-405c-9850-bdce9f73c55b" providerId="AD" clId="Web-{8720861B-4EE3-78C0-6B5C-951DD5213E42}" dt="2020-02-22T22:50:34.941" v="41" actId="20577"/>
      <pc:docMkLst>
        <pc:docMk/>
      </pc:docMkLst>
      <pc:sldChg chg="modSp">
        <pc:chgData name="CHAU Yat Sum" userId="S::180478187@stu.vtc.edu.hk::157e0e2c-6a07-405c-9850-bdce9f73c55b" providerId="AD" clId="Web-{8720861B-4EE3-78C0-6B5C-951DD5213E42}" dt="2020-02-22T22:50:33.300" v="39" actId="20577"/>
        <pc:sldMkLst>
          <pc:docMk/>
          <pc:sldMk cId="104765769" sldId="261"/>
        </pc:sldMkLst>
        <pc:spChg chg="mod">
          <ac:chgData name="CHAU Yat Sum" userId="S::180478187@stu.vtc.edu.hk::157e0e2c-6a07-405c-9850-bdce9f73c55b" providerId="AD" clId="Web-{8720861B-4EE3-78C0-6B5C-951DD5213E42}" dt="2020-02-22T22:50:33.300" v="39" actId="20577"/>
          <ac:spMkLst>
            <pc:docMk/>
            <pc:sldMk cId="104765769" sldId="261"/>
            <ac:spMk id="3" creationId="{40C7AF24-B9EB-6941-82C7-5C6A4F6688FD}"/>
          </ac:spMkLst>
        </pc:spChg>
      </pc:sldChg>
      <pc:sldChg chg="addSp delSp modSp">
        <pc:chgData name="CHAU Yat Sum" userId="S::180478187@stu.vtc.edu.hk::157e0e2c-6a07-405c-9850-bdce9f73c55b" providerId="AD" clId="Web-{8720861B-4EE3-78C0-6B5C-951DD5213E42}" dt="2020-02-22T22:48:43.358" v="6" actId="1076"/>
        <pc:sldMkLst>
          <pc:docMk/>
          <pc:sldMk cId="1589657441" sldId="264"/>
        </pc:sldMkLst>
        <pc:spChg chg="del">
          <ac:chgData name="CHAU Yat Sum" userId="S::180478187@stu.vtc.edu.hk::157e0e2c-6a07-405c-9850-bdce9f73c55b" providerId="AD" clId="Web-{8720861B-4EE3-78C0-6B5C-951DD5213E42}" dt="2020-02-22T22:48:24.404" v="0"/>
          <ac:spMkLst>
            <pc:docMk/>
            <pc:sldMk cId="1589657441" sldId="264"/>
            <ac:spMk id="5" creationId="{F48C0F6E-D112-4015-8822-CEE2819B96E3}"/>
          </ac:spMkLst>
        </pc:spChg>
        <pc:picChg chg="add mod ord">
          <ac:chgData name="CHAU Yat Sum" userId="S::180478187@stu.vtc.edu.hk::157e0e2c-6a07-405c-9850-bdce9f73c55b" providerId="AD" clId="Web-{8720861B-4EE3-78C0-6B5C-951DD5213E42}" dt="2020-02-22T22:48:43.358" v="6" actId="1076"/>
          <ac:picMkLst>
            <pc:docMk/>
            <pc:sldMk cId="1589657441" sldId="264"/>
            <ac:picMk id="3" creationId="{B8CF3D75-5ACC-4B8D-BF56-9D655804BAFC}"/>
          </ac:picMkLst>
        </pc:picChg>
      </pc:sldChg>
    </pc:docChg>
  </pc:docChgLst>
  <pc:docChgLst>
    <pc:chgData name="KWOK Tsz Lung" userId="S::180047074@stu.vtc.edu.hk::457495bb-c13f-4d39-bbb9-90b2a66fb625" providerId="AD" clId="Web-{AFF94440-D5F2-B0E7-7028-6DB9513F1604}"/>
    <pc:docChg chg="addSld modSld">
      <pc:chgData name="KWOK Tsz Lung" userId="S::180047074@stu.vtc.edu.hk::457495bb-c13f-4d39-bbb9-90b2a66fb625" providerId="AD" clId="Web-{AFF94440-D5F2-B0E7-7028-6DB9513F1604}" dt="2020-02-21T07:52:14.579" v="10" actId="20577"/>
      <pc:docMkLst>
        <pc:docMk/>
      </pc:docMkLst>
      <pc:sldChg chg="modSp new">
        <pc:chgData name="KWOK Tsz Lung" userId="S::180047074@stu.vtc.edu.hk::457495bb-c13f-4d39-bbb9-90b2a66fb625" providerId="AD" clId="Web-{AFF94440-D5F2-B0E7-7028-6DB9513F1604}" dt="2020-02-21T07:52:14.579" v="9" actId="20577"/>
        <pc:sldMkLst>
          <pc:docMk/>
          <pc:sldMk cId="1655343634" sldId="259"/>
        </pc:sldMkLst>
        <pc:spChg chg="mod">
          <ac:chgData name="KWOK Tsz Lung" userId="S::180047074@stu.vtc.edu.hk::457495bb-c13f-4d39-bbb9-90b2a66fb625" providerId="AD" clId="Web-{AFF94440-D5F2-B0E7-7028-6DB9513F1604}" dt="2020-02-21T07:52:14.579" v="9" actId="20577"/>
          <ac:spMkLst>
            <pc:docMk/>
            <pc:sldMk cId="1655343634" sldId="259"/>
            <ac:spMk id="2" creationId="{6B4AD17D-551B-4F16-8A9F-FEAE6CA50E38}"/>
          </ac:spMkLst>
        </pc:spChg>
      </pc:sldChg>
    </pc:docChg>
  </pc:docChgLst>
  <pc:docChgLst>
    <pc:chgData name="KWOK Tsz Lung" userId="S::180047074@stu.vtc.edu.hk::457495bb-c13f-4d39-bbb9-90b2a66fb625" providerId="AD" clId="Web-{7FF4C924-E57E-491F-D6A5-B5BEB08EFEC6}"/>
    <pc:docChg chg="addSld modSld">
      <pc:chgData name="KWOK Tsz Lung" userId="S::180047074@stu.vtc.edu.hk::457495bb-c13f-4d39-bbb9-90b2a66fb625" providerId="AD" clId="Web-{7FF4C924-E57E-491F-D6A5-B5BEB08EFEC6}" dt="2020-02-20T10:26:27.794" v="261" actId="20577"/>
      <pc:docMkLst>
        <pc:docMk/>
      </pc:docMkLst>
      <pc:sldChg chg="modSp">
        <pc:chgData name="KWOK Tsz Lung" userId="S::180047074@stu.vtc.edu.hk::457495bb-c13f-4d39-bbb9-90b2a66fb625" providerId="AD" clId="Web-{7FF4C924-E57E-491F-D6A5-B5BEB08EFEC6}" dt="2020-02-20T10:26:14.482" v="256" actId="20577"/>
        <pc:sldMkLst>
          <pc:docMk/>
          <pc:sldMk cId="109857222" sldId="256"/>
        </pc:sldMkLst>
        <pc:spChg chg="mod">
          <ac:chgData name="KWOK Tsz Lung" userId="S::180047074@stu.vtc.edu.hk::457495bb-c13f-4d39-bbb9-90b2a66fb625" providerId="AD" clId="Web-{7FF4C924-E57E-491F-D6A5-B5BEB08EFEC6}" dt="2020-02-20T09:26:19.908" v="1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WOK Tsz Lung" userId="S::180047074@stu.vtc.edu.hk::457495bb-c13f-4d39-bbb9-90b2a66fb625" providerId="AD" clId="Web-{7FF4C924-E57E-491F-D6A5-B5BEB08EFEC6}" dt="2020-02-20T10:26:14.482" v="25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KWOK Tsz Lung" userId="S::180047074@stu.vtc.edu.hk::457495bb-c13f-4d39-bbb9-90b2a66fb625" providerId="AD" clId="Web-{7FF4C924-E57E-491F-D6A5-B5BEB08EFEC6}" dt="2020-02-20T10:26:27.794" v="260" actId="20577"/>
        <pc:sldMkLst>
          <pc:docMk/>
          <pc:sldMk cId="3983881084" sldId="257"/>
        </pc:sldMkLst>
        <pc:spChg chg="mod">
          <ac:chgData name="KWOK Tsz Lung" userId="S::180047074@stu.vtc.edu.hk::457495bb-c13f-4d39-bbb9-90b2a66fb625" providerId="AD" clId="Web-{7FF4C924-E57E-491F-D6A5-B5BEB08EFEC6}" dt="2020-02-20T10:26:27.794" v="260" actId="20577"/>
          <ac:spMkLst>
            <pc:docMk/>
            <pc:sldMk cId="3983881084" sldId="257"/>
            <ac:spMk id="2" creationId="{3B5526A4-82BB-4FFB-BD83-C1CFAA3780D3}"/>
          </ac:spMkLst>
        </pc:spChg>
      </pc:sldChg>
    </pc:docChg>
  </pc:docChgLst>
  <pc:docChgLst>
    <pc:chgData name="KWOK Tsz Lung" userId="S::180047074@stu.vtc.edu.hk::457495bb-c13f-4d39-bbb9-90b2a66fb625" providerId="AD" clId="Web-{E9C18157-7F45-F7F3-5644-2550DE6E3E70}"/>
    <pc:docChg chg="addSld modSld addMainMaster delMainMaster">
      <pc:chgData name="KWOK Tsz Lung" userId="S::180047074@stu.vtc.edu.hk::457495bb-c13f-4d39-bbb9-90b2a66fb625" providerId="AD" clId="Web-{E9C18157-7F45-F7F3-5644-2550DE6E3E70}" dt="2020-02-22T15:25:17.197" v="54" actId="14100"/>
      <pc:docMkLst>
        <pc:docMk/>
      </pc:docMkLst>
      <pc:sldChg chg="modSp mod modClrScheme chgLayout">
        <pc:chgData name="KWOK Tsz Lung" userId="S::180047074@stu.vtc.edu.hk::457495bb-c13f-4d39-bbb9-90b2a66fb625" providerId="AD" clId="Web-{E9C18157-7F45-F7F3-5644-2550DE6E3E70}" dt="2020-02-22T15:18:52.802" v="10" actId="1076"/>
        <pc:sldMkLst>
          <pc:docMk/>
          <pc:sldMk cId="109857222" sldId="256"/>
        </pc:sldMkLst>
        <pc:spChg chg="mod ord">
          <ac:chgData name="KWOK Tsz Lung" userId="S::180047074@stu.vtc.edu.hk::457495bb-c13f-4d39-bbb9-90b2a66fb625" providerId="AD" clId="Web-{E9C18157-7F45-F7F3-5644-2550DE6E3E70}" dt="2020-02-22T15:18:52.802" v="10" actId="107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WOK Tsz Lung" userId="S::180047074@stu.vtc.edu.hk::457495bb-c13f-4d39-bbb9-90b2a66fb625" providerId="AD" clId="Web-{E9C18157-7F45-F7F3-5644-2550DE6E3E70}" dt="2020-02-22T15:18:52.802" v="9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KWOK Tsz Lung" userId="S::180047074@stu.vtc.edu.hk::457495bb-c13f-4d39-bbb9-90b2a66fb625" providerId="AD" clId="Web-{E9C18157-7F45-F7F3-5644-2550DE6E3E70}" dt="2020-02-22T15:18:01.270" v="2"/>
        <pc:sldMkLst>
          <pc:docMk/>
          <pc:sldMk cId="3983881084" sldId="257"/>
        </pc:sldMkLst>
        <pc:spChg chg="mod ord">
          <ac:chgData name="KWOK Tsz Lung" userId="S::180047074@stu.vtc.edu.hk::457495bb-c13f-4d39-bbb9-90b2a66fb625" providerId="AD" clId="Web-{E9C18157-7F45-F7F3-5644-2550DE6E3E70}" dt="2020-02-22T15:18:01.270" v="2"/>
          <ac:spMkLst>
            <pc:docMk/>
            <pc:sldMk cId="3983881084" sldId="257"/>
            <ac:spMk id="2" creationId="{3B5526A4-82BB-4FFB-BD83-C1CFAA3780D3}"/>
          </ac:spMkLst>
        </pc:spChg>
        <pc:spChg chg="mod ord">
          <ac:chgData name="KWOK Tsz Lung" userId="S::180047074@stu.vtc.edu.hk::457495bb-c13f-4d39-bbb9-90b2a66fb625" providerId="AD" clId="Web-{E9C18157-7F45-F7F3-5644-2550DE6E3E70}" dt="2020-02-22T15:18:01.270" v="2"/>
          <ac:spMkLst>
            <pc:docMk/>
            <pc:sldMk cId="3983881084" sldId="257"/>
            <ac:spMk id="3" creationId="{DB55E2C5-EE43-482D-AA81-C1E23C83A8B1}"/>
          </ac:spMkLst>
        </pc:spChg>
      </pc:sldChg>
      <pc:sldChg chg="modSp mod modClrScheme chgLayout">
        <pc:chgData name="KWOK Tsz Lung" userId="S::180047074@stu.vtc.edu.hk::457495bb-c13f-4d39-bbb9-90b2a66fb625" providerId="AD" clId="Web-{E9C18157-7F45-F7F3-5644-2550DE6E3E70}" dt="2020-02-22T15:18:01.270" v="2"/>
        <pc:sldMkLst>
          <pc:docMk/>
          <pc:sldMk cId="913692420" sldId="258"/>
        </pc:sldMkLst>
        <pc:spChg chg="mod ord">
          <ac:chgData name="KWOK Tsz Lung" userId="S::180047074@stu.vtc.edu.hk::457495bb-c13f-4d39-bbb9-90b2a66fb625" providerId="AD" clId="Web-{E9C18157-7F45-F7F3-5644-2550DE6E3E70}" dt="2020-02-22T15:18:01.270" v="2"/>
          <ac:spMkLst>
            <pc:docMk/>
            <pc:sldMk cId="913692420" sldId="258"/>
            <ac:spMk id="2" creationId="{E8DC1A2D-5E33-4278-895C-C95AFB4EF052}"/>
          </ac:spMkLst>
        </pc:spChg>
        <pc:spChg chg="mod ord">
          <ac:chgData name="KWOK Tsz Lung" userId="S::180047074@stu.vtc.edu.hk::457495bb-c13f-4d39-bbb9-90b2a66fb625" providerId="AD" clId="Web-{E9C18157-7F45-F7F3-5644-2550DE6E3E70}" dt="2020-02-22T15:18:01.270" v="2"/>
          <ac:spMkLst>
            <pc:docMk/>
            <pc:sldMk cId="913692420" sldId="258"/>
            <ac:spMk id="3" creationId="{EE77B1A5-4808-428C-9E47-ADCFA82C9CCA}"/>
          </ac:spMkLst>
        </pc:spChg>
      </pc:sldChg>
      <pc:sldChg chg="modSp mod modClrScheme chgLayout">
        <pc:chgData name="KWOK Tsz Lung" userId="S::180047074@stu.vtc.edu.hk::457495bb-c13f-4d39-bbb9-90b2a66fb625" providerId="AD" clId="Web-{E9C18157-7F45-F7F3-5644-2550DE6E3E70}" dt="2020-02-22T15:18:01.270" v="2"/>
        <pc:sldMkLst>
          <pc:docMk/>
          <pc:sldMk cId="1655343634" sldId="259"/>
        </pc:sldMkLst>
        <pc:spChg chg="mod ord">
          <ac:chgData name="KWOK Tsz Lung" userId="S::180047074@stu.vtc.edu.hk::457495bb-c13f-4d39-bbb9-90b2a66fb625" providerId="AD" clId="Web-{E9C18157-7F45-F7F3-5644-2550DE6E3E70}" dt="2020-02-22T15:18:01.270" v="2"/>
          <ac:spMkLst>
            <pc:docMk/>
            <pc:sldMk cId="1655343634" sldId="259"/>
            <ac:spMk id="2" creationId="{6B4AD17D-551B-4F16-8A9F-FEAE6CA50E38}"/>
          </ac:spMkLst>
        </pc:spChg>
        <pc:spChg chg="mod ord">
          <ac:chgData name="KWOK Tsz Lung" userId="S::180047074@stu.vtc.edu.hk::457495bb-c13f-4d39-bbb9-90b2a66fb625" providerId="AD" clId="Web-{E9C18157-7F45-F7F3-5644-2550DE6E3E70}" dt="2020-02-22T15:18:01.270" v="2"/>
          <ac:spMkLst>
            <pc:docMk/>
            <pc:sldMk cId="1655343634" sldId="259"/>
            <ac:spMk id="3" creationId="{BF1780A5-7906-45B7-884C-67583EA9D91A}"/>
          </ac:spMkLst>
        </pc:spChg>
      </pc:sldChg>
      <pc:sldChg chg="modSp mod modClrScheme chgLayout">
        <pc:chgData name="KWOK Tsz Lung" userId="S::180047074@stu.vtc.edu.hk::457495bb-c13f-4d39-bbb9-90b2a66fb625" providerId="AD" clId="Web-{E9C18157-7F45-F7F3-5644-2550DE6E3E70}" dt="2020-02-22T15:18:01.270" v="2"/>
        <pc:sldMkLst>
          <pc:docMk/>
          <pc:sldMk cId="2013425938" sldId="260"/>
        </pc:sldMkLst>
        <pc:spChg chg="mod ord">
          <ac:chgData name="KWOK Tsz Lung" userId="S::180047074@stu.vtc.edu.hk::457495bb-c13f-4d39-bbb9-90b2a66fb625" providerId="AD" clId="Web-{E9C18157-7F45-F7F3-5644-2550DE6E3E70}" dt="2020-02-22T15:18:01.270" v="2"/>
          <ac:spMkLst>
            <pc:docMk/>
            <pc:sldMk cId="2013425938" sldId="260"/>
            <ac:spMk id="2" creationId="{45FF7901-D7B3-4246-AB08-908E40C5AE0B}"/>
          </ac:spMkLst>
        </pc:spChg>
        <pc:graphicFrameChg chg="mod ord">
          <ac:chgData name="KWOK Tsz Lung" userId="S::180047074@stu.vtc.edu.hk::457495bb-c13f-4d39-bbb9-90b2a66fb625" providerId="AD" clId="Web-{E9C18157-7F45-F7F3-5644-2550DE6E3E70}" dt="2020-02-22T15:18:01.270" v="2"/>
          <ac:graphicFrameMkLst>
            <pc:docMk/>
            <pc:sldMk cId="2013425938" sldId="260"/>
            <ac:graphicFrameMk id="6" creationId="{C2D4791E-2C72-784A-A0E5-1B89C2CFB205}"/>
          </ac:graphicFrameMkLst>
        </pc:graphicFrameChg>
      </pc:sldChg>
      <pc:sldChg chg="modSp mod modClrScheme chgLayout">
        <pc:chgData name="KWOK Tsz Lung" userId="S::180047074@stu.vtc.edu.hk::457495bb-c13f-4d39-bbb9-90b2a66fb625" providerId="AD" clId="Web-{E9C18157-7F45-F7F3-5644-2550DE6E3E70}" dt="2020-02-22T15:18:01.270" v="2"/>
        <pc:sldMkLst>
          <pc:docMk/>
          <pc:sldMk cId="104765769" sldId="261"/>
        </pc:sldMkLst>
        <pc:spChg chg="mod ord">
          <ac:chgData name="KWOK Tsz Lung" userId="S::180047074@stu.vtc.edu.hk::457495bb-c13f-4d39-bbb9-90b2a66fb625" providerId="AD" clId="Web-{E9C18157-7F45-F7F3-5644-2550DE6E3E70}" dt="2020-02-22T15:18:01.270" v="2"/>
          <ac:spMkLst>
            <pc:docMk/>
            <pc:sldMk cId="104765769" sldId="261"/>
            <ac:spMk id="2" creationId="{79AAE321-9A69-4F42-8905-0BF3167A22DD}"/>
          </ac:spMkLst>
        </pc:spChg>
        <pc:spChg chg="mod ord">
          <ac:chgData name="KWOK Tsz Lung" userId="S::180047074@stu.vtc.edu.hk::457495bb-c13f-4d39-bbb9-90b2a66fb625" providerId="AD" clId="Web-{E9C18157-7F45-F7F3-5644-2550DE6E3E70}" dt="2020-02-22T15:18:01.270" v="2"/>
          <ac:spMkLst>
            <pc:docMk/>
            <pc:sldMk cId="104765769" sldId="261"/>
            <ac:spMk id="3" creationId="{40C7AF24-B9EB-6941-82C7-5C6A4F6688FD}"/>
          </ac:spMkLst>
        </pc:spChg>
      </pc:sldChg>
      <pc:sldChg chg="addSp delSp modSp mod modClrScheme chgLayout">
        <pc:chgData name="KWOK Tsz Lung" userId="S::180047074@stu.vtc.edu.hk::457495bb-c13f-4d39-bbb9-90b2a66fb625" providerId="AD" clId="Web-{E9C18157-7F45-F7F3-5644-2550DE6E3E70}" dt="2020-02-22T15:24:52.353" v="38" actId="20577"/>
        <pc:sldMkLst>
          <pc:docMk/>
          <pc:sldMk cId="2351657984" sldId="262"/>
        </pc:sldMkLst>
        <pc:spChg chg="mod ord">
          <ac:chgData name="KWOK Tsz Lung" userId="S::180047074@stu.vtc.edu.hk::457495bb-c13f-4d39-bbb9-90b2a66fb625" providerId="AD" clId="Web-{E9C18157-7F45-F7F3-5644-2550DE6E3E70}" dt="2020-02-22T15:24:52.353" v="38" actId="20577"/>
          <ac:spMkLst>
            <pc:docMk/>
            <pc:sldMk cId="2351657984" sldId="262"/>
            <ac:spMk id="2" creationId="{A4F65AFA-D52F-4B54-9DFB-E43F74AF3C52}"/>
          </ac:spMkLst>
        </pc:spChg>
        <pc:spChg chg="del mod ord">
          <ac:chgData name="KWOK Tsz Lung" userId="S::180047074@stu.vtc.edu.hk::457495bb-c13f-4d39-bbb9-90b2a66fb625" providerId="AD" clId="Web-{E9C18157-7F45-F7F3-5644-2550DE6E3E70}" dt="2020-02-22T15:24:04.243" v="28"/>
          <ac:spMkLst>
            <pc:docMk/>
            <pc:sldMk cId="2351657984" sldId="262"/>
            <ac:spMk id="3" creationId="{BAAAB894-C47D-4DCD-9605-B7B21091414D}"/>
          </ac:spMkLst>
        </pc:spChg>
        <pc:picChg chg="add mod ord">
          <ac:chgData name="KWOK Tsz Lung" userId="S::180047074@stu.vtc.edu.hk::457495bb-c13f-4d39-bbb9-90b2a66fb625" providerId="AD" clId="Web-{E9C18157-7F45-F7F3-5644-2550DE6E3E70}" dt="2020-02-22T15:24:22.212" v="32" actId="14100"/>
          <ac:picMkLst>
            <pc:docMk/>
            <pc:sldMk cId="2351657984" sldId="262"/>
            <ac:picMk id="4" creationId="{DAB35E7E-87E2-4D96-A358-6211FD078934}"/>
          </ac:picMkLst>
        </pc:picChg>
      </pc:sldChg>
      <pc:sldChg chg="addSp delSp modSp new">
        <pc:chgData name="KWOK Tsz Lung" userId="S::180047074@stu.vtc.edu.hk::457495bb-c13f-4d39-bbb9-90b2a66fb625" providerId="AD" clId="Web-{E9C18157-7F45-F7F3-5644-2550DE6E3E70}" dt="2020-02-22T15:25:17.197" v="54" actId="14100"/>
        <pc:sldMkLst>
          <pc:docMk/>
          <pc:sldMk cId="739984769" sldId="263"/>
        </pc:sldMkLst>
        <pc:spChg chg="mod">
          <ac:chgData name="KWOK Tsz Lung" userId="S::180047074@stu.vtc.edu.hk::457495bb-c13f-4d39-bbb9-90b2a66fb625" providerId="AD" clId="Web-{E9C18157-7F45-F7F3-5644-2550DE6E3E70}" dt="2020-02-22T15:25:09.306" v="49" actId="20577"/>
          <ac:spMkLst>
            <pc:docMk/>
            <pc:sldMk cId="739984769" sldId="263"/>
            <ac:spMk id="2" creationId="{4DFA3FCC-EC82-4012-BDB9-3A145CC84055}"/>
          </ac:spMkLst>
        </pc:spChg>
        <pc:spChg chg="del">
          <ac:chgData name="KWOK Tsz Lung" userId="S::180047074@stu.vtc.edu.hk::457495bb-c13f-4d39-bbb9-90b2a66fb625" providerId="AD" clId="Web-{E9C18157-7F45-F7F3-5644-2550DE6E3E70}" dt="2020-02-22T15:25:10.290" v="51"/>
          <ac:spMkLst>
            <pc:docMk/>
            <pc:sldMk cId="739984769" sldId="263"/>
            <ac:spMk id="3" creationId="{89B55C90-D568-460C-8997-2678E4C83AE7}"/>
          </ac:spMkLst>
        </pc:spChg>
        <pc:picChg chg="add mod ord">
          <ac:chgData name="KWOK Tsz Lung" userId="S::180047074@stu.vtc.edu.hk::457495bb-c13f-4d39-bbb9-90b2a66fb625" providerId="AD" clId="Web-{E9C18157-7F45-F7F3-5644-2550DE6E3E70}" dt="2020-02-22T15:25:17.197" v="54" actId="14100"/>
          <ac:picMkLst>
            <pc:docMk/>
            <pc:sldMk cId="739984769" sldId="263"/>
            <ac:picMk id="4" creationId="{12834023-D9D5-4E75-B64B-B19053E614C6}"/>
          </ac:picMkLst>
        </pc:picChg>
      </pc:sldChg>
      <pc:sldMasterChg chg="del delSldLayout">
        <pc:chgData name="KWOK Tsz Lung" userId="S::180047074@stu.vtc.edu.hk::457495bb-c13f-4d39-bbb9-90b2a66fb625" providerId="AD" clId="Web-{E9C18157-7F45-F7F3-5644-2550DE6E3E70}" dt="2020-02-22T15:17:52.208" v="0"/>
        <pc:sldMasterMkLst>
          <pc:docMk/>
          <pc:sldMasterMk cId="3502159172" sldId="2147483912"/>
        </pc:sldMasterMkLst>
        <pc:sldLayoutChg chg="del">
          <pc:chgData name="KWOK Tsz Lung" userId="S::180047074@stu.vtc.edu.hk::457495bb-c13f-4d39-bbb9-90b2a66fb625" providerId="AD" clId="Web-{E9C18157-7F45-F7F3-5644-2550DE6E3E70}" dt="2020-02-22T15:17:52.208" v="0"/>
          <pc:sldLayoutMkLst>
            <pc:docMk/>
            <pc:sldMasterMk cId="3502159172" sldId="2147483912"/>
            <pc:sldLayoutMk cId="4160502099" sldId="2147483913"/>
          </pc:sldLayoutMkLst>
        </pc:sldLayoutChg>
        <pc:sldLayoutChg chg="del">
          <pc:chgData name="KWOK Tsz Lung" userId="S::180047074@stu.vtc.edu.hk::457495bb-c13f-4d39-bbb9-90b2a66fb625" providerId="AD" clId="Web-{E9C18157-7F45-F7F3-5644-2550DE6E3E70}" dt="2020-02-22T15:17:52.208" v="0"/>
          <pc:sldLayoutMkLst>
            <pc:docMk/>
            <pc:sldMasterMk cId="3502159172" sldId="2147483912"/>
            <pc:sldLayoutMk cId="2307974574" sldId="2147483914"/>
          </pc:sldLayoutMkLst>
        </pc:sldLayoutChg>
        <pc:sldLayoutChg chg="del">
          <pc:chgData name="KWOK Tsz Lung" userId="S::180047074@stu.vtc.edu.hk::457495bb-c13f-4d39-bbb9-90b2a66fb625" providerId="AD" clId="Web-{E9C18157-7F45-F7F3-5644-2550DE6E3E70}" dt="2020-02-22T15:17:52.208" v="0"/>
          <pc:sldLayoutMkLst>
            <pc:docMk/>
            <pc:sldMasterMk cId="3502159172" sldId="2147483912"/>
            <pc:sldLayoutMk cId="3138330782" sldId="2147483915"/>
          </pc:sldLayoutMkLst>
        </pc:sldLayoutChg>
        <pc:sldLayoutChg chg="del">
          <pc:chgData name="KWOK Tsz Lung" userId="S::180047074@stu.vtc.edu.hk::457495bb-c13f-4d39-bbb9-90b2a66fb625" providerId="AD" clId="Web-{E9C18157-7F45-F7F3-5644-2550DE6E3E70}" dt="2020-02-22T15:17:52.208" v="0"/>
          <pc:sldLayoutMkLst>
            <pc:docMk/>
            <pc:sldMasterMk cId="3502159172" sldId="2147483912"/>
            <pc:sldLayoutMk cId="3545335903" sldId="2147483916"/>
          </pc:sldLayoutMkLst>
        </pc:sldLayoutChg>
        <pc:sldLayoutChg chg="del">
          <pc:chgData name="KWOK Tsz Lung" userId="S::180047074@stu.vtc.edu.hk::457495bb-c13f-4d39-bbb9-90b2a66fb625" providerId="AD" clId="Web-{E9C18157-7F45-F7F3-5644-2550DE6E3E70}" dt="2020-02-22T15:17:52.208" v="0"/>
          <pc:sldLayoutMkLst>
            <pc:docMk/>
            <pc:sldMasterMk cId="3502159172" sldId="2147483912"/>
            <pc:sldLayoutMk cId="2403124085" sldId="2147483917"/>
          </pc:sldLayoutMkLst>
        </pc:sldLayoutChg>
        <pc:sldLayoutChg chg="del">
          <pc:chgData name="KWOK Tsz Lung" userId="S::180047074@stu.vtc.edu.hk::457495bb-c13f-4d39-bbb9-90b2a66fb625" providerId="AD" clId="Web-{E9C18157-7F45-F7F3-5644-2550DE6E3E70}" dt="2020-02-22T15:17:52.208" v="0"/>
          <pc:sldLayoutMkLst>
            <pc:docMk/>
            <pc:sldMasterMk cId="3502159172" sldId="2147483912"/>
            <pc:sldLayoutMk cId="2549211061" sldId="2147483918"/>
          </pc:sldLayoutMkLst>
        </pc:sldLayoutChg>
        <pc:sldLayoutChg chg="del">
          <pc:chgData name="KWOK Tsz Lung" userId="S::180047074@stu.vtc.edu.hk::457495bb-c13f-4d39-bbb9-90b2a66fb625" providerId="AD" clId="Web-{E9C18157-7F45-F7F3-5644-2550DE6E3E70}" dt="2020-02-22T15:17:52.208" v="0"/>
          <pc:sldLayoutMkLst>
            <pc:docMk/>
            <pc:sldMasterMk cId="3502159172" sldId="2147483912"/>
            <pc:sldLayoutMk cId="3117567497" sldId="2147483919"/>
          </pc:sldLayoutMkLst>
        </pc:sldLayoutChg>
        <pc:sldLayoutChg chg="del">
          <pc:chgData name="KWOK Tsz Lung" userId="S::180047074@stu.vtc.edu.hk::457495bb-c13f-4d39-bbb9-90b2a66fb625" providerId="AD" clId="Web-{E9C18157-7F45-F7F3-5644-2550DE6E3E70}" dt="2020-02-22T15:17:52.208" v="0"/>
          <pc:sldLayoutMkLst>
            <pc:docMk/>
            <pc:sldMasterMk cId="3502159172" sldId="2147483912"/>
            <pc:sldLayoutMk cId="1162650452" sldId="2147483920"/>
          </pc:sldLayoutMkLst>
        </pc:sldLayoutChg>
        <pc:sldLayoutChg chg="del">
          <pc:chgData name="KWOK Tsz Lung" userId="S::180047074@stu.vtc.edu.hk::457495bb-c13f-4d39-bbb9-90b2a66fb625" providerId="AD" clId="Web-{E9C18157-7F45-F7F3-5644-2550DE6E3E70}" dt="2020-02-22T15:17:52.208" v="0"/>
          <pc:sldLayoutMkLst>
            <pc:docMk/>
            <pc:sldMasterMk cId="3502159172" sldId="2147483912"/>
            <pc:sldLayoutMk cId="993591599" sldId="2147483921"/>
          </pc:sldLayoutMkLst>
        </pc:sldLayoutChg>
        <pc:sldLayoutChg chg="del">
          <pc:chgData name="KWOK Tsz Lung" userId="S::180047074@stu.vtc.edu.hk::457495bb-c13f-4d39-bbb9-90b2a66fb625" providerId="AD" clId="Web-{E9C18157-7F45-F7F3-5644-2550DE6E3E70}" dt="2020-02-22T15:17:52.208" v="0"/>
          <pc:sldLayoutMkLst>
            <pc:docMk/>
            <pc:sldMasterMk cId="3502159172" sldId="2147483912"/>
            <pc:sldLayoutMk cId="3916063823" sldId="2147483922"/>
          </pc:sldLayoutMkLst>
        </pc:sldLayoutChg>
        <pc:sldLayoutChg chg="del">
          <pc:chgData name="KWOK Tsz Lung" userId="S::180047074@stu.vtc.edu.hk::457495bb-c13f-4d39-bbb9-90b2a66fb625" providerId="AD" clId="Web-{E9C18157-7F45-F7F3-5644-2550DE6E3E70}" dt="2020-02-22T15:17:52.208" v="0"/>
          <pc:sldLayoutMkLst>
            <pc:docMk/>
            <pc:sldMasterMk cId="3502159172" sldId="2147483912"/>
            <pc:sldLayoutMk cId="3633889227" sldId="2147483923"/>
          </pc:sldLayoutMkLst>
        </pc:sldLayoutChg>
      </pc:sldMasterChg>
      <pc:sldMasterChg chg="add del addSldLayout delSldLayout modSldLayout">
        <pc:chgData name="KWOK Tsz Lung" userId="S::180047074@stu.vtc.edu.hk::457495bb-c13f-4d39-bbb9-90b2a66fb625" providerId="AD" clId="Web-{E9C18157-7F45-F7F3-5644-2550DE6E3E70}" dt="2020-02-22T15:17:54.489" v="1"/>
        <pc:sldMasterMkLst>
          <pc:docMk/>
          <pc:sldMasterMk cId="515953980" sldId="2147483924"/>
        </pc:sldMasterMkLst>
        <pc:sldLayoutChg chg="add del mod replId">
          <pc:chgData name="KWOK Tsz Lung" userId="S::180047074@stu.vtc.edu.hk::457495bb-c13f-4d39-bbb9-90b2a66fb625" providerId="AD" clId="Web-{E9C18157-7F45-F7F3-5644-2550DE6E3E70}" dt="2020-02-22T15:17:54.489" v="1"/>
          <pc:sldLayoutMkLst>
            <pc:docMk/>
            <pc:sldMasterMk cId="515953980" sldId="2147483924"/>
            <pc:sldLayoutMk cId="1483160539" sldId="2147483925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7:54.489" v="1"/>
          <pc:sldLayoutMkLst>
            <pc:docMk/>
            <pc:sldMasterMk cId="515953980" sldId="2147483924"/>
            <pc:sldLayoutMk cId="3478290317" sldId="2147483926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7:54.489" v="1"/>
          <pc:sldLayoutMkLst>
            <pc:docMk/>
            <pc:sldMasterMk cId="515953980" sldId="2147483924"/>
            <pc:sldLayoutMk cId="2122039920" sldId="2147483927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7:54.489" v="1"/>
          <pc:sldLayoutMkLst>
            <pc:docMk/>
            <pc:sldMasterMk cId="515953980" sldId="2147483924"/>
            <pc:sldLayoutMk cId="932823460" sldId="2147483928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7:54.489" v="1"/>
          <pc:sldLayoutMkLst>
            <pc:docMk/>
            <pc:sldMasterMk cId="515953980" sldId="2147483924"/>
            <pc:sldLayoutMk cId="2784544232" sldId="2147483929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7:54.489" v="1"/>
          <pc:sldLayoutMkLst>
            <pc:docMk/>
            <pc:sldMasterMk cId="515953980" sldId="2147483924"/>
            <pc:sldLayoutMk cId="2569545923" sldId="2147483930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7:54.489" v="1"/>
          <pc:sldLayoutMkLst>
            <pc:docMk/>
            <pc:sldMasterMk cId="515953980" sldId="2147483924"/>
            <pc:sldLayoutMk cId="548201658" sldId="2147483931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7:54.489" v="1"/>
          <pc:sldLayoutMkLst>
            <pc:docMk/>
            <pc:sldMasterMk cId="515953980" sldId="2147483924"/>
            <pc:sldLayoutMk cId="3533071444" sldId="2147483932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7:54.489" v="1"/>
          <pc:sldLayoutMkLst>
            <pc:docMk/>
            <pc:sldMasterMk cId="515953980" sldId="2147483924"/>
            <pc:sldLayoutMk cId="4091030608" sldId="2147483933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7:54.489" v="1"/>
          <pc:sldLayoutMkLst>
            <pc:docMk/>
            <pc:sldMasterMk cId="515953980" sldId="2147483924"/>
            <pc:sldLayoutMk cId="2343783979" sldId="2147483934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7:54.489" v="1"/>
          <pc:sldLayoutMkLst>
            <pc:docMk/>
            <pc:sldMasterMk cId="515953980" sldId="2147483924"/>
            <pc:sldLayoutMk cId="309745563" sldId="2147483935"/>
          </pc:sldLayoutMkLst>
        </pc:sldLayoutChg>
      </pc:sldMasterChg>
      <pc:sldMasterChg chg="add del addSldLayout delSldLayout modSldLayout">
        <pc:chgData name="KWOK Tsz Lung" userId="S::180047074@stu.vtc.edu.hk::457495bb-c13f-4d39-bbb9-90b2a66fb625" providerId="AD" clId="Web-{E9C18157-7F45-F7F3-5644-2550DE6E3E70}" dt="2020-02-22T15:18:01.270" v="2"/>
        <pc:sldMasterMkLst>
          <pc:docMk/>
          <pc:sldMasterMk cId="106041334" sldId="2147483936"/>
        </pc:sldMasterMkLst>
        <pc:sldLayoutChg chg="add del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106041334" sldId="2147483936"/>
            <pc:sldLayoutMk cId="330412496" sldId="2147483937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106041334" sldId="2147483936"/>
            <pc:sldLayoutMk cId="1437832419" sldId="2147483938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106041334" sldId="2147483936"/>
            <pc:sldLayoutMk cId="2793867821" sldId="2147483939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106041334" sldId="2147483936"/>
            <pc:sldLayoutMk cId="3515084206" sldId="2147483940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106041334" sldId="2147483936"/>
            <pc:sldLayoutMk cId="2907086434" sldId="2147483941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106041334" sldId="2147483936"/>
            <pc:sldLayoutMk cId="3520179539" sldId="2147483942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106041334" sldId="2147483936"/>
            <pc:sldLayoutMk cId="2640990523" sldId="2147483943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106041334" sldId="2147483936"/>
            <pc:sldLayoutMk cId="1384959435" sldId="2147483944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106041334" sldId="2147483936"/>
            <pc:sldLayoutMk cId="255293358" sldId="2147483945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106041334" sldId="2147483936"/>
            <pc:sldLayoutMk cId="2049660262" sldId="2147483946"/>
          </pc:sldLayoutMkLst>
        </pc:sldLayoutChg>
        <pc:sldLayoutChg chg="add del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106041334" sldId="2147483936"/>
            <pc:sldLayoutMk cId="1635242125" sldId="2147483947"/>
          </pc:sldLayoutMkLst>
        </pc:sldLayoutChg>
      </pc:sldMasterChg>
      <pc:sldMasterChg chg="add addSldLayout modSldLayout">
        <pc:chgData name="KWOK Tsz Lung" userId="S::180047074@stu.vtc.edu.hk::457495bb-c13f-4d39-bbb9-90b2a66fb625" providerId="AD" clId="Web-{E9C18157-7F45-F7F3-5644-2550DE6E3E70}" dt="2020-02-22T15:18:01.270" v="2"/>
        <pc:sldMasterMkLst>
          <pc:docMk/>
          <pc:sldMasterMk cId="662267254" sldId="2147483948"/>
        </pc:sldMasterMkLst>
        <pc:sldLayoutChg chg="add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662267254" sldId="2147483948"/>
            <pc:sldLayoutMk cId="2686754611" sldId="2147483949"/>
          </pc:sldLayoutMkLst>
        </pc:sldLayoutChg>
        <pc:sldLayoutChg chg="add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662267254" sldId="2147483948"/>
            <pc:sldLayoutMk cId="3127615326" sldId="2147483950"/>
          </pc:sldLayoutMkLst>
        </pc:sldLayoutChg>
        <pc:sldLayoutChg chg="add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662267254" sldId="2147483948"/>
            <pc:sldLayoutMk cId="3620190031" sldId="2147483951"/>
          </pc:sldLayoutMkLst>
        </pc:sldLayoutChg>
        <pc:sldLayoutChg chg="add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662267254" sldId="2147483948"/>
            <pc:sldLayoutMk cId="3666054944" sldId="2147483952"/>
          </pc:sldLayoutMkLst>
        </pc:sldLayoutChg>
        <pc:sldLayoutChg chg="add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662267254" sldId="2147483948"/>
            <pc:sldLayoutMk cId="885523970" sldId="2147483953"/>
          </pc:sldLayoutMkLst>
        </pc:sldLayoutChg>
        <pc:sldLayoutChg chg="add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662267254" sldId="2147483948"/>
            <pc:sldLayoutMk cId="389201479" sldId="2147483954"/>
          </pc:sldLayoutMkLst>
        </pc:sldLayoutChg>
        <pc:sldLayoutChg chg="add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662267254" sldId="2147483948"/>
            <pc:sldLayoutMk cId="1177377521" sldId="2147483955"/>
          </pc:sldLayoutMkLst>
        </pc:sldLayoutChg>
        <pc:sldLayoutChg chg="add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662267254" sldId="2147483948"/>
            <pc:sldLayoutMk cId="3100723959" sldId="2147483956"/>
          </pc:sldLayoutMkLst>
        </pc:sldLayoutChg>
        <pc:sldLayoutChg chg="add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662267254" sldId="2147483948"/>
            <pc:sldLayoutMk cId="1641755420" sldId="2147483957"/>
          </pc:sldLayoutMkLst>
        </pc:sldLayoutChg>
        <pc:sldLayoutChg chg="add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662267254" sldId="2147483948"/>
            <pc:sldLayoutMk cId="1958095285" sldId="2147483958"/>
          </pc:sldLayoutMkLst>
        </pc:sldLayoutChg>
        <pc:sldLayoutChg chg="add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662267254" sldId="2147483948"/>
            <pc:sldLayoutMk cId="2377178364" sldId="2147483959"/>
          </pc:sldLayoutMkLst>
        </pc:sldLayoutChg>
        <pc:sldLayoutChg chg="add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662267254" sldId="2147483948"/>
            <pc:sldLayoutMk cId="3840717158" sldId="2147483960"/>
          </pc:sldLayoutMkLst>
        </pc:sldLayoutChg>
        <pc:sldLayoutChg chg="add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662267254" sldId="2147483948"/>
            <pc:sldLayoutMk cId="2199423085" sldId="2147483961"/>
          </pc:sldLayoutMkLst>
        </pc:sldLayoutChg>
        <pc:sldLayoutChg chg="add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662267254" sldId="2147483948"/>
            <pc:sldLayoutMk cId="2914912121" sldId="2147483962"/>
          </pc:sldLayoutMkLst>
        </pc:sldLayoutChg>
        <pc:sldLayoutChg chg="add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662267254" sldId="2147483948"/>
            <pc:sldLayoutMk cId="324270871" sldId="2147483963"/>
          </pc:sldLayoutMkLst>
        </pc:sldLayoutChg>
        <pc:sldLayoutChg chg="add mod replId">
          <pc:chgData name="KWOK Tsz Lung" userId="S::180047074@stu.vtc.edu.hk::457495bb-c13f-4d39-bbb9-90b2a66fb625" providerId="AD" clId="Web-{E9C18157-7F45-F7F3-5644-2550DE6E3E70}" dt="2020-02-22T15:18:01.270" v="2"/>
          <pc:sldLayoutMkLst>
            <pc:docMk/>
            <pc:sldMasterMk cId="662267254" sldId="2147483948"/>
            <pc:sldLayoutMk cId="3722234177" sldId="2147483964"/>
          </pc:sldLayoutMkLst>
        </pc:sldLayoutChg>
      </pc:sldMasterChg>
    </pc:docChg>
  </pc:docChgLst>
  <pc:docChgLst>
    <pc:chgData name="KWOK Tsz Lung" userId="S::180047074@stu.vtc.edu.hk::457495bb-c13f-4d39-bbb9-90b2a66fb625" providerId="AD" clId="Web-{B1F6281B-64C9-91CA-FCF4-88547F443629}"/>
    <pc:docChg chg="modSld">
      <pc:chgData name="KWOK Tsz Lung" userId="S::180047074@stu.vtc.edu.hk::457495bb-c13f-4d39-bbb9-90b2a66fb625" providerId="AD" clId="Web-{B1F6281B-64C9-91CA-FCF4-88547F443629}" dt="2020-02-21T08:05:52.399" v="269" actId="20577"/>
      <pc:docMkLst>
        <pc:docMk/>
      </pc:docMkLst>
      <pc:sldChg chg="modSp">
        <pc:chgData name="KWOK Tsz Lung" userId="S::180047074@stu.vtc.edu.hk::457495bb-c13f-4d39-bbb9-90b2a66fb625" providerId="AD" clId="Web-{B1F6281B-64C9-91CA-FCF4-88547F443629}" dt="2020-02-21T08:05:52.399" v="268" actId="20577"/>
        <pc:sldMkLst>
          <pc:docMk/>
          <pc:sldMk cId="1655343634" sldId="259"/>
        </pc:sldMkLst>
        <pc:spChg chg="mod">
          <ac:chgData name="KWOK Tsz Lung" userId="S::180047074@stu.vtc.edu.hk::457495bb-c13f-4d39-bbb9-90b2a66fb625" providerId="AD" clId="Web-{B1F6281B-64C9-91CA-FCF4-88547F443629}" dt="2020-02-21T08:05:52.399" v="268" actId="20577"/>
          <ac:spMkLst>
            <pc:docMk/>
            <pc:sldMk cId="1655343634" sldId="259"/>
            <ac:spMk id="3" creationId="{BF1780A5-7906-45B7-884C-67583EA9D91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EF5370-1D91-4F00-BECE-9DCD0FD92275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58B3037-47E0-4DDC-A17B-D780FB79F8A3}">
      <dgm:prSet phldrT="[文字]"/>
      <dgm:spPr/>
      <dgm:t>
        <a:bodyPr/>
        <a:lstStyle/>
        <a:p>
          <a:r>
            <a:rPr lang="en-US" altLang="zh-TW"/>
            <a:t>UAV</a:t>
          </a:r>
          <a:endParaRPr lang="zh-TW" altLang="en-US"/>
        </a:p>
      </dgm:t>
    </dgm:pt>
    <dgm:pt modelId="{04BF798B-424A-462B-A2AA-508453C325A0}" type="parTrans" cxnId="{CE006749-F8DE-44FA-AC06-A578CDA2C4D2}">
      <dgm:prSet/>
      <dgm:spPr/>
      <dgm:t>
        <a:bodyPr/>
        <a:lstStyle/>
        <a:p>
          <a:endParaRPr lang="zh-TW" altLang="en-US"/>
        </a:p>
      </dgm:t>
    </dgm:pt>
    <dgm:pt modelId="{0ACD1239-EEBA-4DBA-99FD-6927D438E119}" type="sibTrans" cxnId="{CE006749-F8DE-44FA-AC06-A578CDA2C4D2}">
      <dgm:prSet/>
      <dgm:spPr/>
      <dgm:t>
        <a:bodyPr/>
        <a:lstStyle/>
        <a:p>
          <a:endParaRPr lang="zh-TW" altLang="en-US"/>
        </a:p>
      </dgm:t>
    </dgm:pt>
    <dgm:pt modelId="{1231908D-3FE5-4A16-97A4-5D1F9B93AAF1}">
      <dgm:prSet phldrT="[文字]"/>
      <dgm:spPr/>
      <dgm:t>
        <a:bodyPr/>
        <a:lstStyle/>
        <a:p>
          <a:r>
            <a:rPr lang="en-US" altLang="zh-TW"/>
            <a:t>Window Application</a:t>
          </a:r>
          <a:endParaRPr lang="zh-TW" altLang="en-US"/>
        </a:p>
      </dgm:t>
    </dgm:pt>
    <dgm:pt modelId="{DE02F637-6585-4125-AC99-D9C3C4154D0D}" type="parTrans" cxnId="{A44F2D27-B0C7-4CB3-B1E7-6AA85DA05C8B}">
      <dgm:prSet/>
      <dgm:spPr/>
      <dgm:t>
        <a:bodyPr/>
        <a:lstStyle/>
        <a:p>
          <a:endParaRPr lang="zh-TW" altLang="en-US"/>
        </a:p>
      </dgm:t>
    </dgm:pt>
    <dgm:pt modelId="{02F07229-CB44-4FAA-94D4-04AD50D1C655}" type="sibTrans" cxnId="{A44F2D27-B0C7-4CB3-B1E7-6AA85DA05C8B}">
      <dgm:prSet/>
      <dgm:spPr/>
      <dgm:t>
        <a:bodyPr/>
        <a:lstStyle/>
        <a:p>
          <a:endParaRPr lang="zh-TW" altLang="en-US"/>
        </a:p>
      </dgm:t>
    </dgm:pt>
    <dgm:pt modelId="{1701E6BB-E068-4D0C-B58A-C89E689C0C04}">
      <dgm:prSet phldrT="[文字]"/>
      <dgm:spPr/>
      <dgm:t>
        <a:bodyPr/>
        <a:lstStyle/>
        <a:p>
          <a:r>
            <a:rPr lang="en-US" altLang="zh-TW"/>
            <a:t>Android Application</a:t>
          </a:r>
          <a:endParaRPr lang="zh-TW" altLang="en-US"/>
        </a:p>
      </dgm:t>
    </dgm:pt>
    <dgm:pt modelId="{1E030653-76F2-41C3-81EE-A570AAD3537E}" type="parTrans" cxnId="{EFD05A5E-50C5-4CA9-8C7B-85CA6523D0B4}">
      <dgm:prSet/>
      <dgm:spPr/>
      <dgm:t>
        <a:bodyPr/>
        <a:lstStyle/>
        <a:p>
          <a:endParaRPr lang="zh-TW" altLang="en-US"/>
        </a:p>
      </dgm:t>
    </dgm:pt>
    <dgm:pt modelId="{EA8DE7F5-BA42-4B2F-8DE4-95080B030FA4}" type="sibTrans" cxnId="{EFD05A5E-50C5-4CA9-8C7B-85CA6523D0B4}">
      <dgm:prSet/>
      <dgm:spPr/>
      <dgm:t>
        <a:bodyPr/>
        <a:lstStyle/>
        <a:p>
          <a:endParaRPr lang="zh-TW" altLang="en-US"/>
        </a:p>
      </dgm:t>
    </dgm:pt>
    <dgm:pt modelId="{B8D75F90-1529-40B9-A5B6-96C5807EF511}" type="pres">
      <dgm:prSet presAssocID="{72EF5370-1D91-4F00-BECE-9DCD0FD9227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B7995A4-5B20-42D6-9EB7-43BD1D8546B7}" type="pres">
      <dgm:prSet presAssocID="{558B3037-47E0-4DDC-A17B-D780FB79F8A3}" presName="centerShape" presStyleLbl="node0" presStyleIdx="0" presStyleCnt="1"/>
      <dgm:spPr/>
    </dgm:pt>
    <dgm:pt modelId="{3E168FC9-8C26-4533-B239-6D987CAF5B20}" type="pres">
      <dgm:prSet presAssocID="{DE02F637-6585-4125-AC99-D9C3C4154D0D}" presName="parTrans" presStyleLbl="sibTrans2D1" presStyleIdx="0" presStyleCnt="2"/>
      <dgm:spPr/>
    </dgm:pt>
    <dgm:pt modelId="{7174CFE0-6651-413F-AEC7-6B1B46098FF5}" type="pres">
      <dgm:prSet presAssocID="{DE02F637-6585-4125-AC99-D9C3C4154D0D}" presName="connectorText" presStyleLbl="sibTrans2D1" presStyleIdx="0" presStyleCnt="2"/>
      <dgm:spPr/>
    </dgm:pt>
    <dgm:pt modelId="{C9B769E7-A815-42F2-A34B-44B4151002CD}" type="pres">
      <dgm:prSet presAssocID="{1231908D-3FE5-4A16-97A4-5D1F9B93AAF1}" presName="node" presStyleLbl="node1" presStyleIdx="0" presStyleCnt="2">
        <dgm:presLayoutVars>
          <dgm:bulletEnabled val="1"/>
        </dgm:presLayoutVars>
      </dgm:prSet>
      <dgm:spPr/>
    </dgm:pt>
    <dgm:pt modelId="{C97F1119-DAFD-4575-A181-3CE66A567AD5}" type="pres">
      <dgm:prSet presAssocID="{1E030653-76F2-41C3-81EE-A570AAD3537E}" presName="parTrans" presStyleLbl="sibTrans2D1" presStyleIdx="1" presStyleCnt="2"/>
      <dgm:spPr/>
    </dgm:pt>
    <dgm:pt modelId="{85473476-0BCF-434F-A83F-5C352AAF9EE4}" type="pres">
      <dgm:prSet presAssocID="{1E030653-76F2-41C3-81EE-A570AAD3537E}" presName="connectorText" presStyleLbl="sibTrans2D1" presStyleIdx="1" presStyleCnt="2"/>
      <dgm:spPr/>
    </dgm:pt>
    <dgm:pt modelId="{47478AFF-93BF-4B2D-9CDF-ADFD0394E35F}" type="pres">
      <dgm:prSet presAssocID="{1701E6BB-E068-4D0C-B58A-C89E689C0C04}" presName="node" presStyleLbl="node1" presStyleIdx="1" presStyleCnt="2">
        <dgm:presLayoutVars>
          <dgm:bulletEnabled val="1"/>
        </dgm:presLayoutVars>
      </dgm:prSet>
      <dgm:spPr/>
    </dgm:pt>
  </dgm:ptLst>
  <dgm:cxnLst>
    <dgm:cxn modelId="{0C485006-170B-421E-9CB4-5C3819EC9B5A}" type="presOf" srcId="{1E030653-76F2-41C3-81EE-A570AAD3537E}" destId="{85473476-0BCF-434F-A83F-5C352AAF9EE4}" srcOrd="1" destOrd="0" presId="urn:microsoft.com/office/officeart/2005/8/layout/radial5"/>
    <dgm:cxn modelId="{A44F2D27-B0C7-4CB3-B1E7-6AA85DA05C8B}" srcId="{558B3037-47E0-4DDC-A17B-D780FB79F8A3}" destId="{1231908D-3FE5-4A16-97A4-5D1F9B93AAF1}" srcOrd="0" destOrd="0" parTransId="{DE02F637-6585-4125-AC99-D9C3C4154D0D}" sibTransId="{02F07229-CB44-4FAA-94D4-04AD50D1C655}"/>
    <dgm:cxn modelId="{EFD05A5E-50C5-4CA9-8C7B-85CA6523D0B4}" srcId="{558B3037-47E0-4DDC-A17B-D780FB79F8A3}" destId="{1701E6BB-E068-4D0C-B58A-C89E689C0C04}" srcOrd="1" destOrd="0" parTransId="{1E030653-76F2-41C3-81EE-A570AAD3537E}" sibTransId="{EA8DE7F5-BA42-4B2F-8DE4-95080B030FA4}"/>
    <dgm:cxn modelId="{F3A1EC46-8925-434B-860F-57ABD352C129}" type="presOf" srcId="{DE02F637-6585-4125-AC99-D9C3C4154D0D}" destId="{3E168FC9-8C26-4533-B239-6D987CAF5B20}" srcOrd="0" destOrd="0" presId="urn:microsoft.com/office/officeart/2005/8/layout/radial5"/>
    <dgm:cxn modelId="{CE006749-F8DE-44FA-AC06-A578CDA2C4D2}" srcId="{72EF5370-1D91-4F00-BECE-9DCD0FD92275}" destId="{558B3037-47E0-4DDC-A17B-D780FB79F8A3}" srcOrd="0" destOrd="0" parTransId="{04BF798B-424A-462B-A2AA-508453C325A0}" sibTransId="{0ACD1239-EEBA-4DBA-99FD-6927D438E119}"/>
    <dgm:cxn modelId="{AF713776-A7C3-46CF-B494-00B15FA851AE}" type="presOf" srcId="{1701E6BB-E068-4D0C-B58A-C89E689C0C04}" destId="{47478AFF-93BF-4B2D-9CDF-ADFD0394E35F}" srcOrd="0" destOrd="0" presId="urn:microsoft.com/office/officeart/2005/8/layout/radial5"/>
    <dgm:cxn modelId="{41354F78-9F59-4C7A-9D68-4BBD652DEF5C}" type="presOf" srcId="{1E030653-76F2-41C3-81EE-A570AAD3537E}" destId="{C97F1119-DAFD-4575-A181-3CE66A567AD5}" srcOrd="0" destOrd="0" presId="urn:microsoft.com/office/officeart/2005/8/layout/radial5"/>
    <dgm:cxn modelId="{5846758F-A922-47E7-BC76-76620BCBC2A1}" type="presOf" srcId="{558B3037-47E0-4DDC-A17B-D780FB79F8A3}" destId="{CB7995A4-5B20-42D6-9EB7-43BD1D8546B7}" srcOrd="0" destOrd="0" presId="urn:microsoft.com/office/officeart/2005/8/layout/radial5"/>
    <dgm:cxn modelId="{F0C3A093-95E2-45E2-A86A-C09E7F2D680C}" type="presOf" srcId="{1231908D-3FE5-4A16-97A4-5D1F9B93AAF1}" destId="{C9B769E7-A815-42F2-A34B-44B4151002CD}" srcOrd="0" destOrd="0" presId="urn:microsoft.com/office/officeart/2005/8/layout/radial5"/>
    <dgm:cxn modelId="{7CE3AC99-D5C3-4FBD-8826-27B1A61D85E7}" type="presOf" srcId="{72EF5370-1D91-4F00-BECE-9DCD0FD92275}" destId="{B8D75F90-1529-40B9-A5B6-96C5807EF511}" srcOrd="0" destOrd="0" presId="urn:microsoft.com/office/officeart/2005/8/layout/radial5"/>
    <dgm:cxn modelId="{287C44B1-373B-4FEE-87BF-FE80BA763FB0}" type="presOf" srcId="{DE02F637-6585-4125-AC99-D9C3C4154D0D}" destId="{7174CFE0-6651-413F-AEC7-6B1B46098FF5}" srcOrd="1" destOrd="0" presId="urn:microsoft.com/office/officeart/2005/8/layout/radial5"/>
    <dgm:cxn modelId="{52AF42C0-E0FA-4EE4-89CB-1F55D3FEB4A2}" type="presParOf" srcId="{B8D75F90-1529-40B9-A5B6-96C5807EF511}" destId="{CB7995A4-5B20-42D6-9EB7-43BD1D8546B7}" srcOrd="0" destOrd="0" presId="urn:microsoft.com/office/officeart/2005/8/layout/radial5"/>
    <dgm:cxn modelId="{344F376A-F3B7-47D2-A11B-04D97C0F1641}" type="presParOf" srcId="{B8D75F90-1529-40B9-A5B6-96C5807EF511}" destId="{3E168FC9-8C26-4533-B239-6D987CAF5B20}" srcOrd="1" destOrd="0" presId="urn:microsoft.com/office/officeart/2005/8/layout/radial5"/>
    <dgm:cxn modelId="{BD572C7B-531D-4722-BFE3-D5203D87582E}" type="presParOf" srcId="{3E168FC9-8C26-4533-B239-6D987CAF5B20}" destId="{7174CFE0-6651-413F-AEC7-6B1B46098FF5}" srcOrd="0" destOrd="0" presId="urn:microsoft.com/office/officeart/2005/8/layout/radial5"/>
    <dgm:cxn modelId="{182D5DCE-987B-4495-9202-C13BB6099CAF}" type="presParOf" srcId="{B8D75F90-1529-40B9-A5B6-96C5807EF511}" destId="{C9B769E7-A815-42F2-A34B-44B4151002CD}" srcOrd="2" destOrd="0" presId="urn:microsoft.com/office/officeart/2005/8/layout/radial5"/>
    <dgm:cxn modelId="{D0B3CAB8-09A9-46D6-8938-E005321C9D80}" type="presParOf" srcId="{B8D75F90-1529-40B9-A5B6-96C5807EF511}" destId="{C97F1119-DAFD-4575-A181-3CE66A567AD5}" srcOrd="3" destOrd="0" presId="urn:microsoft.com/office/officeart/2005/8/layout/radial5"/>
    <dgm:cxn modelId="{079AD272-DEED-468E-A7C6-E9554742A6ED}" type="presParOf" srcId="{C97F1119-DAFD-4575-A181-3CE66A567AD5}" destId="{85473476-0BCF-434F-A83F-5C352AAF9EE4}" srcOrd="0" destOrd="0" presId="urn:microsoft.com/office/officeart/2005/8/layout/radial5"/>
    <dgm:cxn modelId="{A3285992-4F08-4888-A8C6-34C23A4BDF01}" type="presParOf" srcId="{B8D75F90-1529-40B9-A5B6-96C5807EF511}" destId="{47478AFF-93BF-4B2D-9CDF-ADFD0394E35F}" srcOrd="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995A4-5B20-42D6-9EB7-43BD1D8546B7}">
      <dsp:nvSpPr>
        <dsp:cNvPr id="0" name=""/>
        <dsp:cNvSpPr/>
      </dsp:nvSpPr>
      <dsp:spPr>
        <a:xfrm>
          <a:off x="3905929" y="1546289"/>
          <a:ext cx="1103541" cy="1103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600" kern="1200"/>
            <a:t>UAV</a:t>
          </a:r>
          <a:endParaRPr lang="zh-TW" altLang="en-US" sz="2600" kern="1200"/>
        </a:p>
      </dsp:txBody>
      <dsp:txXfrm>
        <a:off x="4067539" y="1707899"/>
        <a:ext cx="780321" cy="780321"/>
      </dsp:txXfrm>
    </dsp:sp>
    <dsp:sp modelId="{3E168FC9-8C26-4533-B239-6D987CAF5B20}">
      <dsp:nvSpPr>
        <dsp:cNvPr id="0" name=""/>
        <dsp:cNvSpPr/>
      </dsp:nvSpPr>
      <dsp:spPr>
        <a:xfrm rot="16200000">
          <a:off x="4340972" y="1145053"/>
          <a:ext cx="233454" cy="3752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4375990" y="1255112"/>
        <a:ext cx="163418" cy="225122"/>
      </dsp:txXfrm>
    </dsp:sp>
    <dsp:sp modelId="{C9B769E7-A815-42F2-A34B-44B4151002CD}">
      <dsp:nvSpPr>
        <dsp:cNvPr id="0" name=""/>
        <dsp:cNvSpPr/>
      </dsp:nvSpPr>
      <dsp:spPr>
        <a:xfrm>
          <a:off x="3905929" y="2266"/>
          <a:ext cx="1103541" cy="1103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/>
            <a:t>Window Application</a:t>
          </a:r>
          <a:endParaRPr lang="zh-TW" altLang="en-US" sz="1000" kern="1200"/>
        </a:p>
      </dsp:txBody>
      <dsp:txXfrm>
        <a:off x="4067539" y="163876"/>
        <a:ext cx="780321" cy="780321"/>
      </dsp:txXfrm>
    </dsp:sp>
    <dsp:sp modelId="{C97F1119-DAFD-4575-A181-3CE66A567AD5}">
      <dsp:nvSpPr>
        <dsp:cNvPr id="0" name=""/>
        <dsp:cNvSpPr/>
      </dsp:nvSpPr>
      <dsp:spPr>
        <a:xfrm rot="5400000">
          <a:off x="4340972" y="2675862"/>
          <a:ext cx="233454" cy="3752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4375990" y="2715885"/>
        <a:ext cx="163418" cy="225122"/>
      </dsp:txXfrm>
    </dsp:sp>
    <dsp:sp modelId="{47478AFF-93BF-4B2D-9CDF-ADFD0394E35F}">
      <dsp:nvSpPr>
        <dsp:cNvPr id="0" name=""/>
        <dsp:cNvSpPr/>
      </dsp:nvSpPr>
      <dsp:spPr>
        <a:xfrm>
          <a:off x="3905929" y="3090312"/>
          <a:ext cx="1103541" cy="1103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/>
            <a:t>Android Application</a:t>
          </a:r>
          <a:endParaRPr lang="zh-TW" altLang="en-US" sz="1000" kern="1200"/>
        </a:p>
      </dsp:txBody>
      <dsp:txXfrm>
        <a:off x="4067539" y="3251922"/>
        <a:ext cx="780321" cy="780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5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9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178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17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9423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12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0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3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1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9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5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2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7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2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5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6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992" y="1465614"/>
            <a:ext cx="8915399" cy="2262781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ITP4913M FYP Interim Present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0688" y="3767559"/>
            <a:ext cx="7986156" cy="173538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algn="r"/>
            <a:r>
              <a:rPr lang="en-US">
                <a:cs typeface="Calibri" panose="020F0502020204030204"/>
              </a:rPr>
              <a:t>Group: Edward Ma 9</a:t>
            </a:r>
            <a:br>
              <a:rPr lang="en-US">
                <a:cs typeface="Calibri" panose="020F0502020204030204"/>
              </a:rPr>
            </a:br>
            <a:r>
              <a:rPr lang="en-US">
                <a:cs typeface="Calibri" panose="020F0502020204030204"/>
              </a:rPr>
              <a:t>Supervisor: Mr. Ma Siu </a:t>
            </a:r>
            <a:r>
              <a:rPr lang="en-US" err="1">
                <a:cs typeface="Calibri" panose="020F0502020204030204"/>
              </a:rPr>
              <a:t>Kwong</a:t>
            </a:r>
            <a:r>
              <a:rPr lang="en-US">
                <a:cs typeface="Calibri" panose="020F0502020204030204"/>
              </a:rPr>
              <a:t>,</a:t>
            </a:r>
            <a:r>
              <a:rPr lang="en-US">
                <a:ea typeface="+mn-lt"/>
                <a:cs typeface="+mn-lt"/>
              </a:rPr>
              <a:t> Edward</a:t>
            </a:r>
            <a:br>
              <a:rPr lang="en-US">
                <a:cs typeface="Calibri" panose="020F0502020204030204"/>
              </a:rPr>
            </a:br>
            <a:r>
              <a:rPr lang="en-US">
                <a:cs typeface="Calibri" panose="020F0502020204030204"/>
              </a:rPr>
              <a:t>Co-Marker: Ms. Yuen Oi</a:t>
            </a:r>
            <a:r>
              <a:rPr lang="en-US"/>
              <a:t> Sheung, Ada</a:t>
            </a:r>
          </a:p>
          <a:p>
            <a:pPr algn="r"/>
            <a:endParaRPr lang="en-US">
              <a:cs typeface="Calibri" panose="020F0502020204030204"/>
            </a:endParaRPr>
          </a:p>
          <a:p>
            <a:pPr algn="r"/>
            <a:r>
              <a:rPr lang="en-US">
                <a:cs typeface="Calibri" panose="020F0502020204030204"/>
              </a:rPr>
              <a:t>Students:</a:t>
            </a:r>
          </a:p>
          <a:p>
            <a:pPr algn="r"/>
            <a:r>
              <a:rPr lang="en-US">
                <a:cs typeface="Calibri" panose="020F0502020204030204"/>
              </a:rPr>
              <a:t>Wong Ming Yuen, Siu Chi Wang,</a:t>
            </a:r>
          </a:p>
          <a:p>
            <a:pPr algn="r"/>
            <a:r>
              <a:rPr lang="en-US">
                <a:cs typeface="Calibri" panose="020F0502020204030204"/>
              </a:rPr>
              <a:t>Kwok Tsz Lung, Chau </a:t>
            </a:r>
            <a:r>
              <a:rPr lang="en-US" err="1">
                <a:cs typeface="Calibri" panose="020F0502020204030204"/>
              </a:rPr>
              <a:t>Yat</a:t>
            </a:r>
            <a:r>
              <a:rPr lang="en-US">
                <a:cs typeface="Calibri" panose="020F0502020204030204"/>
              </a:rPr>
              <a:t> Sum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3FCC-EC82-4012-BDB9-3A145CC8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Use Case of Windows App</a:t>
            </a:r>
          </a:p>
          <a:p>
            <a:endParaRPr lang="en-US"/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2834023-D9D5-4E75-B64B-B19053E61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323" y="1322119"/>
            <a:ext cx="5613073" cy="5182867"/>
          </a:xfrm>
        </p:spPr>
      </p:pic>
    </p:spTree>
    <p:extLst>
      <p:ext uri="{BB962C8B-B14F-4D97-AF65-F5344CB8AC3E}">
        <p14:creationId xmlns:p14="http://schemas.microsoft.com/office/powerpoint/2010/main" val="73998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A465-EB44-4348-A93E-1702AAE9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Sequence Diagram of Android App</a:t>
            </a:r>
            <a:endParaRPr lang="en-US"/>
          </a:p>
        </p:txBody>
      </p: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8CF3D75-5ACC-4B8D-BF56-9D655804B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367" y="1321634"/>
            <a:ext cx="8017519" cy="5376572"/>
          </a:xfrm>
        </p:spPr>
      </p:pic>
    </p:spTree>
    <p:extLst>
      <p:ext uri="{BB962C8B-B14F-4D97-AF65-F5344CB8AC3E}">
        <p14:creationId xmlns:p14="http://schemas.microsoft.com/office/powerpoint/2010/main" val="1589657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A465-EB44-4348-A93E-1702AAE9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Sequence Diagram of Windows App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DA92-081A-4D19-AA48-2F3CF5747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5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B207-36BD-40AD-B089-B7E9C630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 of Android App</a:t>
            </a:r>
          </a:p>
        </p:txBody>
      </p:sp>
      <p:pic>
        <p:nvPicPr>
          <p:cNvPr id="4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F41A9019-0729-42ED-949E-A3345CC07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084" y="1207626"/>
            <a:ext cx="8857430" cy="5156938"/>
          </a:xfrm>
        </p:spPr>
      </p:pic>
    </p:spTree>
    <p:extLst>
      <p:ext uri="{BB962C8B-B14F-4D97-AF65-F5344CB8AC3E}">
        <p14:creationId xmlns:p14="http://schemas.microsoft.com/office/powerpoint/2010/main" val="154443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D2D2-6E88-4FB8-AB80-F3E92372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 of Windows App</a:t>
            </a:r>
          </a:p>
        </p:txBody>
      </p:sp>
      <p:pic>
        <p:nvPicPr>
          <p:cNvPr id="4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1A55DB66-FA2A-4391-82E0-ABD4BB03A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211" y="1304081"/>
            <a:ext cx="7979425" cy="5195520"/>
          </a:xfrm>
        </p:spPr>
      </p:pic>
    </p:spTree>
    <p:extLst>
      <p:ext uri="{BB962C8B-B14F-4D97-AF65-F5344CB8AC3E}">
        <p14:creationId xmlns:p14="http://schemas.microsoft.com/office/powerpoint/2010/main" val="3204674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E8DB-A907-4F63-836C-E43B0B3D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Schedule</a:t>
            </a:r>
          </a:p>
        </p:txBody>
      </p:sp>
      <p:pic>
        <p:nvPicPr>
          <p:cNvPr id="10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18D1E36-C446-4743-8042-CF9A3187F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631" y="2694724"/>
            <a:ext cx="11809070" cy="2144160"/>
          </a:xfrm>
        </p:spPr>
      </p:pic>
    </p:spTree>
    <p:extLst>
      <p:ext uri="{BB962C8B-B14F-4D97-AF65-F5344CB8AC3E}">
        <p14:creationId xmlns:p14="http://schemas.microsoft.com/office/powerpoint/2010/main" val="4208421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80DA1-E5CE-4210-B156-1E3C8E9A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90544-599E-4823-9DD4-3353E72C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Network stability</a:t>
            </a:r>
          </a:p>
          <a:p>
            <a:r>
              <a:rPr lang="en-US"/>
              <a:t>Server performance problem</a:t>
            </a:r>
          </a:p>
          <a:p>
            <a:r>
              <a:rPr lang="en-US"/>
              <a:t>Battery capcity limitation</a:t>
            </a:r>
          </a:p>
          <a:p>
            <a:r>
              <a:rPr lang="en-US"/>
              <a:t>Fire rish with LiPi battery</a:t>
            </a:r>
          </a:p>
          <a:p>
            <a:r>
              <a:rPr lang="en-US"/>
              <a:t>Weather problem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83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23C38-4BEC-4358-A719-23CDA63A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Finished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375FB-8D59-4AC2-912D-3A5E46E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5922" y="1543665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Mobile app:</a:t>
            </a:r>
          </a:p>
          <a:p>
            <a:pPr lvl="1">
              <a:buFont typeface="Wingdings,Sans-Serif" charset="2"/>
              <a:buChar char="Ø"/>
            </a:pPr>
            <a:r>
              <a:rPr lang="en-US">
                <a:ea typeface="+mn-lt"/>
                <a:cs typeface="+mn-lt"/>
              </a:rPr>
              <a:t>Display real-time view from UAV</a:t>
            </a:r>
          </a:p>
          <a:p>
            <a:pPr lvl="1">
              <a:buFont typeface="Wingdings,Sans-Serif" charset="2"/>
              <a:buChar char="Ø"/>
            </a:pPr>
            <a:r>
              <a:rPr lang="en-US">
                <a:ea typeface="+mn-lt"/>
                <a:cs typeface="+mn-lt"/>
              </a:rPr>
              <a:t>Control UAV</a:t>
            </a:r>
          </a:p>
          <a:p>
            <a:pPr lvl="1">
              <a:buFont typeface="Wingdings,Sans-Serif" charset="2"/>
              <a:buChar char="Ø"/>
            </a:pPr>
            <a:r>
              <a:rPr lang="en-US">
                <a:ea typeface="+mn-lt"/>
                <a:cs typeface="+mn-lt"/>
              </a:rPr>
              <a:t>Display location of UAV on map</a:t>
            </a:r>
          </a:p>
          <a:p>
            <a:pPr lvl="1">
              <a:buFont typeface="Wingdings,Sans-Serif" charset="2"/>
              <a:buChar char="Ø"/>
            </a:pPr>
            <a:r>
              <a:rPr lang="en-US">
                <a:ea typeface="+mn-lt"/>
                <a:cs typeface="+mn-lt"/>
              </a:rPr>
              <a:t>Display details of UAV</a:t>
            </a:r>
          </a:p>
          <a:p>
            <a:pPr lvl="1">
              <a:buFont typeface="Wingdings,Sans-Serif" charset="2"/>
              <a:buChar char="Ø"/>
            </a:pPr>
            <a:r>
              <a:rPr lang="en-US">
                <a:ea typeface="+mn-lt"/>
                <a:cs typeface="+mn-lt"/>
              </a:rPr>
              <a:t>Take photo or video during live streaming</a:t>
            </a:r>
          </a:p>
          <a:p>
            <a:pPr lvl="1">
              <a:buFont typeface="Wingdings,Sans-Serif" charset="2"/>
              <a:buChar char="Ø"/>
            </a:pPr>
            <a:endParaRPr lang="en-US"/>
          </a:p>
          <a:p>
            <a:r>
              <a:rPr lang="en-US"/>
              <a:t>UAV:</a:t>
            </a:r>
          </a:p>
          <a:p>
            <a:pPr lvl="1">
              <a:buFont typeface="Wingdings" charset="2"/>
              <a:buChar char="Ø"/>
            </a:pPr>
            <a:r>
              <a:rPr lang="en-US"/>
              <a:t>Provide visualized climatic data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4094E-727B-4529-88B8-D31781BEE1D2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797215" y="1548017"/>
            <a:ext cx="4313237" cy="3778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Windows app:</a:t>
            </a:r>
          </a:p>
          <a:p>
            <a:pPr lvl="1">
              <a:buFont typeface="Wingdings" charset="2"/>
              <a:buChar char="Ø"/>
            </a:pPr>
            <a:r>
              <a:rPr lang="en-US"/>
              <a:t>Build up new mission</a:t>
            </a:r>
          </a:p>
          <a:p>
            <a:pPr lvl="1">
              <a:buFont typeface="Wingdings" charset="2"/>
              <a:buChar char="Ø"/>
            </a:pPr>
            <a:r>
              <a:rPr lang="en-US"/>
              <a:t>Data collection</a:t>
            </a:r>
          </a:p>
          <a:p>
            <a:pPr lvl="1">
              <a:buFont typeface="Wingdings" charset="2"/>
              <a:buChar char="Ø"/>
            </a:pPr>
            <a:r>
              <a:rPr lang="en-US"/>
              <a:t>Display real-time view from UAV</a:t>
            </a:r>
          </a:p>
          <a:p>
            <a:pPr lvl="1">
              <a:buFont typeface="Wingdings" charset="2"/>
              <a:buChar char="Ø"/>
            </a:pPr>
            <a:r>
              <a:rPr lang="en-US"/>
              <a:t>Display location of UAV on map</a:t>
            </a:r>
          </a:p>
          <a:p>
            <a:pPr lvl="1">
              <a:buFont typeface="Wingdings" charset="2"/>
              <a:buChar char="Ø"/>
            </a:pPr>
            <a:r>
              <a:rPr lang="en-US"/>
              <a:t>Display details of UAV</a:t>
            </a:r>
          </a:p>
        </p:txBody>
      </p:sp>
    </p:spTree>
    <p:extLst>
      <p:ext uri="{BB962C8B-B14F-4D97-AF65-F5344CB8AC3E}">
        <p14:creationId xmlns:p14="http://schemas.microsoft.com/office/powerpoint/2010/main" val="270414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66CC-DA41-4123-9F9D-9542860FA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908" y="1860799"/>
            <a:ext cx="8911687" cy="2317709"/>
          </a:xfrm>
        </p:spPr>
        <p:txBody>
          <a:bodyPr>
            <a:normAutofit/>
          </a:bodyPr>
          <a:lstStyle/>
          <a:p>
            <a:pPr algn="ctr"/>
            <a:r>
              <a:rPr lang="en-US"/>
              <a:t>End</a:t>
            </a:r>
            <a:br>
              <a:rPr lang="en-US"/>
            </a:br>
            <a:r>
              <a:rPr lang="en-US"/>
              <a:t>Of</a:t>
            </a:r>
            <a:br>
              <a:rPr lang="en-US"/>
            </a:br>
            <a:r>
              <a:rPr lang="en-US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78035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26A4-82BB-4FFB-BD83-C1CFAA37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Presentation Outline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5E2C5-EE43-482D-AA81-C1E23C83A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Objectives</a:t>
            </a:r>
          </a:p>
          <a:p>
            <a:r>
              <a:rPr lang="en-US">
                <a:cs typeface="Calibri"/>
              </a:rPr>
              <a:t>Problem Background</a:t>
            </a:r>
          </a:p>
          <a:p>
            <a:r>
              <a:rPr lang="en-US">
                <a:cs typeface="Calibri"/>
              </a:rPr>
              <a:t>Project Outline</a:t>
            </a:r>
          </a:p>
          <a:p>
            <a:r>
              <a:rPr lang="en-US">
                <a:cs typeface="Calibri"/>
              </a:rPr>
              <a:t>Function Provided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Client Side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Server Side</a:t>
            </a:r>
          </a:p>
          <a:p>
            <a:r>
              <a:rPr lang="en-US">
                <a:cs typeface="Calibri"/>
              </a:rPr>
              <a:t>High-level Analysis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ERD Design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Use Case Diagram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Sequence Diagram</a:t>
            </a:r>
          </a:p>
          <a:p>
            <a:r>
              <a:rPr lang="en-US">
                <a:cs typeface="Calibri"/>
              </a:rPr>
              <a:t>Summary of Finished Progress</a:t>
            </a:r>
          </a:p>
        </p:txBody>
      </p:sp>
    </p:spTree>
    <p:extLst>
      <p:ext uri="{BB962C8B-B14F-4D97-AF65-F5344CB8AC3E}">
        <p14:creationId xmlns:p14="http://schemas.microsoft.com/office/powerpoint/2010/main" val="398388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1A2D-5E33-4278-895C-C95AFB4EF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Objective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7B1A5-4808-428C-9E47-ADCFA82C9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Main objective</a:t>
            </a:r>
          </a:p>
          <a:p>
            <a:pPr lvl="1">
              <a:buFont typeface="Wingdings" charset="2"/>
              <a:buChar char="Ø"/>
            </a:pPr>
            <a:r>
              <a:rPr lang="en-US">
                <a:cs typeface="Calibri"/>
              </a:rPr>
              <a:t>Provide visualized climatic data from UAV</a:t>
            </a:r>
          </a:p>
          <a:p>
            <a:r>
              <a:rPr lang="en-US">
                <a:cs typeface="Calibri"/>
              </a:rPr>
              <a:t>Multi-platform</a:t>
            </a:r>
          </a:p>
          <a:p>
            <a:pPr lvl="1">
              <a:buFont typeface="Wingdings" charset="2"/>
              <a:buChar char="Ø"/>
            </a:pPr>
            <a:r>
              <a:rPr lang="en-US">
                <a:cs typeface="Calibri"/>
              </a:rPr>
              <a:t>Android App</a:t>
            </a:r>
          </a:p>
          <a:p>
            <a:pPr lvl="1">
              <a:buFont typeface="Wingdings" charset="2"/>
              <a:buChar char="Ø"/>
            </a:pPr>
            <a:r>
              <a:rPr lang="en-US">
                <a:cs typeface="Calibri"/>
              </a:rPr>
              <a:t>Windows App</a:t>
            </a:r>
          </a:p>
          <a:p>
            <a:r>
              <a:rPr lang="en-US">
                <a:cs typeface="Calibri"/>
              </a:rPr>
              <a:t>UAV</a:t>
            </a:r>
          </a:p>
        </p:txBody>
      </p:sp>
    </p:spTree>
    <p:extLst>
      <p:ext uri="{BB962C8B-B14F-4D97-AF65-F5344CB8AC3E}">
        <p14:creationId xmlns:p14="http://schemas.microsoft.com/office/powerpoint/2010/main" val="91369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AD17D-551B-4F16-8A9F-FEAE6CA5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Problem Background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80A5-7906-45B7-884C-67583EA9D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0084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Large amount of exhaust emission is released industry high-speed development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Harmful to human's health</a:t>
            </a:r>
          </a:p>
          <a:p>
            <a:r>
              <a:rPr lang="en-US">
                <a:cs typeface="Calibri"/>
              </a:rPr>
              <a:t>Observatory cannot provide accurate data for every region</a:t>
            </a:r>
          </a:p>
          <a:p>
            <a:r>
              <a:rPr lang="en-US">
                <a:cs typeface="Calibri"/>
              </a:rPr>
              <a:t>Some places human cannot arrive easily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Disaster area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Mountain</a:t>
            </a:r>
          </a:p>
        </p:txBody>
      </p:sp>
    </p:spTree>
    <p:extLst>
      <p:ext uri="{BB962C8B-B14F-4D97-AF65-F5344CB8AC3E}">
        <p14:creationId xmlns:p14="http://schemas.microsoft.com/office/powerpoint/2010/main" val="165534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7901-D7B3-4246-AB08-908E40C5A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Project Outline</a:t>
            </a:r>
            <a:endParaRPr lang="en-US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C2D4791E-2C72-784A-A0E5-1B89C2CFB2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4482661"/>
              </p:ext>
            </p:extLst>
          </p:nvPr>
        </p:nvGraphicFramePr>
        <p:xfrm>
          <a:off x="2589213" y="1900085"/>
          <a:ext cx="8915400" cy="419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342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AAE321-9A69-4F42-8905-0BF3167A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/>
              <a:t>Functions Provided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C7AF24-B9EB-6941-82C7-5C6A4F66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altLang="zh-HK">
                <a:ea typeface="新細明體"/>
              </a:rPr>
              <a:t>We can connect to the UAV through different platforms.</a:t>
            </a:r>
            <a:endParaRPr lang="en-GB" altLang="zh-HK">
              <a:ea typeface="新細明體"/>
              <a:cs typeface="Calibri"/>
            </a:endParaRPr>
          </a:p>
          <a:p>
            <a:r>
              <a:rPr lang="en-GB" altLang="zh-HK">
                <a:ea typeface="新細明體"/>
                <a:cs typeface="Calibri"/>
              </a:rPr>
              <a:t>Android app: </a:t>
            </a:r>
          </a:p>
          <a:p>
            <a:pPr lvl="1">
              <a:buFont typeface="Wingdings" charset="2"/>
              <a:buChar char="Ø"/>
            </a:pPr>
            <a:r>
              <a:rPr lang="en-GB" altLang="zh-HK">
                <a:ea typeface="新細明體"/>
                <a:cs typeface="Calibri"/>
              </a:rPr>
              <a:t>Control UAV</a:t>
            </a:r>
          </a:p>
          <a:p>
            <a:pPr lvl="1">
              <a:buFont typeface="Wingdings" charset="2"/>
              <a:buChar char="Ø"/>
            </a:pPr>
            <a:r>
              <a:rPr lang="en-GB" altLang="zh-HK">
                <a:ea typeface="新細明體"/>
                <a:cs typeface="Calibri"/>
              </a:rPr>
              <a:t>View live stream</a:t>
            </a:r>
            <a:endParaRPr lang="en-GB">
              <a:ea typeface="新細明體"/>
              <a:cs typeface="Calibri"/>
            </a:endParaRPr>
          </a:p>
          <a:p>
            <a:pPr lvl="1">
              <a:buFont typeface="Wingdings" charset="2"/>
              <a:buChar char="Ø"/>
            </a:pPr>
            <a:r>
              <a:rPr lang="en-GB" altLang="zh-HK">
                <a:ea typeface="新細明體"/>
                <a:cs typeface="Calibri"/>
              </a:rPr>
              <a:t>Take photo or video during live stream</a:t>
            </a:r>
            <a:endParaRPr lang="en-GB"/>
          </a:p>
          <a:p>
            <a:pPr>
              <a:spcAft>
                <a:spcPts val="0"/>
              </a:spcAft>
              <a:buFont typeface="Wingdings" charset="2"/>
              <a:buChar char="Ø"/>
            </a:pPr>
            <a:endParaRPr lang="en-GB" altLang="zh-HK">
              <a:ea typeface="新細明體"/>
              <a:cs typeface="Calibri"/>
            </a:endParaRPr>
          </a:p>
          <a:p>
            <a:pPr lvl="1">
              <a:buFont typeface="Wingdings" pitchFamily="18" charset="2"/>
              <a:buChar char="Ø"/>
            </a:pPr>
            <a:endParaRPr lang="en-GB" altLang="zh-HK">
              <a:ea typeface="新細明體"/>
              <a:cs typeface="Calibri"/>
            </a:endParaRPr>
          </a:p>
          <a:p>
            <a:endParaRPr lang="en-GB" altLang="zh-HK">
              <a:ea typeface="新細明體"/>
              <a:cs typeface="Calibri"/>
            </a:endParaRPr>
          </a:p>
          <a:p>
            <a:endParaRPr lang="zh-HK" alt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476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AAE321-9A69-4F42-8905-0BF3167A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/>
              <a:t>Functions Provided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C7AF24-B9EB-6941-82C7-5C6A4F66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altLang="zh-HK">
                <a:ea typeface="新細明體"/>
                <a:cs typeface="Calibri"/>
              </a:rPr>
              <a:t>Windows app: </a:t>
            </a:r>
            <a:endParaRPr lang="en-US"/>
          </a:p>
          <a:p>
            <a:pPr lvl="1">
              <a:buFont typeface="Wingdings" charset="2"/>
              <a:buChar char="Ø"/>
            </a:pPr>
            <a:r>
              <a:rPr lang="en-GB" altLang="zh-HK">
                <a:ea typeface="新細明體"/>
                <a:cs typeface="Calibri"/>
              </a:rPr>
              <a:t>Data Collection</a:t>
            </a:r>
          </a:p>
          <a:p>
            <a:pPr lvl="1">
              <a:buFont typeface="Wingdings" charset="2"/>
              <a:buChar char="Ø"/>
            </a:pPr>
            <a:r>
              <a:rPr lang="en-GB" altLang="zh-HK">
                <a:ea typeface="新細明體"/>
                <a:cs typeface="Calibri"/>
              </a:rPr>
              <a:t>Display real-time view from UAV</a:t>
            </a:r>
          </a:p>
          <a:p>
            <a:pPr lvl="1">
              <a:buFont typeface="Wingdings" charset="2"/>
              <a:buChar char="Ø"/>
            </a:pPr>
            <a:r>
              <a:rPr lang="en-GB" altLang="zh-HK">
                <a:ea typeface="新細明體"/>
                <a:cs typeface="Calibri"/>
              </a:rPr>
              <a:t>Display location of UAV on map</a:t>
            </a:r>
          </a:p>
          <a:p>
            <a:pPr lvl="1">
              <a:buFont typeface="Wingdings" charset="2"/>
              <a:buChar char="Ø"/>
            </a:pPr>
            <a:r>
              <a:rPr lang="en-GB" altLang="zh-HK">
                <a:ea typeface="新細明體"/>
                <a:cs typeface="Calibri"/>
              </a:rPr>
              <a:t>Display details of UAV</a:t>
            </a:r>
          </a:p>
          <a:p>
            <a:pPr lvl="1">
              <a:buFont typeface="Wingdings" charset="2"/>
              <a:buChar char="Ø"/>
            </a:pPr>
            <a:r>
              <a:rPr lang="en-GB" altLang="zh-HK">
                <a:ea typeface="新細明體"/>
                <a:cs typeface="Calibri"/>
              </a:rPr>
              <a:t>Build up new mission</a:t>
            </a:r>
          </a:p>
          <a:p>
            <a:endParaRPr lang="en-GB" altLang="zh-HK">
              <a:ea typeface="新細明體"/>
              <a:cs typeface="Calibri"/>
            </a:endParaRPr>
          </a:p>
          <a:p>
            <a:endParaRPr lang="zh-HK" alt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03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AAE321-9A69-4F42-8905-0BF3167A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/>
              <a:t>Functions Provided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C7AF24-B9EB-6941-82C7-5C6A4F66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altLang="zh-HK">
                <a:ea typeface="新細明體"/>
                <a:cs typeface="Calibri"/>
              </a:rPr>
              <a:t>UAV: </a:t>
            </a:r>
            <a:endParaRPr lang="en-US"/>
          </a:p>
          <a:p>
            <a:pPr lvl="1">
              <a:buFont typeface="Wingdings" charset="2"/>
              <a:buChar char="Ø"/>
            </a:pPr>
            <a:r>
              <a:rPr lang="en-GB" altLang="zh-HK">
                <a:ea typeface="新細明體"/>
                <a:cs typeface="Calibri"/>
              </a:rPr>
              <a:t>Provide visualized climatic data to user</a:t>
            </a:r>
          </a:p>
          <a:p>
            <a:endParaRPr lang="en-GB" altLang="zh-HK">
              <a:ea typeface="新細明體"/>
              <a:cs typeface="Calibri"/>
            </a:endParaRPr>
          </a:p>
          <a:p>
            <a:endParaRPr lang="zh-HK" alt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0331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5AFA-D52F-4B54-9DFB-E43F74AF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/>
              <a:t>Use Case of Mobile App 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DAB35E7E-87E2-4D96-A358-6211FD078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5567" y="1588032"/>
            <a:ext cx="5351683" cy="4714146"/>
          </a:xfrm>
        </p:spPr>
      </p:pic>
    </p:spTree>
    <p:extLst>
      <p:ext uri="{BB962C8B-B14F-4D97-AF65-F5344CB8AC3E}">
        <p14:creationId xmlns:p14="http://schemas.microsoft.com/office/powerpoint/2010/main" val="23516579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Wisp</vt:lpstr>
      <vt:lpstr>ITP4913M FYP Interim Present</vt:lpstr>
      <vt:lpstr>Presentation Outline </vt:lpstr>
      <vt:lpstr>Objective</vt:lpstr>
      <vt:lpstr>Problem Background</vt:lpstr>
      <vt:lpstr>Project Outline</vt:lpstr>
      <vt:lpstr>Functions Provided</vt:lpstr>
      <vt:lpstr>Functions Provided</vt:lpstr>
      <vt:lpstr>Functions Provided</vt:lpstr>
      <vt:lpstr>Use Case of Mobile App </vt:lpstr>
      <vt:lpstr>Use Case of Windows App </vt:lpstr>
      <vt:lpstr>Sequence Diagram of Android App</vt:lpstr>
      <vt:lpstr>Sequence Diagram of Windows App</vt:lpstr>
      <vt:lpstr>Class Diagram of Android App</vt:lpstr>
      <vt:lpstr>Class Diagram of Windows App</vt:lpstr>
      <vt:lpstr>Project Schedule</vt:lpstr>
      <vt:lpstr>Critical Environment</vt:lpstr>
      <vt:lpstr>Summary of Finished Process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2020-02-20T09:20:53Z</dcterms:created>
  <dcterms:modified xsi:type="dcterms:W3CDTF">2020-02-23T04:08:12Z</dcterms:modified>
</cp:coreProperties>
</file>