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20"/>
  </p:notesMasterIdLst>
  <p:sldIdLst>
    <p:sldId id="256" r:id="rId2"/>
    <p:sldId id="257" r:id="rId3"/>
    <p:sldId id="258" r:id="rId4"/>
    <p:sldId id="259" r:id="rId5"/>
    <p:sldId id="260" r:id="rId6"/>
    <p:sldId id="261" r:id="rId7"/>
    <p:sldId id="272" r:id="rId8"/>
    <p:sldId id="273"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1257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8B57-77B8-193A-7FED-AA2CFEB14ED9}" v="3" dt="2020-02-22T11:59:04.830"/>
    <p1510:client id="{12E9A837-DF2E-E899-09D3-381A822EBB6E}" v="136" dt="2020-02-22T16:47:15.802"/>
    <p1510:client id="{17033B73-FA6F-0479-06A1-F5A340AABF69}" v="1" dt="2020-02-23T11:41:09.719"/>
    <p1510:client id="{1D60F694-825F-D07D-6ECF-6456D21248F5}" v="19" dt="2020-02-22T18:21:54.993"/>
    <p1510:client id="{2C9BF2D5-6323-075C-A267-D51EC8CEC271}" v="137" dt="2020-02-22T14:31:00.205"/>
    <p1510:client id="{5866856D-0A07-7F73-703A-A33D8480A58B}" v="1" dt="2020-02-23T04:08:12.055"/>
    <p1510:client id="{5A7A93B1-BD6F-A64C-56E8-2A2AE74A58B7}" v="58" dt="2020-02-22T11:03:29.921"/>
    <p1510:client id="{8720861B-4EE3-78C0-6B5C-951DD5213E42}" v="216" dt="2020-02-23T09:57:29.812"/>
    <p1510:client id="{AFF94440-D5F2-B0E7-7028-6DB9513F1604}" v="11" dt="2020-02-21T07:52:14.579"/>
    <p1510:client id="{B1F6281B-64C9-91CA-FCF4-88547F443629}" v="270" dt="2020-02-21T08:05:52.399"/>
    <p1510:client id="{BFE9D067-DBCD-F42F-AC47-DB631C480AC4}" v="1349" dt="2020-02-22T23:48:19.875"/>
    <p1510:client id="{C54D8A74-95EE-4D38-7DB4-567CF6F97BA9}" v="29" dt="2020-02-23T09:06:24.077"/>
    <p1510:client id="{CD075F75-8064-DE1E-6FDD-712C3EED206D}" v="1" dt="2020-02-22T17:04:15.361"/>
    <p1510:client id="{DE24C8CA-2725-18C5-3130-BA89F31D1C6A}" v="23" dt="2020-02-23T16:07:27.161"/>
    <p1510:client id="{DEADE30B-3570-FE0F-B6AB-FAE7FA0773B8}" v="1" dt="2020-02-21T08:26:53.101"/>
    <p1510:client id="{E9C18157-7F45-F7F3-5644-2550DE6E3E70}" v="59" dt="2020-02-22T15:25:17.197"/>
    <p1510:client id="{ECC2BD31-6E43-2DFD-F176-4B62260E8709}" v="258" dt="2020-02-23T10:04:07.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WOK Tsz Lung" userId="S::180047074@stu.vtc.edu.hk::457495bb-c13f-4d39-bbb9-90b2a66fb625" providerId="AD" clId="Web-{DEADE30B-3570-FE0F-B6AB-FAE7FA0773B8}"/>
    <pc:docChg chg="addSld">
      <pc:chgData name="KWOK Tsz Lung" userId="S::180047074@stu.vtc.edu.hk::457495bb-c13f-4d39-bbb9-90b2a66fb625" providerId="AD" clId="Web-{DEADE30B-3570-FE0F-B6AB-FAE7FA0773B8}" dt="2020-02-21T08:26:53.101" v="0"/>
      <pc:docMkLst>
        <pc:docMk/>
      </pc:docMkLst>
      <pc:sldChg chg="new">
        <pc:chgData name="KWOK Tsz Lung" userId="S::180047074@stu.vtc.edu.hk::457495bb-c13f-4d39-bbb9-90b2a66fb625" providerId="AD" clId="Web-{DEADE30B-3570-FE0F-B6AB-FAE7FA0773B8}" dt="2020-02-21T08:26:53.101" v="0"/>
        <pc:sldMkLst>
          <pc:docMk/>
          <pc:sldMk cId="2013425938" sldId="260"/>
        </pc:sldMkLst>
      </pc:sldChg>
    </pc:docChg>
  </pc:docChgLst>
  <pc:docChgLst>
    <pc:chgData name="KWOK Tsz Lung" userId="S::180047074@stu.vtc.edu.hk::457495bb-c13f-4d39-bbb9-90b2a66fb625" providerId="AD" clId="Web-{BFE9D067-DBCD-F42F-AC47-DB631C480AC4}"/>
    <pc:docChg chg="addSld modSld">
      <pc:chgData name="KWOK Tsz Lung" userId="S::180047074@stu.vtc.edu.hk::457495bb-c13f-4d39-bbb9-90b2a66fb625" providerId="AD" clId="Web-{BFE9D067-DBCD-F42F-AC47-DB631C480AC4}" dt="2020-02-22T23:48:19.875" v="1349" actId="20577"/>
      <pc:docMkLst>
        <pc:docMk/>
      </pc:docMkLst>
      <pc:sldChg chg="modSp">
        <pc:chgData name="KWOK Tsz Lung" userId="S::180047074@stu.vtc.edu.hk::457495bb-c13f-4d39-bbb9-90b2a66fb625" providerId="AD" clId="Web-{BFE9D067-DBCD-F42F-AC47-DB631C480AC4}" dt="2020-02-22T22:41:41.470" v="896" actId="20577"/>
        <pc:sldMkLst>
          <pc:docMk/>
          <pc:sldMk cId="913692420" sldId="258"/>
        </pc:sldMkLst>
        <pc:spChg chg="mod">
          <ac:chgData name="KWOK Tsz Lung" userId="S::180047074@stu.vtc.edu.hk::457495bb-c13f-4d39-bbb9-90b2a66fb625" providerId="AD" clId="Web-{BFE9D067-DBCD-F42F-AC47-DB631C480AC4}" dt="2020-02-22T22:41:41.470" v="896" actId="20577"/>
          <ac:spMkLst>
            <pc:docMk/>
            <pc:sldMk cId="913692420" sldId="258"/>
            <ac:spMk id="3" creationId="{EE77B1A5-4808-428C-9E47-ADCFA82C9CCA}"/>
          </ac:spMkLst>
        </pc:spChg>
      </pc:sldChg>
      <pc:sldChg chg="modSp">
        <pc:chgData name="KWOK Tsz Lung" userId="S::180047074@stu.vtc.edu.hk::457495bb-c13f-4d39-bbb9-90b2a66fb625" providerId="AD" clId="Web-{BFE9D067-DBCD-F42F-AC47-DB631C480AC4}" dt="2020-02-22T22:42:32.939" v="902" actId="20577"/>
        <pc:sldMkLst>
          <pc:docMk/>
          <pc:sldMk cId="1655343634" sldId="259"/>
        </pc:sldMkLst>
        <pc:spChg chg="mod">
          <ac:chgData name="KWOK Tsz Lung" userId="S::180047074@stu.vtc.edu.hk::457495bb-c13f-4d39-bbb9-90b2a66fb625" providerId="AD" clId="Web-{BFE9D067-DBCD-F42F-AC47-DB631C480AC4}" dt="2020-02-22T22:42:32.939" v="902" actId="20577"/>
          <ac:spMkLst>
            <pc:docMk/>
            <pc:sldMk cId="1655343634" sldId="259"/>
            <ac:spMk id="3" creationId="{BF1780A5-7906-45B7-884C-67583EA9D91A}"/>
          </ac:spMkLst>
        </pc:spChg>
      </pc:sldChg>
      <pc:sldChg chg="modSp">
        <pc:chgData name="KWOK Tsz Lung" userId="S::180047074@stu.vtc.edu.hk::457495bb-c13f-4d39-bbb9-90b2a66fb625" providerId="AD" clId="Web-{BFE9D067-DBCD-F42F-AC47-DB631C480AC4}" dt="2020-02-22T22:42:12.642" v="901" actId="1076"/>
        <pc:sldMkLst>
          <pc:docMk/>
          <pc:sldMk cId="2013425938" sldId="260"/>
        </pc:sldMkLst>
        <pc:graphicFrameChg chg="mod">
          <ac:chgData name="KWOK Tsz Lung" userId="S::180047074@stu.vtc.edu.hk::457495bb-c13f-4d39-bbb9-90b2a66fb625" providerId="AD" clId="Web-{BFE9D067-DBCD-F42F-AC47-DB631C480AC4}" dt="2020-02-22T22:42:12.642" v="901" actId="1076"/>
          <ac:graphicFrameMkLst>
            <pc:docMk/>
            <pc:sldMk cId="2013425938" sldId="260"/>
            <ac:graphicFrameMk id="6" creationId="{C2D4791E-2C72-784A-A0E5-1B89C2CFB205}"/>
          </ac:graphicFrameMkLst>
        </pc:graphicFrameChg>
      </pc:sldChg>
      <pc:sldChg chg="modSp">
        <pc:chgData name="KWOK Tsz Lung" userId="S::180047074@stu.vtc.edu.hk::457495bb-c13f-4d39-bbb9-90b2a66fb625" providerId="AD" clId="Web-{BFE9D067-DBCD-F42F-AC47-DB631C480AC4}" dt="2020-02-22T23:05:54.605" v="1074" actId="20577"/>
        <pc:sldMkLst>
          <pc:docMk/>
          <pc:sldMk cId="104765769" sldId="261"/>
        </pc:sldMkLst>
        <pc:spChg chg="mod">
          <ac:chgData name="KWOK Tsz Lung" userId="S::180047074@stu.vtc.edu.hk::457495bb-c13f-4d39-bbb9-90b2a66fb625" providerId="AD" clId="Web-{BFE9D067-DBCD-F42F-AC47-DB631C480AC4}" dt="2020-02-22T23:05:54.605" v="1074" actId="20577"/>
          <ac:spMkLst>
            <pc:docMk/>
            <pc:sldMk cId="104765769" sldId="261"/>
            <ac:spMk id="3" creationId="{40C7AF24-B9EB-6941-82C7-5C6A4F6688FD}"/>
          </ac:spMkLst>
        </pc:spChg>
      </pc:sldChg>
      <pc:sldChg chg="addSp delSp modSp">
        <pc:chgData name="KWOK Tsz Lung" userId="S::180047074@stu.vtc.edu.hk::457495bb-c13f-4d39-bbb9-90b2a66fb625" providerId="AD" clId="Web-{BFE9D067-DBCD-F42F-AC47-DB631C480AC4}" dt="2020-02-22T22:18:45.393" v="5" actId="1076"/>
        <pc:sldMkLst>
          <pc:docMk/>
          <pc:sldMk cId="1544433812" sldId="266"/>
        </pc:sldMkLst>
        <pc:spChg chg="del">
          <ac:chgData name="KWOK Tsz Lung" userId="S::180047074@stu.vtc.edu.hk::457495bb-c13f-4d39-bbb9-90b2a66fb625" providerId="AD" clId="Web-{BFE9D067-DBCD-F42F-AC47-DB631C480AC4}" dt="2020-02-22T22:18:03.799" v="0"/>
          <ac:spMkLst>
            <pc:docMk/>
            <pc:sldMk cId="1544433812" sldId="266"/>
            <ac:spMk id="3" creationId="{7A2F6983-D722-4644-88DB-4EDE2140D7A4}"/>
          </ac:spMkLst>
        </pc:spChg>
        <pc:picChg chg="add mod ord">
          <ac:chgData name="KWOK Tsz Lung" userId="S::180047074@stu.vtc.edu.hk::457495bb-c13f-4d39-bbb9-90b2a66fb625" providerId="AD" clId="Web-{BFE9D067-DBCD-F42F-AC47-DB631C480AC4}" dt="2020-02-22T22:18:45.393" v="5" actId="1076"/>
          <ac:picMkLst>
            <pc:docMk/>
            <pc:sldMk cId="1544433812" sldId="266"/>
            <ac:picMk id="4" creationId="{F41A9019-0729-42ED-949E-A3345CC071B5}"/>
          </ac:picMkLst>
        </pc:picChg>
      </pc:sldChg>
      <pc:sldChg chg="modSp">
        <pc:chgData name="KWOK Tsz Lung" userId="S::180047074@stu.vtc.edu.hk::457495bb-c13f-4d39-bbb9-90b2a66fb625" providerId="AD" clId="Web-{BFE9D067-DBCD-F42F-AC47-DB631C480AC4}" dt="2020-02-22T22:19:04.627" v="7" actId="1076"/>
        <pc:sldMkLst>
          <pc:docMk/>
          <pc:sldMk cId="3204674514" sldId="267"/>
        </pc:sldMkLst>
        <pc:picChg chg="mod">
          <ac:chgData name="KWOK Tsz Lung" userId="S::180047074@stu.vtc.edu.hk::457495bb-c13f-4d39-bbb9-90b2a66fb625" providerId="AD" clId="Web-{BFE9D067-DBCD-F42F-AC47-DB631C480AC4}" dt="2020-02-22T22:19:04.627" v="7" actId="1076"/>
          <ac:picMkLst>
            <pc:docMk/>
            <pc:sldMk cId="3204674514" sldId="267"/>
            <ac:picMk id="4" creationId="{1A55DB66-FA2A-4391-82E0-ABD4BB03A745}"/>
          </ac:picMkLst>
        </pc:picChg>
      </pc:sldChg>
      <pc:sldChg chg="modSp">
        <pc:chgData name="KWOK Tsz Lung" userId="S::180047074@stu.vtc.edu.hk::457495bb-c13f-4d39-bbb9-90b2a66fb625" providerId="AD" clId="Web-{BFE9D067-DBCD-F42F-AC47-DB631C480AC4}" dt="2020-02-22T22:22:28.254" v="136" actId="20577"/>
        <pc:sldMkLst>
          <pc:docMk/>
          <pc:sldMk cId="2711683697" sldId="269"/>
        </pc:sldMkLst>
        <pc:spChg chg="mod">
          <ac:chgData name="KWOK Tsz Lung" userId="S::180047074@stu.vtc.edu.hk::457495bb-c13f-4d39-bbb9-90b2a66fb625" providerId="AD" clId="Web-{BFE9D067-DBCD-F42F-AC47-DB631C480AC4}" dt="2020-02-22T22:22:28.254" v="136" actId="20577"/>
          <ac:spMkLst>
            <pc:docMk/>
            <pc:sldMk cId="2711683697" sldId="269"/>
            <ac:spMk id="3" creationId="{33290544-599E-4823-9DD4-3353E72CF852}"/>
          </ac:spMkLst>
        </pc:spChg>
      </pc:sldChg>
      <pc:sldChg chg="addSp modSp mod modClrScheme chgLayout">
        <pc:chgData name="KWOK Tsz Lung" userId="S::180047074@stu.vtc.edu.hk::457495bb-c13f-4d39-bbb9-90b2a66fb625" providerId="AD" clId="Web-{BFE9D067-DBCD-F42F-AC47-DB631C480AC4}" dt="2020-02-22T22:40:20.204" v="785" actId="1076"/>
        <pc:sldMkLst>
          <pc:docMk/>
          <pc:sldMk cId="270414911" sldId="270"/>
        </pc:sldMkLst>
        <pc:spChg chg="mod ord">
          <ac:chgData name="KWOK Tsz Lung" userId="S::180047074@stu.vtc.edu.hk::457495bb-c13f-4d39-bbb9-90b2a66fb625" providerId="AD" clId="Web-{BFE9D067-DBCD-F42F-AC47-DB631C480AC4}" dt="2020-02-22T22:37:29.655" v="658"/>
          <ac:spMkLst>
            <pc:docMk/>
            <pc:sldMk cId="270414911" sldId="270"/>
            <ac:spMk id="2" creationId="{7D023C38-4BEC-4358-A719-23CDA63ADB7D}"/>
          </ac:spMkLst>
        </pc:spChg>
        <pc:spChg chg="mod ord">
          <ac:chgData name="KWOK Tsz Lung" userId="S::180047074@stu.vtc.edu.hk::457495bb-c13f-4d39-bbb9-90b2a66fb625" providerId="AD" clId="Web-{BFE9D067-DBCD-F42F-AC47-DB631C480AC4}" dt="2020-02-22T22:40:15.766" v="784" actId="1076"/>
          <ac:spMkLst>
            <pc:docMk/>
            <pc:sldMk cId="270414911" sldId="270"/>
            <ac:spMk id="3" creationId="{9E9375FB-8D59-4AC2-912D-3A5E46ED2D60}"/>
          </ac:spMkLst>
        </pc:spChg>
        <pc:spChg chg="add mod ord">
          <ac:chgData name="KWOK Tsz Lung" userId="S::180047074@stu.vtc.edu.hk::457495bb-c13f-4d39-bbb9-90b2a66fb625" providerId="AD" clId="Web-{BFE9D067-DBCD-F42F-AC47-DB631C480AC4}" dt="2020-02-22T22:40:20.204" v="785" actId="1076"/>
          <ac:spMkLst>
            <pc:docMk/>
            <pc:sldMk cId="270414911" sldId="270"/>
            <ac:spMk id="4" creationId="{13D4094E-727B-4529-88B8-D31781BEE1D2}"/>
          </ac:spMkLst>
        </pc:spChg>
      </pc:sldChg>
      <pc:sldChg chg="modSp add replId">
        <pc:chgData name="KWOK Tsz Lung" userId="S::180047074@stu.vtc.edu.hk::457495bb-c13f-4d39-bbb9-90b2a66fb625" providerId="AD" clId="Web-{BFE9D067-DBCD-F42F-AC47-DB631C480AC4}" dt="2020-02-22T23:41:59.382" v="1283" actId="20577"/>
        <pc:sldMkLst>
          <pc:docMk/>
          <pc:sldMk cId="116031176" sldId="272"/>
        </pc:sldMkLst>
        <pc:spChg chg="mod">
          <ac:chgData name="KWOK Tsz Lung" userId="S::180047074@stu.vtc.edu.hk::457495bb-c13f-4d39-bbb9-90b2a66fb625" providerId="AD" clId="Web-{BFE9D067-DBCD-F42F-AC47-DB631C480AC4}" dt="2020-02-22T23:41:59.382" v="1283" actId="20577"/>
          <ac:spMkLst>
            <pc:docMk/>
            <pc:sldMk cId="116031176" sldId="272"/>
            <ac:spMk id="3" creationId="{40C7AF24-B9EB-6941-82C7-5C6A4F6688FD}"/>
          </ac:spMkLst>
        </pc:spChg>
      </pc:sldChg>
      <pc:sldChg chg="modSp add replId">
        <pc:chgData name="KWOK Tsz Lung" userId="S::180047074@stu.vtc.edu.hk::457495bb-c13f-4d39-bbb9-90b2a66fb625" providerId="AD" clId="Web-{BFE9D067-DBCD-F42F-AC47-DB631C480AC4}" dt="2020-02-22T23:42:42.103" v="1347" actId="20577"/>
        <pc:sldMkLst>
          <pc:docMk/>
          <pc:sldMk cId="1803314747" sldId="273"/>
        </pc:sldMkLst>
        <pc:spChg chg="mod">
          <ac:chgData name="KWOK Tsz Lung" userId="S::180047074@stu.vtc.edu.hk::457495bb-c13f-4d39-bbb9-90b2a66fb625" providerId="AD" clId="Web-{BFE9D067-DBCD-F42F-AC47-DB631C480AC4}" dt="2020-02-22T23:42:42.103" v="1347" actId="20577"/>
          <ac:spMkLst>
            <pc:docMk/>
            <pc:sldMk cId="1803314747" sldId="273"/>
            <ac:spMk id="3" creationId="{40C7AF24-B9EB-6941-82C7-5C6A4F6688FD}"/>
          </ac:spMkLst>
        </pc:spChg>
      </pc:sldChg>
    </pc:docChg>
  </pc:docChgLst>
  <pc:docChgLst>
    <pc:chgData name="KWOK Tsz Lung" userId="S::180047074@stu.vtc.edu.hk::457495bb-c13f-4d39-bbb9-90b2a66fb625" providerId="AD" clId="Web-{AED34BD8-C84C-2DA0-566D-CA574C4A792E}"/>
    <pc:docChg chg="addSld modSld">
      <pc:chgData name="KWOK Tsz Lung" userId="S::180047074@stu.vtc.edu.hk::457495bb-c13f-4d39-bbb9-90b2a66fb625" providerId="AD" clId="Web-{AED34BD8-C84C-2DA0-566D-CA574C4A792E}" dt="2020-02-20T11:42:30.810" v="207" actId="20577"/>
      <pc:docMkLst>
        <pc:docMk/>
      </pc:docMkLst>
      <pc:sldChg chg="modSp">
        <pc:chgData name="KWOK Tsz Lung" userId="S::180047074@stu.vtc.edu.hk::457495bb-c13f-4d39-bbb9-90b2a66fb625" providerId="AD" clId="Web-{AED34BD8-C84C-2DA0-566D-CA574C4A792E}" dt="2020-02-20T11:40:48.419" v="154" actId="20577"/>
        <pc:sldMkLst>
          <pc:docMk/>
          <pc:sldMk cId="109857222" sldId="256"/>
        </pc:sldMkLst>
        <pc:spChg chg="mod">
          <ac:chgData name="KWOK Tsz Lung" userId="S::180047074@stu.vtc.edu.hk::457495bb-c13f-4d39-bbb9-90b2a66fb625" providerId="AD" clId="Web-{AED34BD8-C84C-2DA0-566D-CA574C4A792E}" dt="2020-02-20T11:40:48.419" v="154" actId="20577"/>
          <ac:spMkLst>
            <pc:docMk/>
            <pc:sldMk cId="109857222" sldId="256"/>
            <ac:spMk id="3" creationId="{00000000-0000-0000-0000-000000000000}"/>
          </ac:spMkLst>
        </pc:spChg>
      </pc:sldChg>
      <pc:sldChg chg="modSp">
        <pc:chgData name="KWOK Tsz Lung" userId="S::180047074@stu.vtc.edu.hk::457495bb-c13f-4d39-bbb9-90b2a66fb625" providerId="AD" clId="Web-{AED34BD8-C84C-2DA0-566D-CA574C4A792E}" dt="2020-02-20T11:36:15.543" v="144" actId="20577"/>
        <pc:sldMkLst>
          <pc:docMk/>
          <pc:sldMk cId="3983881084" sldId="257"/>
        </pc:sldMkLst>
        <pc:spChg chg="mod">
          <ac:chgData name="KWOK Tsz Lung" userId="S::180047074@stu.vtc.edu.hk::457495bb-c13f-4d39-bbb9-90b2a66fb625" providerId="AD" clId="Web-{AED34BD8-C84C-2DA0-566D-CA574C4A792E}" dt="2020-02-20T11:36:15.543" v="144" actId="20577"/>
          <ac:spMkLst>
            <pc:docMk/>
            <pc:sldMk cId="3983881084" sldId="257"/>
            <ac:spMk id="3" creationId="{DB55E2C5-EE43-482D-AA81-C1E23C83A8B1}"/>
          </ac:spMkLst>
        </pc:spChg>
      </pc:sldChg>
      <pc:sldChg chg="modSp new">
        <pc:chgData name="KWOK Tsz Lung" userId="S::180047074@stu.vtc.edu.hk::457495bb-c13f-4d39-bbb9-90b2a66fb625" providerId="AD" clId="Web-{AED34BD8-C84C-2DA0-566D-CA574C4A792E}" dt="2020-02-20T11:42:30.810" v="206" actId="20577"/>
        <pc:sldMkLst>
          <pc:docMk/>
          <pc:sldMk cId="913692420" sldId="258"/>
        </pc:sldMkLst>
        <pc:spChg chg="mod">
          <ac:chgData name="KWOK Tsz Lung" userId="S::180047074@stu.vtc.edu.hk::457495bb-c13f-4d39-bbb9-90b2a66fb625" providerId="AD" clId="Web-{AED34BD8-C84C-2DA0-566D-CA574C4A792E}" dt="2020-02-20T11:40:57.872" v="159" actId="20577"/>
          <ac:spMkLst>
            <pc:docMk/>
            <pc:sldMk cId="913692420" sldId="258"/>
            <ac:spMk id="2" creationId="{E8DC1A2D-5E33-4278-895C-C95AFB4EF052}"/>
          </ac:spMkLst>
        </pc:spChg>
        <pc:spChg chg="mod">
          <ac:chgData name="KWOK Tsz Lung" userId="S::180047074@stu.vtc.edu.hk::457495bb-c13f-4d39-bbb9-90b2a66fb625" providerId="AD" clId="Web-{AED34BD8-C84C-2DA0-566D-CA574C4A792E}" dt="2020-02-20T11:42:30.810" v="206" actId="20577"/>
          <ac:spMkLst>
            <pc:docMk/>
            <pc:sldMk cId="913692420" sldId="258"/>
            <ac:spMk id="3" creationId="{EE77B1A5-4808-428C-9E47-ADCFA82C9CCA}"/>
          </ac:spMkLst>
        </pc:spChg>
      </pc:sldChg>
    </pc:docChg>
  </pc:docChgLst>
  <pc:docChgLst>
    <pc:chgData name="KWOK Tsz Lung" userId="S::180047074@stu.vtc.edu.hk::457495bb-c13f-4d39-bbb9-90b2a66fb625" providerId="AD" clId="Web-{2C9BF2D5-6323-075C-A267-D51EC8CEC271}"/>
    <pc:docChg chg="modSld addMainMaster delMainMaster">
      <pc:chgData name="KWOK Tsz Lung" userId="S::180047074@stu.vtc.edu.hk::457495bb-c13f-4d39-bbb9-90b2a66fb625" providerId="AD" clId="Web-{2C9BF2D5-6323-075C-A267-D51EC8CEC271}" dt="2020-02-22T14:31:00.205" v="136" actId="20577"/>
      <pc:docMkLst>
        <pc:docMk/>
      </pc:docMkLst>
      <pc:sldChg chg="modSp mod modClrScheme chgLayout">
        <pc:chgData name="KWOK Tsz Lung" userId="S::180047074@stu.vtc.edu.hk::457495bb-c13f-4d39-bbb9-90b2a66fb625" providerId="AD" clId="Web-{2C9BF2D5-6323-075C-A267-D51EC8CEC271}" dt="2020-02-22T13:18:59.274" v="3"/>
        <pc:sldMkLst>
          <pc:docMk/>
          <pc:sldMk cId="109857222" sldId="256"/>
        </pc:sldMkLst>
        <pc:spChg chg="mod ord">
          <ac:chgData name="KWOK Tsz Lung" userId="S::180047074@stu.vtc.edu.hk::457495bb-c13f-4d39-bbb9-90b2a66fb625" providerId="AD" clId="Web-{2C9BF2D5-6323-075C-A267-D51EC8CEC271}" dt="2020-02-22T13:18:59.274" v="3"/>
          <ac:spMkLst>
            <pc:docMk/>
            <pc:sldMk cId="109857222" sldId="256"/>
            <ac:spMk id="2" creationId="{00000000-0000-0000-0000-000000000000}"/>
          </ac:spMkLst>
        </pc:spChg>
        <pc:spChg chg="mod ord">
          <ac:chgData name="KWOK Tsz Lung" userId="S::180047074@stu.vtc.edu.hk::457495bb-c13f-4d39-bbb9-90b2a66fb625" providerId="AD" clId="Web-{2C9BF2D5-6323-075C-A267-D51EC8CEC271}" dt="2020-02-22T13:18:59.274" v="3"/>
          <ac:spMkLst>
            <pc:docMk/>
            <pc:sldMk cId="109857222" sldId="256"/>
            <ac:spMk id="3" creationId="{00000000-0000-0000-0000-000000000000}"/>
          </ac:spMkLst>
        </pc:spChg>
      </pc:sldChg>
      <pc:sldChg chg="modSp mod modClrScheme chgLayout">
        <pc:chgData name="KWOK Tsz Lung" userId="S::180047074@stu.vtc.edu.hk::457495bb-c13f-4d39-bbb9-90b2a66fb625" providerId="AD" clId="Web-{2C9BF2D5-6323-075C-A267-D51EC8CEC271}" dt="2020-02-22T13:18:59.274" v="3"/>
        <pc:sldMkLst>
          <pc:docMk/>
          <pc:sldMk cId="3983881084" sldId="257"/>
        </pc:sldMkLst>
        <pc:spChg chg="mod ord">
          <ac:chgData name="KWOK Tsz Lung" userId="S::180047074@stu.vtc.edu.hk::457495bb-c13f-4d39-bbb9-90b2a66fb625" providerId="AD" clId="Web-{2C9BF2D5-6323-075C-A267-D51EC8CEC271}" dt="2020-02-22T13:18:59.274" v="3"/>
          <ac:spMkLst>
            <pc:docMk/>
            <pc:sldMk cId="3983881084" sldId="257"/>
            <ac:spMk id="2" creationId="{3B5526A4-82BB-4FFB-BD83-C1CFAA3780D3}"/>
          </ac:spMkLst>
        </pc:spChg>
        <pc:spChg chg="mod ord">
          <ac:chgData name="KWOK Tsz Lung" userId="S::180047074@stu.vtc.edu.hk::457495bb-c13f-4d39-bbb9-90b2a66fb625" providerId="AD" clId="Web-{2C9BF2D5-6323-075C-A267-D51EC8CEC271}" dt="2020-02-22T13:18:59.274" v="3"/>
          <ac:spMkLst>
            <pc:docMk/>
            <pc:sldMk cId="3983881084" sldId="257"/>
            <ac:spMk id="3" creationId="{DB55E2C5-EE43-482D-AA81-C1E23C83A8B1}"/>
          </ac:spMkLst>
        </pc:spChg>
      </pc:sldChg>
      <pc:sldChg chg="modSp mod modClrScheme chgLayout">
        <pc:chgData name="KWOK Tsz Lung" userId="S::180047074@stu.vtc.edu.hk::457495bb-c13f-4d39-bbb9-90b2a66fb625" providerId="AD" clId="Web-{2C9BF2D5-6323-075C-A267-D51EC8CEC271}" dt="2020-02-22T13:18:59.274" v="3"/>
        <pc:sldMkLst>
          <pc:docMk/>
          <pc:sldMk cId="913692420" sldId="258"/>
        </pc:sldMkLst>
        <pc:spChg chg="mod ord">
          <ac:chgData name="KWOK Tsz Lung" userId="S::180047074@stu.vtc.edu.hk::457495bb-c13f-4d39-bbb9-90b2a66fb625" providerId="AD" clId="Web-{2C9BF2D5-6323-075C-A267-D51EC8CEC271}" dt="2020-02-22T13:18:59.274" v="3"/>
          <ac:spMkLst>
            <pc:docMk/>
            <pc:sldMk cId="913692420" sldId="258"/>
            <ac:spMk id="2" creationId="{E8DC1A2D-5E33-4278-895C-C95AFB4EF052}"/>
          </ac:spMkLst>
        </pc:spChg>
        <pc:spChg chg="mod ord">
          <ac:chgData name="KWOK Tsz Lung" userId="S::180047074@stu.vtc.edu.hk::457495bb-c13f-4d39-bbb9-90b2a66fb625" providerId="AD" clId="Web-{2C9BF2D5-6323-075C-A267-D51EC8CEC271}" dt="2020-02-22T13:18:59.274" v="3"/>
          <ac:spMkLst>
            <pc:docMk/>
            <pc:sldMk cId="913692420" sldId="258"/>
            <ac:spMk id="3" creationId="{EE77B1A5-4808-428C-9E47-ADCFA82C9CCA}"/>
          </ac:spMkLst>
        </pc:spChg>
      </pc:sldChg>
      <pc:sldChg chg="modSp mod modClrScheme chgLayout">
        <pc:chgData name="KWOK Tsz Lung" userId="S::180047074@stu.vtc.edu.hk::457495bb-c13f-4d39-bbb9-90b2a66fb625" providerId="AD" clId="Web-{2C9BF2D5-6323-075C-A267-D51EC8CEC271}" dt="2020-02-22T14:30:30.595" v="119" actId="20577"/>
        <pc:sldMkLst>
          <pc:docMk/>
          <pc:sldMk cId="1655343634" sldId="259"/>
        </pc:sldMkLst>
        <pc:spChg chg="mod ord">
          <ac:chgData name="KWOK Tsz Lung" userId="S::180047074@stu.vtc.edu.hk::457495bb-c13f-4d39-bbb9-90b2a66fb625" providerId="AD" clId="Web-{2C9BF2D5-6323-075C-A267-D51EC8CEC271}" dt="2020-02-22T13:18:59.274" v="3"/>
          <ac:spMkLst>
            <pc:docMk/>
            <pc:sldMk cId="1655343634" sldId="259"/>
            <ac:spMk id="2" creationId="{6B4AD17D-551B-4F16-8A9F-FEAE6CA50E38}"/>
          </ac:spMkLst>
        </pc:spChg>
        <pc:spChg chg="mod ord">
          <ac:chgData name="KWOK Tsz Lung" userId="S::180047074@stu.vtc.edu.hk::457495bb-c13f-4d39-bbb9-90b2a66fb625" providerId="AD" clId="Web-{2C9BF2D5-6323-075C-A267-D51EC8CEC271}" dt="2020-02-22T14:30:30.595" v="119" actId="20577"/>
          <ac:spMkLst>
            <pc:docMk/>
            <pc:sldMk cId="1655343634" sldId="259"/>
            <ac:spMk id="3" creationId="{BF1780A5-7906-45B7-884C-67583EA9D91A}"/>
          </ac:spMkLst>
        </pc:spChg>
      </pc:sldChg>
      <pc:sldChg chg="modSp mod modClrScheme chgLayout">
        <pc:chgData name="KWOK Tsz Lung" userId="S::180047074@stu.vtc.edu.hk::457495bb-c13f-4d39-bbb9-90b2a66fb625" providerId="AD" clId="Web-{2C9BF2D5-6323-075C-A267-D51EC8CEC271}" dt="2020-02-22T13:18:59.274" v="3"/>
        <pc:sldMkLst>
          <pc:docMk/>
          <pc:sldMk cId="2013425938" sldId="260"/>
        </pc:sldMkLst>
        <pc:spChg chg="mod ord">
          <ac:chgData name="KWOK Tsz Lung" userId="S::180047074@stu.vtc.edu.hk::457495bb-c13f-4d39-bbb9-90b2a66fb625" providerId="AD" clId="Web-{2C9BF2D5-6323-075C-A267-D51EC8CEC271}" dt="2020-02-22T13:18:59.274" v="3"/>
          <ac:spMkLst>
            <pc:docMk/>
            <pc:sldMk cId="2013425938" sldId="260"/>
            <ac:spMk id="2" creationId="{45FF7901-D7B3-4246-AB08-908E40C5AE0B}"/>
          </ac:spMkLst>
        </pc:spChg>
        <pc:graphicFrameChg chg="mod ord">
          <ac:chgData name="KWOK Tsz Lung" userId="S::180047074@stu.vtc.edu.hk::457495bb-c13f-4d39-bbb9-90b2a66fb625" providerId="AD" clId="Web-{2C9BF2D5-6323-075C-A267-D51EC8CEC271}" dt="2020-02-22T13:18:59.274" v="3"/>
          <ac:graphicFrameMkLst>
            <pc:docMk/>
            <pc:sldMk cId="2013425938" sldId="260"/>
            <ac:graphicFrameMk id="6" creationId="{C2D4791E-2C72-784A-A0E5-1B89C2CFB205}"/>
          </ac:graphicFrameMkLst>
        </pc:graphicFrameChg>
      </pc:sldChg>
      <pc:sldChg chg="modSp mod modClrScheme chgLayout">
        <pc:chgData name="KWOK Tsz Lung" userId="S::180047074@stu.vtc.edu.hk::457495bb-c13f-4d39-bbb9-90b2a66fb625" providerId="AD" clId="Web-{2C9BF2D5-6323-075C-A267-D51EC8CEC271}" dt="2020-02-22T14:31:00.205" v="135" actId="20577"/>
        <pc:sldMkLst>
          <pc:docMk/>
          <pc:sldMk cId="104765769" sldId="261"/>
        </pc:sldMkLst>
        <pc:spChg chg="mod ord">
          <ac:chgData name="KWOK Tsz Lung" userId="S::180047074@stu.vtc.edu.hk::457495bb-c13f-4d39-bbb9-90b2a66fb625" providerId="AD" clId="Web-{2C9BF2D5-6323-075C-A267-D51EC8CEC271}" dt="2020-02-22T13:18:59.274" v="3"/>
          <ac:spMkLst>
            <pc:docMk/>
            <pc:sldMk cId="104765769" sldId="261"/>
            <ac:spMk id="2" creationId="{79AAE321-9A69-4F42-8905-0BF3167A22DD}"/>
          </ac:spMkLst>
        </pc:spChg>
        <pc:spChg chg="mod ord">
          <ac:chgData name="KWOK Tsz Lung" userId="S::180047074@stu.vtc.edu.hk::457495bb-c13f-4d39-bbb9-90b2a66fb625" providerId="AD" clId="Web-{2C9BF2D5-6323-075C-A267-D51EC8CEC271}" dt="2020-02-22T14:31:00.205" v="135" actId="20577"/>
          <ac:spMkLst>
            <pc:docMk/>
            <pc:sldMk cId="104765769" sldId="261"/>
            <ac:spMk id="3" creationId="{40C7AF24-B9EB-6941-82C7-5C6A4F6688FD}"/>
          </ac:spMkLst>
        </pc:spChg>
      </pc:sldChg>
      <pc:sldChg chg="modSp mod modClrScheme chgLayout">
        <pc:chgData name="KWOK Tsz Lung" userId="S::180047074@stu.vtc.edu.hk::457495bb-c13f-4d39-bbb9-90b2a66fb625" providerId="AD" clId="Web-{2C9BF2D5-6323-075C-A267-D51EC8CEC271}" dt="2020-02-22T13:18:59.274" v="3"/>
        <pc:sldMkLst>
          <pc:docMk/>
          <pc:sldMk cId="2351657984" sldId="262"/>
        </pc:sldMkLst>
        <pc:spChg chg="mod ord">
          <ac:chgData name="KWOK Tsz Lung" userId="S::180047074@stu.vtc.edu.hk::457495bb-c13f-4d39-bbb9-90b2a66fb625" providerId="AD" clId="Web-{2C9BF2D5-6323-075C-A267-D51EC8CEC271}" dt="2020-02-22T13:18:59.274" v="3"/>
          <ac:spMkLst>
            <pc:docMk/>
            <pc:sldMk cId="2351657984" sldId="262"/>
            <ac:spMk id="2" creationId="{A4F65AFA-D52F-4B54-9DFB-E43F74AF3C52}"/>
          </ac:spMkLst>
        </pc:spChg>
        <pc:spChg chg="mod ord">
          <ac:chgData name="KWOK Tsz Lung" userId="S::180047074@stu.vtc.edu.hk::457495bb-c13f-4d39-bbb9-90b2a66fb625" providerId="AD" clId="Web-{2C9BF2D5-6323-075C-A267-D51EC8CEC271}" dt="2020-02-22T13:18:59.274" v="3"/>
          <ac:spMkLst>
            <pc:docMk/>
            <pc:sldMk cId="2351657984" sldId="262"/>
            <ac:spMk id="3" creationId="{BAAAB894-C47D-4DCD-9605-B7B21091414D}"/>
          </ac:spMkLst>
        </pc:spChg>
      </pc:sldChg>
      <pc:sldMasterChg chg="del delSldLayout">
        <pc:chgData name="KWOK Tsz Lung" userId="S::180047074@stu.vtc.edu.hk::457495bb-c13f-4d39-bbb9-90b2a66fb625" providerId="AD" clId="Web-{2C9BF2D5-6323-075C-A267-D51EC8CEC271}" dt="2020-02-22T13:18:51.446" v="0"/>
        <pc:sldMasterMkLst>
          <pc:docMk/>
          <pc:sldMasterMk cId="1397610769" sldId="2147483846"/>
        </pc:sldMasterMkLst>
        <pc:sldLayoutChg chg="del">
          <pc:chgData name="KWOK Tsz Lung" userId="S::180047074@stu.vtc.edu.hk::457495bb-c13f-4d39-bbb9-90b2a66fb625" providerId="AD" clId="Web-{2C9BF2D5-6323-075C-A267-D51EC8CEC271}" dt="2020-02-22T13:18:51.446" v="0"/>
          <pc:sldLayoutMkLst>
            <pc:docMk/>
            <pc:sldMasterMk cId="1397610769" sldId="2147483846"/>
            <pc:sldLayoutMk cId="2607429232" sldId="2147483847"/>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3779808329" sldId="2147483848"/>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3206563044" sldId="2147483849"/>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957971823" sldId="2147483850"/>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651207812" sldId="2147483851"/>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2617076802" sldId="2147483852"/>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1558781011" sldId="2147483853"/>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2978872257" sldId="2147483854"/>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438785729" sldId="2147483855"/>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2795589366" sldId="2147483856"/>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1620860377" sldId="2147483857"/>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2720855352" sldId="2147483858"/>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3859627459" sldId="2147483859"/>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3993299487" sldId="2147483860"/>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1876109913" sldId="2147483861"/>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1083625237" sldId="2147483862"/>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706346811" sldId="2147483863"/>
          </pc:sldLayoutMkLst>
        </pc:sldLayoutChg>
      </pc:sldMasterChg>
      <pc:sldMasterChg chg="add del addSldLayout delSldLayout modSldLayout">
        <pc:chgData name="KWOK Tsz Lung" userId="S::180047074@stu.vtc.edu.hk::457495bb-c13f-4d39-bbb9-90b2a66fb625" providerId="AD" clId="Web-{2C9BF2D5-6323-075C-A267-D51EC8CEC271}" dt="2020-02-22T13:18:53.305" v="1"/>
        <pc:sldMasterMkLst>
          <pc:docMk/>
          <pc:sldMasterMk cId="1622948010" sldId="2147483864"/>
        </pc:sldMasterMkLst>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998054971" sldId="2147483865"/>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1704501412" sldId="2147483866"/>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2066536361" sldId="2147483867"/>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1217805758" sldId="2147483868"/>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2311319022" sldId="2147483869"/>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2358293656" sldId="2147483870"/>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760816647" sldId="2147483871"/>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3666542871" sldId="2147483872"/>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3541793842" sldId="2147483873"/>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3221211117" sldId="2147483874"/>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3324023091" sldId="2147483875"/>
          </pc:sldLayoutMkLst>
        </pc:sldLayoutChg>
      </pc:sldMasterChg>
      <pc:sldMasterChg chg="add del addSldLayout delSldLayout modSldLayout">
        <pc:chgData name="KWOK Tsz Lung" userId="S::180047074@stu.vtc.edu.hk::457495bb-c13f-4d39-bbb9-90b2a66fb625" providerId="AD" clId="Web-{2C9BF2D5-6323-075C-A267-D51EC8CEC271}" dt="2020-02-22T13:18:56.055" v="2"/>
        <pc:sldMasterMkLst>
          <pc:docMk/>
          <pc:sldMasterMk cId="3407846995" sldId="2147483876"/>
        </pc:sldMasterMkLst>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3666633733" sldId="2147483877"/>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1036601960" sldId="2147483878"/>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322738326" sldId="2147483879"/>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2563946495" sldId="2147483880"/>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309742886" sldId="2147483881"/>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3822548394" sldId="2147483882"/>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932959246" sldId="2147483883"/>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479768459" sldId="2147483884"/>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2857698211" sldId="2147483885"/>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2771017921" sldId="2147483886"/>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4221756215" sldId="2147483887"/>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258694177" sldId="2147483888"/>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408953169" sldId="2147483889"/>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571661753" sldId="2147483890"/>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715778194" sldId="2147483891"/>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86178502" sldId="2147483892"/>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1661654236" sldId="2147483893"/>
          </pc:sldLayoutMkLst>
        </pc:sldLayoutChg>
      </pc:sldMasterChg>
      <pc:sldMasterChg chg="add del addSldLayout delSldLayout modSldLayout">
        <pc:chgData name="KWOK Tsz Lung" userId="S::180047074@stu.vtc.edu.hk::457495bb-c13f-4d39-bbb9-90b2a66fb625" providerId="AD" clId="Web-{2C9BF2D5-6323-075C-A267-D51EC8CEC271}" dt="2020-02-22T13:18:59.274" v="3"/>
        <pc:sldMasterMkLst>
          <pc:docMk/>
          <pc:sldMasterMk cId="1967596800" sldId="2147483894"/>
        </pc:sldMasterMkLst>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2843640649" sldId="2147483895"/>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312240845" sldId="2147483896"/>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224925183" sldId="2147483897"/>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1900479032" sldId="2147483898"/>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3094401168" sldId="2147483899"/>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4162234130" sldId="2147483900"/>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1912779883" sldId="2147483901"/>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2123158741" sldId="2147483902"/>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1920157667" sldId="2147483903"/>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4282345261" sldId="2147483904"/>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2041147847" sldId="2147483905"/>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297325973" sldId="2147483906"/>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1528012562" sldId="2147483907"/>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3271172463" sldId="2147483908"/>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2083371673" sldId="2147483909"/>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2797910334" sldId="2147483910"/>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1546696603" sldId="2147483911"/>
          </pc:sldLayoutMkLst>
        </pc:sldLayoutChg>
      </pc:sldMasterChg>
      <pc:sldMasterChg chg="add addSldLayout modSldLayout">
        <pc:chgData name="KWOK Tsz Lung" userId="S::180047074@stu.vtc.edu.hk::457495bb-c13f-4d39-bbb9-90b2a66fb625" providerId="AD" clId="Web-{2C9BF2D5-6323-075C-A267-D51EC8CEC271}" dt="2020-02-22T13:18:59.274" v="3"/>
        <pc:sldMasterMkLst>
          <pc:docMk/>
          <pc:sldMasterMk cId="3502159172" sldId="2147483912"/>
        </pc:sldMasterMkLst>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4160502099" sldId="2147483913"/>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2307974574" sldId="2147483914"/>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3138330782" sldId="2147483915"/>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3545335903" sldId="2147483916"/>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2403124085" sldId="2147483917"/>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2549211061" sldId="2147483918"/>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3117567497" sldId="2147483919"/>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1162650452" sldId="2147483920"/>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993591599" sldId="2147483921"/>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3916063823" sldId="2147483922"/>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3633889227" sldId="2147483923"/>
          </pc:sldLayoutMkLst>
        </pc:sldLayoutChg>
      </pc:sldMasterChg>
    </pc:docChg>
  </pc:docChgLst>
  <pc:docChgLst>
    <pc:chgData name="KWOK Tsz Lung" userId="S::180047074@stu.vtc.edu.hk::457495bb-c13f-4d39-bbb9-90b2a66fb625" providerId="AD" clId="Web-{5A7A93B1-BD6F-A64C-56E8-2A2AE74A58B7}"/>
    <pc:docChg chg="addSld modSld addMainMaster delMainMaster">
      <pc:chgData name="KWOK Tsz Lung" userId="S::180047074@stu.vtc.edu.hk::457495bb-c13f-4d39-bbb9-90b2a66fb625" providerId="AD" clId="Web-{5A7A93B1-BD6F-A64C-56E8-2A2AE74A58B7}" dt="2020-02-22T11:03:29.921" v="62"/>
      <pc:docMkLst>
        <pc:docMk/>
      </pc:docMkLst>
      <pc:sldChg chg="modSp mod modClrScheme chgLayout">
        <pc:chgData name="KWOK Tsz Lung" userId="S::180047074@stu.vtc.edu.hk::457495bb-c13f-4d39-bbb9-90b2a66fb625" providerId="AD" clId="Web-{5A7A93B1-BD6F-A64C-56E8-2A2AE74A58B7}" dt="2020-02-22T11:03:29.921" v="62"/>
        <pc:sldMkLst>
          <pc:docMk/>
          <pc:sldMk cId="109857222" sldId="256"/>
        </pc:sldMkLst>
        <pc:spChg chg="mod ord">
          <ac:chgData name="KWOK Tsz Lung" userId="S::180047074@stu.vtc.edu.hk::457495bb-c13f-4d39-bbb9-90b2a66fb625" providerId="AD" clId="Web-{5A7A93B1-BD6F-A64C-56E8-2A2AE74A58B7}" dt="2020-02-22T11:03:29.921" v="62"/>
          <ac:spMkLst>
            <pc:docMk/>
            <pc:sldMk cId="109857222" sldId="256"/>
            <ac:spMk id="2" creationId="{00000000-0000-0000-0000-000000000000}"/>
          </ac:spMkLst>
        </pc:spChg>
        <pc:spChg chg="mod ord">
          <ac:chgData name="KWOK Tsz Lung" userId="S::180047074@stu.vtc.edu.hk::457495bb-c13f-4d39-bbb9-90b2a66fb625" providerId="AD" clId="Web-{5A7A93B1-BD6F-A64C-56E8-2A2AE74A58B7}" dt="2020-02-22T11:03:29.921" v="62"/>
          <ac:spMkLst>
            <pc:docMk/>
            <pc:sldMk cId="109857222" sldId="256"/>
            <ac:spMk id="3" creationId="{00000000-0000-0000-0000-000000000000}"/>
          </ac:spMkLst>
        </pc:spChg>
      </pc:sldChg>
      <pc:sldChg chg="modSp mod modClrScheme chgLayout">
        <pc:chgData name="KWOK Tsz Lung" userId="S::180047074@stu.vtc.edu.hk::457495bb-c13f-4d39-bbb9-90b2a66fb625" providerId="AD" clId="Web-{5A7A93B1-BD6F-A64C-56E8-2A2AE74A58B7}" dt="2020-02-22T11:03:29.921" v="62"/>
        <pc:sldMkLst>
          <pc:docMk/>
          <pc:sldMk cId="3983881084" sldId="257"/>
        </pc:sldMkLst>
        <pc:spChg chg="mod ord">
          <ac:chgData name="KWOK Tsz Lung" userId="S::180047074@stu.vtc.edu.hk::457495bb-c13f-4d39-bbb9-90b2a66fb625" providerId="AD" clId="Web-{5A7A93B1-BD6F-A64C-56E8-2A2AE74A58B7}" dt="2020-02-22T11:03:29.921" v="62"/>
          <ac:spMkLst>
            <pc:docMk/>
            <pc:sldMk cId="3983881084" sldId="257"/>
            <ac:spMk id="2" creationId="{3B5526A4-82BB-4FFB-BD83-C1CFAA3780D3}"/>
          </ac:spMkLst>
        </pc:spChg>
        <pc:spChg chg="mod ord">
          <ac:chgData name="KWOK Tsz Lung" userId="S::180047074@stu.vtc.edu.hk::457495bb-c13f-4d39-bbb9-90b2a66fb625" providerId="AD" clId="Web-{5A7A93B1-BD6F-A64C-56E8-2A2AE74A58B7}" dt="2020-02-22T11:03:29.921" v="62"/>
          <ac:spMkLst>
            <pc:docMk/>
            <pc:sldMk cId="3983881084" sldId="257"/>
            <ac:spMk id="3" creationId="{DB55E2C5-EE43-482D-AA81-C1E23C83A8B1}"/>
          </ac:spMkLst>
        </pc:spChg>
      </pc:sldChg>
      <pc:sldChg chg="modSp mod modClrScheme chgLayout">
        <pc:chgData name="KWOK Tsz Lung" userId="S::180047074@stu.vtc.edu.hk::457495bb-c13f-4d39-bbb9-90b2a66fb625" providerId="AD" clId="Web-{5A7A93B1-BD6F-A64C-56E8-2A2AE74A58B7}" dt="2020-02-22T11:03:29.921" v="62"/>
        <pc:sldMkLst>
          <pc:docMk/>
          <pc:sldMk cId="913692420" sldId="258"/>
        </pc:sldMkLst>
        <pc:spChg chg="mod ord">
          <ac:chgData name="KWOK Tsz Lung" userId="S::180047074@stu.vtc.edu.hk::457495bb-c13f-4d39-bbb9-90b2a66fb625" providerId="AD" clId="Web-{5A7A93B1-BD6F-A64C-56E8-2A2AE74A58B7}" dt="2020-02-22T11:03:29.921" v="62"/>
          <ac:spMkLst>
            <pc:docMk/>
            <pc:sldMk cId="913692420" sldId="258"/>
            <ac:spMk id="2" creationId="{E8DC1A2D-5E33-4278-895C-C95AFB4EF052}"/>
          </ac:spMkLst>
        </pc:spChg>
        <pc:spChg chg="mod ord">
          <ac:chgData name="KWOK Tsz Lung" userId="S::180047074@stu.vtc.edu.hk::457495bb-c13f-4d39-bbb9-90b2a66fb625" providerId="AD" clId="Web-{5A7A93B1-BD6F-A64C-56E8-2A2AE74A58B7}" dt="2020-02-22T11:03:29.921" v="62"/>
          <ac:spMkLst>
            <pc:docMk/>
            <pc:sldMk cId="913692420" sldId="258"/>
            <ac:spMk id="3" creationId="{EE77B1A5-4808-428C-9E47-ADCFA82C9CCA}"/>
          </ac:spMkLst>
        </pc:spChg>
      </pc:sldChg>
      <pc:sldChg chg="modSp mod modClrScheme chgLayout">
        <pc:chgData name="KWOK Tsz Lung" userId="S::180047074@stu.vtc.edu.hk::457495bb-c13f-4d39-bbb9-90b2a66fb625" providerId="AD" clId="Web-{5A7A93B1-BD6F-A64C-56E8-2A2AE74A58B7}" dt="2020-02-22T11:03:29.921" v="62"/>
        <pc:sldMkLst>
          <pc:docMk/>
          <pc:sldMk cId="1655343634" sldId="259"/>
        </pc:sldMkLst>
        <pc:spChg chg="mod ord">
          <ac:chgData name="KWOK Tsz Lung" userId="S::180047074@stu.vtc.edu.hk::457495bb-c13f-4d39-bbb9-90b2a66fb625" providerId="AD" clId="Web-{5A7A93B1-BD6F-A64C-56E8-2A2AE74A58B7}" dt="2020-02-22T11:03:29.921" v="62"/>
          <ac:spMkLst>
            <pc:docMk/>
            <pc:sldMk cId="1655343634" sldId="259"/>
            <ac:spMk id="2" creationId="{6B4AD17D-551B-4F16-8A9F-FEAE6CA50E38}"/>
          </ac:spMkLst>
        </pc:spChg>
        <pc:spChg chg="mod ord">
          <ac:chgData name="KWOK Tsz Lung" userId="S::180047074@stu.vtc.edu.hk::457495bb-c13f-4d39-bbb9-90b2a66fb625" providerId="AD" clId="Web-{5A7A93B1-BD6F-A64C-56E8-2A2AE74A58B7}" dt="2020-02-22T11:03:29.921" v="62"/>
          <ac:spMkLst>
            <pc:docMk/>
            <pc:sldMk cId="1655343634" sldId="259"/>
            <ac:spMk id="3" creationId="{BF1780A5-7906-45B7-884C-67583EA9D91A}"/>
          </ac:spMkLst>
        </pc:spChg>
      </pc:sldChg>
      <pc:sldChg chg="modSp mod modClrScheme chgLayout">
        <pc:chgData name="KWOK Tsz Lung" userId="S::180047074@stu.vtc.edu.hk::457495bb-c13f-4d39-bbb9-90b2a66fb625" providerId="AD" clId="Web-{5A7A93B1-BD6F-A64C-56E8-2A2AE74A58B7}" dt="2020-02-22T11:03:29.921" v="62"/>
        <pc:sldMkLst>
          <pc:docMk/>
          <pc:sldMk cId="2013425938" sldId="260"/>
        </pc:sldMkLst>
        <pc:spChg chg="mod ord">
          <ac:chgData name="KWOK Tsz Lung" userId="S::180047074@stu.vtc.edu.hk::457495bb-c13f-4d39-bbb9-90b2a66fb625" providerId="AD" clId="Web-{5A7A93B1-BD6F-A64C-56E8-2A2AE74A58B7}" dt="2020-02-22T11:03:29.921" v="62"/>
          <ac:spMkLst>
            <pc:docMk/>
            <pc:sldMk cId="2013425938" sldId="260"/>
            <ac:spMk id="2" creationId="{45FF7901-D7B3-4246-AB08-908E40C5AE0B}"/>
          </ac:spMkLst>
        </pc:spChg>
        <pc:graphicFrameChg chg="mod ord">
          <ac:chgData name="KWOK Tsz Lung" userId="S::180047074@stu.vtc.edu.hk::457495bb-c13f-4d39-bbb9-90b2a66fb625" providerId="AD" clId="Web-{5A7A93B1-BD6F-A64C-56E8-2A2AE74A58B7}" dt="2020-02-22T11:03:29.921" v="62"/>
          <ac:graphicFrameMkLst>
            <pc:docMk/>
            <pc:sldMk cId="2013425938" sldId="260"/>
            <ac:graphicFrameMk id="6" creationId="{C2D4791E-2C72-784A-A0E5-1B89C2CFB205}"/>
          </ac:graphicFrameMkLst>
        </pc:graphicFrameChg>
      </pc:sldChg>
      <pc:sldChg chg="modSp mod modClrScheme chgLayout">
        <pc:chgData name="KWOK Tsz Lung" userId="S::180047074@stu.vtc.edu.hk::457495bb-c13f-4d39-bbb9-90b2a66fb625" providerId="AD" clId="Web-{5A7A93B1-BD6F-A64C-56E8-2A2AE74A58B7}" dt="2020-02-22T11:03:29.921" v="62"/>
        <pc:sldMkLst>
          <pc:docMk/>
          <pc:sldMk cId="104765769" sldId="261"/>
        </pc:sldMkLst>
        <pc:spChg chg="mod ord">
          <ac:chgData name="KWOK Tsz Lung" userId="S::180047074@stu.vtc.edu.hk::457495bb-c13f-4d39-bbb9-90b2a66fb625" providerId="AD" clId="Web-{5A7A93B1-BD6F-A64C-56E8-2A2AE74A58B7}" dt="2020-02-22T11:03:29.921" v="62"/>
          <ac:spMkLst>
            <pc:docMk/>
            <pc:sldMk cId="104765769" sldId="261"/>
            <ac:spMk id="2" creationId="{79AAE321-9A69-4F42-8905-0BF3167A22DD}"/>
          </ac:spMkLst>
        </pc:spChg>
        <pc:spChg chg="mod ord">
          <ac:chgData name="KWOK Tsz Lung" userId="S::180047074@stu.vtc.edu.hk::457495bb-c13f-4d39-bbb9-90b2a66fb625" providerId="AD" clId="Web-{5A7A93B1-BD6F-A64C-56E8-2A2AE74A58B7}" dt="2020-02-22T11:03:29.921" v="62"/>
          <ac:spMkLst>
            <pc:docMk/>
            <pc:sldMk cId="104765769" sldId="261"/>
            <ac:spMk id="3" creationId="{40C7AF24-B9EB-6941-82C7-5C6A4F6688FD}"/>
          </ac:spMkLst>
        </pc:spChg>
      </pc:sldChg>
      <pc:sldChg chg="addSp delSp modSp new mod setBg modClrScheme delDesignElem chgLayout">
        <pc:chgData name="KWOK Tsz Lung" userId="S::180047074@stu.vtc.edu.hk::457495bb-c13f-4d39-bbb9-90b2a66fb625" providerId="AD" clId="Web-{5A7A93B1-BD6F-A64C-56E8-2A2AE74A58B7}" dt="2020-02-22T11:03:29.921" v="62"/>
        <pc:sldMkLst>
          <pc:docMk/>
          <pc:sldMk cId="2351657984" sldId="262"/>
        </pc:sldMkLst>
        <pc:spChg chg="mod ord">
          <ac:chgData name="KWOK Tsz Lung" userId="S::180047074@stu.vtc.edu.hk::457495bb-c13f-4d39-bbb9-90b2a66fb625" providerId="AD" clId="Web-{5A7A93B1-BD6F-A64C-56E8-2A2AE74A58B7}" dt="2020-02-22T11:03:29.921" v="62"/>
          <ac:spMkLst>
            <pc:docMk/>
            <pc:sldMk cId="2351657984" sldId="262"/>
            <ac:spMk id="2" creationId="{A4F65AFA-D52F-4B54-9DFB-E43F74AF3C52}"/>
          </ac:spMkLst>
        </pc:spChg>
        <pc:spChg chg="mod ord">
          <ac:chgData name="KWOK Tsz Lung" userId="S::180047074@stu.vtc.edu.hk::457495bb-c13f-4d39-bbb9-90b2a66fb625" providerId="AD" clId="Web-{5A7A93B1-BD6F-A64C-56E8-2A2AE74A58B7}" dt="2020-02-22T11:03:29.921" v="62"/>
          <ac:spMkLst>
            <pc:docMk/>
            <pc:sldMk cId="2351657984" sldId="262"/>
            <ac:spMk id="3" creationId="{BAAAB894-C47D-4DCD-9605-B7B21091414D}"/>
          </ac:spMkLst>
        </pc:spChg>
        <pc:spChg chg="add del">
          <ac:chgData name="KWOK Tsz Lung" userId="S::180047074@stu.vtc.edu.hk::457495bb-c13f-4d39-bbb9-90b2a66fb625" providerId="AD" clId="Web-{5A7A93B1-BD6F-A64C-56E8-2A2AE74A58B7}" dt="2020-02-22T11:03:24.624" v="60"/>
          <ac:spMkLst>
            <pc:docMk/>
            <pc:sldMk cId="2351657984" sldId="262"/>
            <ac:spMk id="5" creationId="{ED15573D-0E45-4691-B525-471152EC18CD}"/>
          </ac:spMkLst>
        </pc:spChg>
        <pc:spChg chg="add del">
          <ac:chgData name="KWOK Tsz Lung" userId="S::180047074@stu.vtc.edu.hk::457495bb-c13f-4d39-bbb9-90b2a66fb625" providerId="AD" clId="Web-{5A7A93B1-BD6F-A64C-56E8-2A2AE74A58B7}" dt="2020-02-22T11:03:24.624" v="60"/>
          <ac:spMkLst>
            <pc:docMk/>
            <pc:sldMk cId="2351657984" sldId="262"/>
            <ac:spMk id="6" creationId="{9E448559-19A4-4252-8C27-54C1DA906F8A}"/>
          </ac:spMkLst>
        </pc:spChg>
        <pc:spChg chg="add del">
          <ac:chgData name="KWOK Tsz Lung" userId="S::180047074@stu.vtc.edu.hk::457495bb-c13f-4d39-bbb9-90b2a66fb625" providerId="AD" clId="Web-{5A7A93B1-BD6F-A64C-56E8-2A2AE74A58B7}" dt="2020-02-22T11:03:29.921" v="62"/>
          <ac:spMkLst>
            <pc:docMk/>
            <pc:sldMk cId="2351657984" sldId="262"/>
            <ac:spMk id="7" creationId="{70120F84-A866-4D9F-8B1C-9120A013D654}"/>
          </ac:spMkLst>
        </pc:spChg>
        <pc:spChg chg="add del">
          <ac:chgData name="KWOK Tsz Lung" userId="S::180047074@stu.vtc.edu.hk::457495bb-c13f-4d39-bbb9-90b2a66fb625" providerId="AD" clId="Web-{5A7A93B1-BD6F-A64C-56E8-2A2AE74A58B7}" dt="2020-02-22T11:03:20.515" v="58"/>
          <ac:spMkLst>
            <pc:docMk/>
            <pc:sldMk cId="2351657984" sldId="262"/>
            <ac:spMk id="8" creationId="{A009E310-C7C2-4F23-B466-4417C8ED3B99}"/>
          </ac:spMkLst>
        </pc:spChg>
        <pc:spChg chg="add del">
          <ac:chgData name="KWOK Tsz Lung" userId="S::180047074@stu.vtc.edu.hk::457495bb-c13f-4d39-bbb9-90b2a66fb625" providerId="AD" clId="Web-{5A7A93B1-BD6F-A64C-56E8-2A2AE74A58B7}" dt="2020-02-22T11:03:29.921" v="62"/>
          <ac:spMkLst>
            <pc:docMk/>
            <pc:sldMk cId="2351657984" sldId="262"/>
            <ac:spMk id="9" creationId="{252FEFEF-6AC0-46B6-AC09-11FC56196FA4}"/>
          </ac:spMkLst>
        </pc:spChg>
        <pc:spChg chg="add del">
          <ac:chgData name="KWOK Tsz Lung" userId="S::180047074@stu.vtc.edu.hk::457495bb-c13f-4d39-bbb9-90b2a66fb625" providerId="AD" clId="Web-{5A7A93B1-BD6F-A64C-56E8-2A2AE74A58B7}" dt="2020-02-22T11:03:20.515" v="58"/>
          <ac:spMkLst>
            <pc:docMk/>
            <pc:sldMk cId="2351657984" sldId="262"/>
            <ac:spMk id="10" creationId="{51A4F4A1-146B-4D29-852A-F60996679785}"/>
          </ac:spMkLst>
        </pc:spChg>
        <pc:spChg chg="add del">
          <ac:chgData name="KWOK Tsz Lung" userId="S::180047074@stu.vtc.edu.hk::457495bb-c13f-4d39-bbb9-90b2a66fb625" providerId="AD" clId="Web-{5A7A93B1-BD6F-A64C-56E8-2A2AE74A58B7}" dt="2020-02-22T11:03:20.515" v="58"/>
          <ac:spMkLst>
            <pc:docMk/>
            <pc:sldMk cId="2351657984" sldId="262"/>
            <ac:spMk id="12" creationId="{A4C31FF5-F97E-4082-BFC5-A880DB9F3F00}"/>
          </ac:spMkLst>
        </pc:spChg>
        <pc:spChg chg="add del">
          <ac:chgData name="KWOK Tsz Lung" userId="S::180047074@stu.vtc.edu.hk::457495bb-c13f-4d39-bbb9-90b2a66fb625" providerId="AD" clId="Web-{5A7A93B1-BD6F-A64C-56E8-2A2AE74A58B7}" dt="2020-02-22T11:03:20.515" v="58"/>
          <ac:spMkLst>
            <pc:docMk/>
            <pc:sldMk cId="2351657984" sldId="262"/>
            <ac:spMk id="14" creationId="{6015B4CE-42DE-4E9B-B800-B5B8142E6FCB}"/>
          </ac:spMkLst>
        </pc:spChg>
      </pc:sldChg>
      <pc:sldMasterChg chg="del delSldLayout">
        <pc:chgData name="KWOK Tsz Lung" userId="S::180047074@stu.vtc.edu.hk::457495bb-c13f-4d39-bbb9-90b2a66fb625" providerId="AD" clId="Web-{5A7A93B1-BD6F-A64C-56E8-2A2AE74A58B7}" dt="2020-02-22T11:02:08.155" v="44"/>
        <pc:sldMasterMkLst>
          <pc:docMk/>
          <pc:sldMasterMk cId="2460954070" sldId="2147483660"/>
        </pc:sldMasterMkLst>
        <pc:sldLayoutChg chg="del">
          <pc:chgData name="KWOK Tsz Lung" userId="S::180047074@stu.vtc.edu.hk::457495bb-c13f-4d39-bbb9-90b2a66fb625" providerId="AD" clId="Web-{5A7A93B1-BD6F-A64C-56E8-2A2AE74A58B7}" dt="2020-02-22T11:02:08.155" v="44"/>
          <pc:sldLayoutMkLst>
            <pc:docMk/>
            <pc:sldMasterMk cId="2460954070" sldId="2147483660"/>
            <pc:sldLayoutMk cId="2385387890" sldId="2147483661"/>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949138452" sldId="2147483662"/>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2591524520" sldId="2147483663"/>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1203092039" sldId="2147483664"/>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3733172339" sldId="2147483665"/>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3210312558" sldId="2147483666"/>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3146388984" sldId="2147483667"/>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3171841454" sldId="2147483668"/>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1718958274" sldId="2147483669"/>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2202905451" sldId="2147483670"/>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3479445657" sldId="2147483671"/>
          </pc:sldLayoutMkLst>
        </pc:sldLayoutChg>
      </pc:sldMasterChg>
      <pc:sldMasterChg chg="add del addSldLayout delSldLayout modSldLayout">
        <pc:chgData name="KWOK Tsz Lung" userId="S::180047074@stu.vtc.edu.hk::457495bb-c13f-4d39-bbb9-90b2a66fb625" providerId="AD" clId="Web-{5A7A93B1-BD6F-A64C-56E8-2A2AE74A58B7}" dt="2020-02-22T11:02:09.046" v="45"/>
        <pc:sldMasterMkLst>
          <pc:docMk/>
          <pc:sldMasterMk cId="649940755" sldId="2147483672"/>
        </pc:sldMasterMkLst>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757429399" sldId="2147483673"/>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1539134418" sldId="2147483674"/>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24589532" sldId="2147483675"/>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2113071910" sldId="2147483676"/>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3064002993" sldId="2147483677"/>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885773875" sldId="2147483678"/>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3928385905" sldId="2147483679"/>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3550194159" sldId="2147483680"/>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1963890876" sldId="2147483681"/>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994076518" sldId="2147483682"/>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849895127" sldId="2147483683"/>
          </pc:sldLayoutMkLst>
        </pc:sldLayoutChg>
      </pc:sldMasterChg>
      <pc:sldMasterChg chg="add del addSldLayout delSldLayout modSldLayout">
        <pc:chgData name="KWOK Tsz Lung" userId="S::180047074@stu.vtc.edu.hk::457495bb-c13f-4d39-bbb9-90b2a66fb625" providerId="AD" clId="Web-{5A7A93B1-BD6F-A64C-56E8-2A2AE74A58B7}" dt="2020-02-22T11:02:10.358" v="46"/>
        <pc:sldMasterMkLst>
          <pc:docMk/>
          <pc:sldMasterMk cId="4039506058" sldId="2147483684"/>
        </pc:sldMasterMkLst>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1260676978" sldId="2147483685"/>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2192645359" sldId="2147483686"/>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2423354135" sldId="2147483687"/>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1341282257" sldId="2147483688"/>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2361025183" sldId="2147483689"/>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1169682653" sldId="2147483690"/>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4030939379" sldId="2147483691"/>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1977702914" sldId="2147483692"/>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2532969294" sldId="2147483693"/>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3733580428" sldId="2147483694"/>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1427940907" sldId="2147483695"/>
          </pc:sldLayoutMkLst>
        </pc:sldLayoutChg>
      </pc:sldMasterChg>
      <pc:sldMasterChg chg="add del addSldLayout delSldLayout modSldLayout">
        <pc:chgData name="KWOK Tsz Lung" userId="S::180047074@stu.vtc.edu.hk::457495bb-c13f-4d39-bbb9-90b2a66fb625" providerId="AD" clId="Web-{5A7A93B1-BD6F-A64C-56E8-2A2AE74A58B7}" dt="2020-02-22T11:02:17.577" v="47"/>
        <pc:sldMasterMkLst>
          <pc:docMk/>
          <pc:sldMasterMk cId="1641914238" sldId="2147483696"/>
        </pc:sldMasterMkLst>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3446129352" sldId="2147483697"/>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2310486799" sldId="2147483698"/>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2152336363" sldId="2147483699"/>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1480249637" sldId="2147483700"/>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3588981058" sldId="2147483701"/>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4214969679" sldId="2147483702"/>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1592062254" sldId="2147483703"/>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578570291" sldId="2147483704"/>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2311030678" sldId="2147483705"/>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1416760082" sldId="2147483706"/>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3822742350" sldId="2147483707"/>
          </pc:sldLayoutMkLst>
        </pc:sldLayoutChg>
      </pc:sldMasterChg>
      <pc:sldMasterChg chg="add del addSldLayout delSldLayout modSldLayout">
        <pc:chgData name="KWOK Tsz Lung" userId="S::180047074@stu.vtc.edu.hk::457495bb-c13f-4d39-bbb9-90b2a66fb625" providerId="AD" clId="Web-{5A7A93B1-BD6F-A64C-56E8-2A2AE74A58B7}" dt="2020-02-22T11:02:19.311" v="48"/>
        <pc:sldMasterMkLst>
          <pc:docMk/>
          <pc:sldMasterMk cId="61917726" sldId="2147483708"/>
        </pc:sldMasterMkLst>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2624246349" sldId="2147483709"/>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3186045272" sldId="2147483710"/>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1700990448" sldId="2147483711"/>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3343235634" sldId="2147483712"/>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2452957956" sldId="2147483713"/>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3010125760" sldId="2147483714"/>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1429526992" sldId="2147483715"/>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3718731006" sldId="2147483716"/>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1426156841" sldId="2147483717"/>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2757469498" sldId="2147483718"/>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2521735027" sldId="2147483719"/>
          </pc:sldLayoutMkLst>
        </pc:sldLayoutChg>
      </pc:sldMasterChg>
      <pc:sldMasterChg chg="add del addSldLayout delSldLayout modSldLayout">
        <pc:chgData name="KWOK Tsz Lung" userId="S::180047074@stu.vtc.edu.hk::457495bb-c13f-4d39-bbb9-90b2a66fb625" providerId="AD" clId="Web-{5A7A93B1-BD6F-A64C-56E8-2A2AE74A58B7}" dt="2020-02-22T11:02:22.358" v="49"/>
        <pc:sldMasterMkLst>
          <pc:docMk/>
          <pc:sldMasterMk cId="1752170219" sldId="2147483720"/>
        </pc:sldMasterMkLst>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3440127729" sldId="2147483721"/>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2750875889" sldId="2147483722"/>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3279402855" sldId="2147483723"/>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1703459861" sldId="2147483724"/>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696089858" sldId="2147483725"/>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2248501531" sldId="2147483726"/>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510002519" sldId="2147483727"/>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4212660422" sldId="2147483728"/>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3077163653" sldId="2147483729"/>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3472460339" sldId="2147483730"/>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1287166349" sldId="2147483731"/>
          </pc:sldLayoutMkLst>
        </pc:sldLayoutChg>
      </pc:sldMasterChg>
      <pc:sldMasterChg chg="add del addSldLayout delSldLayout modSldLayout">
        <pc:chgData name="KWOK Tsz Lung" userId="S::180047074@stu.vtc.edu.hk::457495bb-c13f-4d39-bbb9-90b2a66fb625" providerId="AD" clId="Web-{5A7A93B1-BD6F-A64C-56E8-2A2AE74A58B7}" dt="2020-02-22T11:02:26.264" v="50"/>
        <pc:sldMasterMkLst>
          <pc:docMk/>
          <pc:sldMasterMk cId="3915568677" sldId="2147483732"/>
        </pc:sldMasterMkLst>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4083116673" sldId="2147483733"/>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2094464052" sldId="2147483734"/>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754892570" sldId="2147483735"/>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1966987293" sldId="2147483736"/>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1929433428" sldId="2147483737"/>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1870385835" sldId="2147483738"/>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2008986585" sldId="2147483739"/>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1706264245" sldId="2147483740"/>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2391656137" sldId="2147483741"/>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2186018407" sldId="2147483742"/>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918570579" sldId="2147483743"/>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18039505" sldId="2147483744"/>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2007582911" sldId="2147483745"/>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1297305968" sldId="2147483746"/>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1353057041" sldId="2147483747"/>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2372321662" sldId="2147483748"/>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1720521300" sldId="2147483749"/>
          </pc:sldLayoutMkLst>
        </pc:sldLayoutChg>
      </pc:sldMasterChg>
      <pc:sldMasterChg chg="add del addSldLayout delSldLayout modSldLayout">
        <pc:chgData name="KWOK Tsz Lung" userId="S::180047074@stu.vtc.edu.hk::457495bb-c13f-4d39-bbb9-90b2a66fb625" providerId="AD" clId="Web-{5A7A93B1-BD6F-A64C-56E8-2A2AE74A58B7}" dt="2020-02-22T11:02:27.733" v="51"/>
        <pc:sldMasterMkLst>
          <pc:docMk/>
          <pc:sldMasterMk cId="3350877607" sldId="2147483750"/>
        </pc:sldMasterMkLst>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1813196849" sldId="2147483751"/>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345673999" sldId="2147483752"/>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2623992588" sldId="2147483753"/>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2944517339" sldId="2147483754"/>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974307739" sldId="2147483755"/>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3368127648" sldId="2147483756"/>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3613277029" sldId="2147483757"/>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1965745784" sldId="2147483758"/>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2984592378" sldId="2147483759"/>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1153872613" sldId="2147483760"/>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20881408" sldId="2147483761"/>
          </pc:sldLayoutMkLst>
        </pc:sldLayoutChg>
      </pc:sldMasterChg>
      <pc:sldMasterChg chg="add del addSldLayout delSldLayout modSldLayout">
        <pc:chgData name="KWOK Tsz Lung" userId="S::180047074@stu.vtc.edu.hk::457495bb-c13f-4d39-bbb9-90b2a66fb625" providerId="AD" clId="Web-{5A7A93B1-BD6F-A64C-56E8-2A2AE74A58B7}" dt="2020-02-22T11:02:29.499" v="52"/>
        <pc:sldMasterMkLst>
          <pc:docMk/>
          <pc:sldMasterMk cId="2541739929" sldId="2147483762"/>
        </pc:sldMasterMkLst>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99582227" sldId="2147483763"/>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632714419" sldId="2147483764"/>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3227203822" sldId="2147483765"/>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2827062731" sldId="2147483766"/>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2546806447" sldId="2147483767"/>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1096272903" sldId="2147483768"/>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1020674106" sldId="2147483769"/>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2910157437" sldId="2147483770"/>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3168203922" sldId="2147483771"/>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4178487055" sldId="2147483772"/>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173697492" sldId="2147483773"/>
          </pc:sldLayoutMkLst>
        </pc:sldLayoutChg>
      </pc:sldMasterChg>
      <pc:sldMasterChg chg="add del addSldLayout delSldLayout modSldLayout">
        <pc:chgData name="KWOK Tsz Lung" userId="S::180047074@stu.vtc.edu.hk::457495bb-c13f-4d39-bbb9-90b2a66fb625" providerId="AD" clId="Web-{5A7A93B1-BD6F-A64C-56E8-2A2AE74A58B7}" dt="2020-02-22T11:02:31.671" v="53"/>
        <pc:sldMasterMkLst>
          <pc:docMk/>
          <pc:sldMasterMk cId="2072356505" sldId="2147483774"/>
        </pc:sldMasterMkLst>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3474063114" sldId="2147483775"/>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3261022414" sldId="2147483776"/>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2045534527" sldId="2147483777"/>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140304932" sldId="2147483778"/>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3610051097" sldId="2147483779"/>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870043345" sldId="2147483780"/>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1897709230" sldId="2147483781"/>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2094734979" sldId="2147483782"/>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1180832770" sldId="2147483783"/>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1616703156" sldId="2147483784"/>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3602890014" sldId="2147483785"/>
          </pc:sldLayoutMkLst>
        </pc:sldLayoutChg>
      </pc:sldMasterChg>
      <pc:sldMasterChg chg="add del addSldLayout delSldLayout modSldLayout">
        <pc:chgData name="KWOK Tsz Lung" userId="S::180047074@stu.vtc.edu.hk::457495bb-c13f-4d39-bbb9-90b2a66fb625" providerId="AD" clId="Web-{5A7A93B1-BD6F-A64C-56E8-2A2AE74A58B7}" dt="2020-02-22T11:02:34.640" v="54"/>
        <pc:sldMasterMkLst>
          <pc:docMk/>
          <pc:sldMasterMk cId="3693262462" sldId="2147483786"/>
        </pc:sldMasterMkLst>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306174865" sldId="2147483787"/>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3030108884" sldId="2147483788"/>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2432996902" sldId="2147483789"/>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4055351280" sldId="2147483790"/>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682381217" sldId="2147483791"/>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2896848133" sldId="2147483792"/>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1109611881" sldId="2147483793"/>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3992654194" sldId="2147483794"/>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1829426272" sldId="2147483795"/>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3645923203" sldId="2147483796"/>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2082039275" sldId="2147483797"/>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1176931837" sldId="2147483798"/>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1634481368" sldId="2147483799"/>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1797040369" sldId="2147483800"/>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385428492" sldId="2147483801"/>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610436182" sldId="2147483802"/>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3574882609" sldId="2147483803"/>
          </pc:sldLayoutMkLst>
        </pc:sldLayoutChg>
      </pc:sldMasterChg>
      <pc:sldMasterChg chg="add del addSldLayout delSldLayout modSldLayout">
        <pc:chgData name="KWOK Tsz Lung" userId="S::180047074@stu.vtc.edu.hk::457495bb-c13f-4d39-bbb9-90b2a66fb625" providerId="AD" clId="Web-{5A7A93B1-BD6F-A64C-56E8-2A2AE74A58B7}" dt="2020-02-22T11:02:44.046" v="55"/>
        <pc:sldMasterMkLst>
          <pc:docMk/>
          <pc:sldMasterMk cId="2612385548" sldId="2147483804"/>
        </pc:sldMasterMkLst>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1831478578" sldId="2147483805"/>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3119730032" sldId="2147483806"/>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1531256708" sldId="2147483807"/>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1502399172" sldId="2147483808"/>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552873305" sldId="2147483809"/>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882441310" sldId="2147483810"/>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121252415" sldId="2147483811"/>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2995742783" sldId="2147483812"/>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805685826" sldId="2147483813"/>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923821549" sldId="2147483814"/>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2541914630" sldId="2147483815"/>
          </pc:sldLayoutMkLst>
        </pc:sldLayoutChg>
      </pc:sldMasterChg>
      <pc:sldMasterChg chg="add del addSldLayout delSldLayout modSldLayout">
        <pc:chgData name="KWOK Tsz Lung" userId="S::180047074@stu.vtc.edu.hk::457495bb-c13f-4d39-bbb9-90b2a66fb625" providerId="AD" clId="Web-{5A7A93B1-BD6F-A64C-56E8-2A2AE74A58B7}" dt="2020-02-22T11:02:53.952" v="56"/>
        <pc:sldMasterMkLst>
          <pc:docMk/>
          <pc:sldMasterMk cId="3292933560" sldId="2147483816"/>
        </pc:sldMasterMkLst>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3570644661" sldId="2147483817"/>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449908098" sldId="2147483818"/>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628200107" sldId="2147483819"/>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632549753" sldId="2147483820"/>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2063459285" sldId="2147483821"/>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392367565" sldId="2147483822"/>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2876935839" sldId="2147483823"/>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1732914889" sldId="2147483824"/>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3803575742" sldId="2147483825"/>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4161166071" sldId="2147483826"/>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736027626" sldId="2147483827"/>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841096389" sldId="2147483828"/>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3977350346" sldId="2147483829"/>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516343577" sldId="2147483830"/>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1230537197" sldId="2147483831"/>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2046441777" sldId="2147483832"/>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128877915" sldId="2147483833"/>
          </pc:sldLayoutMkLst>
        </pc:sldLayoutChg>
      </pc:sldMasterChg>
      <pc:sldMasterChg chg="add del addSldLayout delSldLayout modSldLayout">
        <pc:chgData name="KWOK Tsz Lung" userId="S::180047074@stu.vtc.edu.hk::457495bb-c13f-4d39-bbb9-90b2a66fb625" providerId="AD" clId="Web-{5A7A93B1-BD6F-A64C-56E8-2A2AE74A58B7}" dt="2020-02-22T11:03:29.921" v="62"/>
        <pc:sldMasterMkLst>
          <pc:docMk/>
          <pc:sldMasterMk cId="694172622" sldId="2147483834"/>
        </pc:sldMasterMkLst>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3592321577" sldId="2147483835"/>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2814110629" sldId="2147483836"/>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3123322859" sldId="2147483837"/>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3690554395" sldId="2147483838"/>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1582874493" sldId="2147483839"/>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300002035" sldId="2147483840"/>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2151104021" sldId="2147483841"/>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4102699027" sldId="2147483842"/>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1208975835" sldId="2147483843"/>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3365804493" sldId="2147483844"/>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2800044830" sldId="2147483845"/>
          </pc:sldLayoutMkLst>
        </pc:sldLayoutChg>
      </pc:sldMasterChg>
      <pc:sldMasterChg chg="add addSldLayout modSldLayout">
        <pc:chgData name="KWOK Tsz Lung" userId="S::180047074@stu.vtc.edu.hk::457495bb-c13f-4d39-bbb9-90b2a66fb625" providerId="AD" clId="Web-{5A7A93B1-BD6F-A64C-56E8-2A2AE74A58B7}" dt="2020-02-22T11:03:29.921" v="62"/>
        <pc:sldMasterMkLst>
          <pc:docMk/>
          <pc:sldMasterMk cId="1397610769" sldId="2147483846"/>
        </pc:sldMasterMkLst>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2607429232" sldId="2147483847"/>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3779808329" sldId="2147483848"/>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3206563044" sldId="2147483849"/>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957971823" sldId="2147483850"/>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651207812" sldId="2147483851"/>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2617076802" sldId="2147483852"/>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1558781011" sldId="2147483853"/>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2978872257" sldId="2147483854"/>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438785729" sldId="2147483855"/>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2795589366" sldId="2147483856"/>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1620860377" sldId="2147483857"/>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2720855352" sldId="2147483858"/>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3859627459" sldId="2147483859"/>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3993299487" sldId="2147483860"/>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1876109913" sldId="2147483861"/>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1083625237" sldId="2147483862"/>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706346811" sldId="2147483863"/>
          </pc:sldLayoutMkLst>
        </pc:sldLayoutChg>
      </pc:sldMasterChg>
    </pc:docChg>
  </pc:docChgLst>
  <pc:docChgLst>
    <pc:chgData name="KWOK Tsz Lung" userId="S::180047074@stu.vtc.edu.hk::457495bb-c13f-4d39-bbb9-90b2a66fb625" providerId="AD" clId="Web-{ECC2BD31-6E43-2DFD-F176-4B62260E8709}"/>
    <pc:docChg chg="modSld">
      <pc:chgData name="KWOK Tsz Lung" userId="S::180047074@stu.vtc.edu.hk::457495bb-c13f-4d39-bbb9-90b2a66fb625" providerId="AD" clId="Web-{ECC2BD31-6E43-2DFD-F176-4B62260E8709}" dt="2020-02-23T10:04:06.493" v="256"/>
      <pc:docMkLst>
        <pc:docMk/>
      </pc:docMkLst>
      <pc:sldChg chg="modSp">
        <pc:chgData name="KWOK Tsz Lung" userId="S::180047074@stu.vtc.edu.hk::457495bb-c13f-4d39-bbb9-90b2a66fb625" providerId="AD" clId="Web-{ECC2BD31-6E43-2DFD-F176-4B62260E8709}" dt="2020-02-23T09:47:17.692" v="238" actId="20577"/>
        <pc:sldMkLst>
          <pc:docMk/>
          <pc:sldMk cId="109857222" sldId="256"/>
        </pc:sldMkLst>
        <pc:spChg chg="mod">
          <ac:chgData name="KWOK Tsz Lung" userId="S::180047074@stu.vtc.edu.hk::457495bb-c13f-4d39-bbb9-90b2a66fb625" providerId="AD" clId="Web-{ECC2BD31-6E43-2DFD-F176-4B62260E8709}" dt="2020-02-23T09:47:17.692" v="238" actId="20577"/>
          <ac:spMkLst>
            <pc:docMk/>
            <pc:sldMk cId="109857222" sldId="256"/>
            <ac:spMk id="3" creationId="{00000000-0000-0000-0000-000000000000}"/>
          </ac:spMkLst>
        </pc:spChg>
      </pc:sldChg>
      <pc:sldChg chg="addSp delSp modSp mod setBg">
        <pc:chgData name="KWOK Tsz Lung" userId="S::180047074@stu.vtc.edu.hk::457495bb-c13f-4d39-bbb9-90b2a66fb625" providerId="AD" clId="Web-{ECC2BD31-6E43-2DFD-F176-4B62260E8709}" dt="2020-02-23T10:04:06.493" v="256"/>
        <pc:sldMkLst>
          <pc:docMk/>
          <pc:sldMk cId="2351657984" sldId="262"/>
        </pc:sldMkLst>
        <pc:spChg chg="mod">
          <ac:chgData name="KWOK Tsz Lung" userId="S::180047074@stu.vtc.edu.hk::457495bb-c13f-4d39-bbb9-90b2a66fb625" providerId="AD" clId="Web-{ECC2BD31-6E43-2DFD-F176-4B62260E8709}" dt="2020-02-23T10:04:06.493" v="256"/>
          <ac:spMkLst>
            <pc:docMk/>
            <pc:sldMk cId="2351657984" sldId="262"/>
            <ac:spMk id="2" creationId="{A4F65AFA-D52F-4B54-9DFB-E43F74AF3C52}"/>
          </ac:spMkLst>
        </pc:spChg>
        <pc:spChg chg="add del">
          <ac:chgData name="KWOK Tsz Lung" userId="S::180047074@stu.vtc.edu.hk::457495bb-c13f-4d39-bbb9-90b2a66fb625" providerId="AD" clId="Web-{ECC2BD31-6E43-2DFD-F176-4B62260E8709}" dt="2020-02-23T10:04:06.493" v="256"/>
          <ac:spMkLst>
            <pc:docMk/>
            <pc:sldMk cId="2351657984" sldId="262"/>
            <ac:spMk id="11" creationId="{31A9ED69-84B1-4777-9A8B-2B7374C8C1EC}"/>
          </ac:spMkLst>
        </pc:spChg>
        <pc:picChg chg="mod">
          <ac:chgData name="KWOK Tsz Lung" userId="S::180047074@stu.vtc.edu.hk::457495bb-c13f-4d39-bbb9-90b2a66fb625" providerId="AD" clId="Web-{ECC2BD31-6E43-2DFD-F176-4B62260E8709}" dt="2020-02-23T10:04:06.493" v="256"/>
          <ac:picMkLst>
            <pc:docMk/>
            <pc:sldMk cId="2351657984" sldId="262"/>
            <ac:picMk id="4" creationId="{DAB35E7E-87E2-4D96-A358-6211FD078934}"/>
          </ac:picMkLst>
        </pc:picChg>
      </pc:sldChg>
      <pc:sldChg chg="modSp">
        <pc:chgData name="KWOK Tsz Lung" userId="S::180047074@stu.vtc.edu.hk::457495bb-c13f-4d39-bbb9-90b2a66fb625" providerId="AD" clId="Web-{ECC2BD31-6E43-2DFD-F176-4B62260E8709}" dt="2020-02-23T09:48:25.286" v="245" actId="20577"/>
        <pc:sldMkLst>
          <pc:docMk/>
          <pc:sldMk cId="2711683697" sldId="269"/>
        </pc:sldMkLst>
        <pc:spChg chg="mod">
          <ac:chgData name="KWOK Tsz Lung" userId="S::180047074@stu.vtc.edu.hk::457495bb-c13f-4d39-bbb9-90b2a66fb625" providerId="AD" clId="Web-{ECC2BD31-6E43-2DFD-F176-4B62260E8709}" dt="2020-02-23T09:48:25.286" v="245" actId="20577"/>
          <ac:spMkLst>
            <pc:docMk/>
            <pc:sldMk cId="2711683697" sldId="269"/>
            <ac:spMk id="3" creationId="{33290544-599E-4823-9DD4-3353E72CF852}"/>
          </ac:spMkLst>
        </pc:spChg>
      </pc:sldChg>
      <pc:sldChg chg="modSp">
        <pc:chgData name="KWOK Tsz Lung" userId="S::180047074@stu.vtc.edu.hk::457495bb-c13f-4d39-bbb9-90b2a66fb625" providerId="AD" clId="Web-{ECC2BD31-6E43-2DFD-F176-4B62260E8709}" dt="2020-02-23T09:57:24.648" v="253" actId="20577"/>
        <pc:sldMkLst>
          <pc:docMk/>
          <pc:sldMk cId="270414911" sldId="270"/>
        </pc:sldMkLst>
        <pc:spChg chg="mod">
          <ac:chgData name="KWOK Tsz Lung" userId="S::180047074@stu.vtc.edu.hk::457495bb-c13f-4d39-bbb9-90b2a66fb625" providerId="AD" clId="Web-{ECC2BD31-6E43-2DFD-F176-4B62260E8709}" dt="2020-02-23T09:57:24.648" v="253" actId="20577"/>
          <ac:spMkLst>
            <pc:docMk/>
            <pc:sldMk cId="270414911" sldId="270"/>
            <ac:spMk id="4" creationId="{13D4094E-727B-4529-88B8-D31781BEE1D2}"/>
          </ac:spMkLst>
        </pc:spChg>
      </pc:sldChg>
      <pc:sldChg chg="modSp">
        <pc:chgData name="KWOK Tsz Lung" userId="S::180047074@stu.vtc.edu.hk::457495bb-c13f-4d39-bbb9-90b2a66fb625" providerId="AD" clId="Web-{ECC2BD31-6E43-2DFD-F176-4B62260E8709}" dt="2020-02-23T09:45:38.833" v="233" actId="20577"/>
        <pc:sldMkLst>
          <pc:docMk/>
          <pc:sldMk cId="1803314747" sldId="273"/>
        </pc:sldMkLst>
        <pc:spChg chg="mod">
          <ac:chgData name="KWOK Tsz Lung" userId="S::180047074@stu.vtc.edu.hk::457495bb-c13f-4d39-bbb9-90b2a66fb625" providerId="AD" clId="Web-{ECC2BD31-6E43-2DFD-F176-4B62260E8709}" dt="2020-02-23T09:45:38.833" v="233" actId="20577"/>
          <ac:spMkLst>
            <pc:docMk/>
            <pc:sldMk cId="1803314747" sldId="273"/>
            <ac:spMk id="3" creationId="{40C7AF24-B9EB-6941-82C7-5C6A4F6688FD}"/>
          </ac:spMkLst>
        </pc:spChg>
      </pc:sldChg>
    </pc:docChg>
  </pc:docChgLst>
  <pc:docChgLst>
    <pc:chgData name="KWOK Tsz Lung" userId="457495bb-c13f-4d39-bbb9-90b2a66fb625" providerId="ADAL" clId="{2A8FCF49-E274-EE40-946F-4CD811A29AC4}"/>
    <pc:docChg chg="addSld modSld">
      <pc:chgData name="KWOK Tsz Lung" userId="457495bb-c13f-4d39-bbb9-90b2a66fb625" providerId="ADAL" clId="{2A8FCF49-E274-EE40-946F-4CD811A29AC4}" dt="2020-02-22T06:59:11.795" v="139" actId="20577"/>
      <pc:docMkLst>
        <pc:docMk/>
      </pc:docMkLst>
      <pc:sldChg chg="addSp delSp modSp">
        <pc:chgData name="KWOK Tsz Lung" userId="457495bb-c13f-4d39-bbb9-90b2a66fb625" providerId="ADAL" clId="{2A8FCF49-E274-EE40-946F-4CD811A29AC4}" dt="2020-02-22T06:21:59.737" v="15" actId="20577"/>
        <pc:sldMkLst>
          <pc:docMk/>
          <pc:sldMk cId="2013425938" sldId="260"/>
        </pc:sldMkLst>
        <pc:spChg chg="mod">
          <ac:chgData name="KWOK Tsz Lung" userId="457495bb-c13f-4d39-bbb9-90b2a66fb625" providerId="ADAL" clId="{2A8FCF49-E274-EE40-946F-4CD811A29AC4}" dt="2020-02-22T06:21:59.737" v="15" actId="20577"/>
          <ac:spMkLst>
            <pc:docMk/>
            <pc:sldMk cId="2013425938" sldId="260"/>
            <ac:spMk id="2" creationId="{45FF7901-D7B3-4246-AB08-908E40C5AE0B}"/>
          </ac:spMkLst>
        </pc:spChg>
        <pc:spChg chg="del">
          <ac:chgData name="KWOK Tsz Lung" userId="457495bb-c13f-4d39-bbb9-90b2a66fb625" providerId="ADAL" clId="{2A8FCF49-E274-EE40-946F-4CD811A29AC4}" dt="2020-02-22T06:21:49.441" v="0" actId="22"/>
          <ac:spMkLst>
            <pc:docMk/>
            <pc:sldMk cId="2013425938" sldId="260"/>
            <ac:spMk id="3" creationId="{B97AC41A-7C09-46DE-A3E2-ABB00C6D6951}"/>
          </ac:spMkLst>
        </pc:spChg>
        <pc:graphicFrameChg chg="add mod">
          <ac:chgData name="KWOK Tsz Lung" userId="457495bb-c13f-4d39-bbb9-90b2a66fb625" providerId="ADAL" clId="{2A8FCF49-E274-EE40-946F-4CD811A29AC4}" dt="2020-02-22T06:21:49.441" v="0" actId="22"/>
          <ac:graphicFrameMkLst>
            <pc:docMk/>
            <pc:sldMk cId="2013425938" sldId="260"/>
            <ac:graphicFrameMk id="6" creationId="{C2D4791E-2C72-784A-A0E5-1B89C2CFB205}"/>
          </ac:graphicFrameMkLst>
        </pc:graphicFrameChg>
      </pc:sldChg>
      <pc:sldChg chg="modSp new">
        <pc:chgData name="KWOK Tsz Lung" userId="457495bb-c13f-4d39-bbb9-90b2a66fb625" providerId="ADAL" clId="{2A8FCF49-E274-EE40-946F-4CD811A29AC4}" dt="2020-02-22T06:59:11.795" v="139" actId="20577"/>
        <pc:sldMkLst>
          <pc:docMk/>
          <pc:sldMk cId="104765769" sldId="261"/>
        </pc:sldMkLst>
        <pc:spChg chg="mod">
          <ac:chgData name="KWOK Tsz Lung" userId="457495bb-c13f-4d39-bbb9-90b2a66fb625" providerId="ADAL" clId="{2A8FCF49-E274-EE40-946F-4CD811A29AC4}" dt="2020-02-22T06:23:07.408" v="42" actId="20577"/>
          <ac:spMkLst>
            <pc:docMk/>
            <pc:sldMk cId="104765769" sldId="261"/>
            <ac:spMk id="2" creationId="{79AAE321-9A69-4F42-8905-0BF3167A22DD}"/>
          </ac:spMkLst>
        </pc:spChg>
        <pc:spChg chg="mod">
          <ac:chgData name="KWOK Tsz Lung" userId="457495bb-c13f-4d39-bbb9-90b2a66fb625" providerId="ADAL" clId="{2A8FCF49-E274-EE40-946F-4CD811A29AC4}" dt="2020-02-22T06:59:11.795" v="139" actId="20577"/>
          <ac:spMkLst>
            <pc:docMk/>
            <pc:sldMk cId="104765769" sldId="261"/>
            <ac:spMk id="3" creationId="{40C7AF24-B9EB-6941-82C7-5C6A4F6688FD}"/>
          </ac:spMkLst>
        </pc:spChg>
      </pc:sldChg>
    </pc:docChg>
  </pc:docChgLst>
  <pc:docChgLst>
    <pc:chgData name="KWOK Tsz Lung" userId="S::180047074@stu.vtc.edu.hk::457495bb-c13f-4d39-bbb9-90b2a66fb625" providerId="AD" clId="Web-{C54D8A74-95EE-4D38-7DB4-567CF6F97BA9}"/>
    <pc:docChg chg="modSld">
      <pc:chgData name="KWOK Tsz Lung" userId="S::180047074@stu.vtc.edu.hk::457495bb-c13f-4d39-bbb9-90b2a66fb625" providerId="AD" clId="Web-{C54D8A74-95EE-4D38-7DB4-567CF6F97BA9}" dt="2020-02-23T09:06:24.077" v="26" actId="20577"/>
      <pc:docMkLst>
        <pc:docMk/>
      </pc:docMkLst>
      <pc:sldChg chg="addSp delSp modSp">
        <pc:chgData name="KWOK Tsz Lung" userId="S::180047074@stu.vtc.edu.hk::457495bb-c13f-4d39-bbb9-90b2a66fb625" providerId="AD" clId="Web-{C54D8A74-95EE-4D38-7DB4-567CF6F97BA9}" dt="2020-02-23T09:05:17.077" v="25" actId="20577"/>
        <pc:sldMkLst>
          <pc:docMk/>
          <pc:sldMk cId="2046535868" sldId="265"/>
        </pc:sldMkLst>
        <pc:spChg chg="mod">
          <ac:chgData name="KWOK Tsz Lung" userId="S::180047074@stu.vtc.edu.hk::457495bb-c13f-4d39-bbb9-90b2a66fb625" providerId="AD" clId="Web-{C54D8A74-95EE-4D38-7DB4-567CF6F97BA9}" dt="2020-02-23T09:05:17.077" v="25" actId="20577"/>
          <ac:spMkLst>
            <pc:docMk/>
            <pc:sldMk cId="2046535868" sldId="265"/>
            <ac:spMk id="2" creationId="{E090A465-EB44-4348-A93E-1702AAE90D4B}"/>
          </ac:spMkLst>
        </pc:spChg>
        <pc:spChg chg="del">
          <ac:chgData name="KWOK Tsz Lung" userId="S::180047074@stu.vtc.edu.hk::457495bb-c13f-4d39-bbb9-90b2a66fb625" providerId="AD" clId="Web-{C54D8A74-95EE-4D38-7DB4-567CF6F97BA9}" dt="2020-02-23T09:03:59.968" v="0"/>
          <ac:spMkLst>
            <pc:docMk/>
            <pc:sldMk cId="2046535868" sldId="265"/>
            <ac:spMk id="3" creationId="{21B7DA92-081A-4D19-AA48-2F3CF574783A}"/>
          </ac:spMkLst>
        </pc:spChg>
        <pc:spChg chg="add del mod">
          <ac:chgData name="KWOK Tsz Lung" userId="S::180047074@stu.vtc.edu.hk::457495bb-c13f-4d39-bbb9-90b2a66fb625" providerId="AD" clId="Web-{C54D8A74-95EE-4D38-7DB4-567CF6F97BA9}" dt="2020-02-23T09:04:57.546" v="3"/>
          <ac:spMkLst>
            <pc:docMk/>
            <pc:sldMk cId="2046535868" sldId="265"/>
            <ac:spMk id="7" creationId="{CBDB9FE8-67D3-4AEF-A7D2-9181BDD405B2}"/>
          </ac:spMkLst>
        </pc:spChg>
        <pc:picChg chg="add del mod ord">
          <ac:chgData name="KWOK Tsz Lung" userId="S::180047074@stu.vtc.edu.hk::457495bb-c13f-4d39-bbb9-90b2a66fb625" providerId="AD" clId="Web-{C54D8A74-95EE-4D38-7DB4-567CF6F97BA9}" dt="2020-02-23T09:04:21.889" v="2"/>
          <ac:picMkLst>
            <pc:docMk/>
            <pc:sldMk cId="2046535868" sldId="265"/>
            <ac:picMk id="4" creationId="{E7FDD375-1B2D-48C4-9976-948743DDB2B7}"/>
          </ac:picMkLst>
        </pc:picChg>
        <pc:picChg chg="add mod ord">
          <ac:chgData name="KWOK Tsz Lung" userId="S::180047074@stu.vtc.edu.hk::457495bb-c13f-4d39-bbb9-90b2a66fb625" providerId="AD" clId="Web-{C54D8A74-95EE-4D38-7DB4-567CF6F97BA9}" dt="2020-02-23T09:05:03.468" v="5" actId="1076"/>
          <ac:picMkLst>
            <pc:docMk/>
            <pc:sldMk cId="2046535868" sldId="265"/>
            <ac:picMk id="8" creationId="{9B567DDB-C01B-47E4-9FC5-97E64CB234A7}"/>
          </ac:picMkLst>
        </pc:picChg>
      </pc:sldChg>
    </pc:docChg>
  </pc:docChgLst>
  <pc:docChgLst>
    <pc:chgData name="Tsz Lung KWOK" userId="457495bb-c13f-4d39-bbb9-90b2a66fb625" providerId="ADAL" clId="{500F8DB1-0BF7-F54A-AE2C-262345B394B8}"/>
    <pc:docChg chg="undo custSel modSld">
      <pc:chgData name="Tsz Lung KWOK" userId="457495bb-c13f-4d39-bbb9-90b2a66fb625" providerId="ADAL" clId="{500F8DB1-0BF7-F54A-AE2C-262345B394B8}" dt="2020-02-22T06:19:21.581" v="1" actId="22"/>
      <pc:docMkLst>
        <pc:docMk/>
      </pc:docMkLst>
      <pc:sldChg chg="addSp delSp modSp">
        <pc:chgData name="Tsz Lung KWOK" userId="457495bb-c13f-4d39-bbb9-90b2a66fb625" providerId="ADAL" clId="{500F8DB1-0BF7-F54A-AE2C-262345B394B8}" dt="2020-02-22T06:19:21.581" v="1" actId="22"/>
        <pc:sldMkLst>
          <pc:docMk/>
          <pc:sldMk cId="2013425938" sldId="260"/>
        </pc:sldMkLst>
        <pc:spChg chg="add del">
          <ac:chgData name="Tsz Lung KWOK" userId="457495bb-c13f-4d39-bbb9-90b2a66fb625" providerId="ADAL" clId="{500F8DB1-0BF7-F54A-AE2C-262345B394B8}" dt="2020-02-22T06:19:21.581" v="1" actId="22"/>
          <ac:spMkLst>
            <pc:docMk/>
            <pc:sldMk cId="2013425938" sldId="260"/>
            <ac:spMk id="3" creationId="{B97AC41A-7C09-46DE-A3E2-ABB00C6D6951}"/>
          </ac:spMkLst>
        </pc:spChg>
        <pc:graphicFrameChg chg="add del mod">
          <ac:chgData name="Tsz Lung KWOK" userId="457495bb-c13f-4d39-bbb9-90b2a66fb625" providerId="ADAL" clId="{500F8DB1-0BF7-F54A-AE2C-262345B394B8}" dt="2020-02-22T06:19:21.581" v="1" actId="22"/>
          <ac:graphicFrameMkLst>
            <pc:docMk/>
            <pc:sldMk cId="2013425938" sldId="260"/>
            <ac:graphicFrameMk id="6" creationId="{C5D55DAE-E1D5-6348-864E-2009146FD6C9}"/>
          </ac:graphicFrameMkLst>
        </pc:graphicFrameChg>
      </pc:sldChg>
    </pc:docChg>
  </pc:docChgLst>
  <pc:docChgLst>
    <pc:chgData name="KWOK Tsz Lung" userId="S::180047074@stu.vtc.edu.hk::457495bb-c13f-4d39-bbb9-90b2a66fb625" providerId="AD" clId="Web-{5866856D-0A07-7F73-703A-A33D8480A58B}"/>
    <pc:docChg chg="modSld">
      <pc:chgData name="KWOK Tsz Lung" userId="S::180047074@stu.vtc.edu.hk::457495bb-c13f-4d39-bbb9-90b2a66fb625" providerId="AD" clId="Web-{5866856D-0A07-7F73-703A-A33D8480A58B}" dt="2020-02-23T04:08:12.055" v="0" actId="1076"/>
      <pc:docMkLst>
        <pc:docMk/>
      </pc:docMkLst>
      <pc:sldChg chg="modSp">
        <pc:chgData name="KWOK Tsz Lung" userId="S::180047074@stu.vtc.edu.hk::457495bb-c13f-4d39-bbb9-90b2a66fb625" providerId="AD" clId="Web-{5866856D-0A07-7F73-703A-A33D8480A58B}" dt="2020-02-23T04:08:12.055" v="0" actId="1076"/>
        <pc:sldMkLst>
          <pc:docMk/>
          <pc:sldMk cId="109857222" sldId="256"/>
        </pc:sldMkLst>
        <pc:spChg chg="mod">
          <ac:chgData name="KWOK Tsz Lung" userId="S::180047074@stu.vtc.edu.hk::457495bb-c13f-4d39-bbb9-90b2a66fb625" providerId="AD" clId="Web-{5866856D-0A07-7F73-703A-A33D8480A58B}" dt="2020-02-23T04:08:12.055" v="0" actId="1076"/>
          <ac:spMkLst>
            <pc:docMk/>
            <pc:sldMk cId="109857222" sldId="256"/>
            <ac:spMk id="3" creationId="{00000000-0000-0000-0000-000000000000}"/>
          </ac:spMkLst>
        </pc:spChg>
      </pc:sldChg>
    </pc:docChg>
  </pc:docChgLst>
  <pc:docChgLst>
    <pc:chgData name="KWOK Tsz Lung" userId="S::180047074@stu.vtc.edu.hk::457495bb-c13f-4d39-bbb9-90b2a66fb625" providerId="AD" clId="Web-{17033B73-FA6F-0479-06A1-F5A340AABF69}"/>
    <pc:docChg chg="modSld">
      <pc:chgData name="KWOK Tsz Lung" userId="S::180047074@stu.vtc.edu.hk::457495bb-c13f-4d39-bbb9-90b2a66fb625" providerId="AD" clId="Web-{17033B73-FA6F-0479-06A1-F5A340AABF69}" dt="2020-02-23T11:41:26.672" v="80"/>
      <pc:docMkLst>
        <pc:docMk/>
      </pc:docMkLst>
      <pc:sldChg chg="modNotes">
        <pc:chgData name="KWOK Tsz Lung" userId="S::180047074@stu.vtc.edu.hk::457495bb-c13f-4d39-bbb9-90b2a66fb625" providerId="AD" clId="Web-{17033B73-FA6F-0479-06A1-F5A340AABF69}" dt="2020-02-23T11:41:03.500" v="76"/>
        <pc:sldMkLst>
          <pc:docMk/>
          <pc:sldMk cId="3983881084" sldId="257"/>
        </pc:sldMkLst>
      </pc:sldChg>
      <pc:sldChg chg="modNotes">
        <pc:chgData name="KWOK Tsz Lung" userId="S::180047074@stu.vtc.edu.hk::457495bb-c13f-4d39-bbb9-90b2a66fb625" providerId="AD" clId="Web-{17033B73-FA6F-0479-06A1-F5A340AABF69}" dt="2020-02-23T11:41:26.672" v="80"/>
        <pc:sldMkLst>
          <pc:docMk/>
          <pc:sldMk cId="913692420" sldId="258"/>
        </pc:sldMkLst>
      </pc:sldChg>
    </pc:docChg>
  </pc:docChgLst>
  <pc:docChgLst>
    <pc:chgData name="KWOK Tsz Lung" userId="S::180047074@stu.vtc.edu.hk::457495bb-c13f-4d39-bbb9-90b2a66fb625" providerId="AD" clId="Web-{048C8B57-77B8-193A-7FED-AA2CFEB14ED9}"/>
    <pc:docChg chg="modSld">
      <pc:chgData name="KWOK Tsz Lung" userId="S::180047074@stu.vtc.edu.hk::457495bb-c13f-4d39-bbb9-90b2a66fb625" providerId="AD" clId="Web-{048C8B57-77B8-193A-7FED-AA2CFEB14ED9}" dt="2020-02-22T11:59:04.830" v="2" actId="14100"/>
      <pc:docMkLst>
        <pc:docMk/>
      </pc:docMkLst>
      <pc:sldChg chg="modSp">
        <pc:chgData name="KWOK Tsz Lung" userId="S::180047074@stu.vtc.edu.hk::457495bb-c13f-4d39-bbb9-90b2a66fb625" providerId="AD" clId="Web-{048C8B57-77B8-193A-7FED-AA2CFEB14ED9}" dt="2020-02-22T11:59:04.830" v="2" actId="14100"/>
        <pc:sldMkLst>
          <pc:docMk/>
          <pc:sldMk cId="109857222" sldId="256"/>
        </pc:sldMkLst>
        <pc:spChg chg="mod">
          <ac:chgData name="KWOK Tsz Lung" userId="S::180047074@stu.vtc.edu.hk::457495bb-c13f-4d39-bbb9-90b2a66fb625" providerId="AD" clId="Web-{048C8B57-77B8-193A-7FED-AA2CFEB14ED9}" dt="2020-02-22T11:59:04.830" v="2" actId="14100"/>
          <ac:spMkLst>
            <pc:docMk/>
            <pc:sldMk cId="109857222" sldId="256"/>
            <ac:spMk id="3" creationId="{00000000-0000-0000-0000-000000000000}"/>
          </ac:spMkLst>
        </pc:spChg>
      </pc:sldChg>
    </pc:docChg>
  </pc:docChgLst>
  <pc:docChgLst>
    <pc:chgData name="KWOK Tsz Lung" userId="S::180047074@stu.vtc.edu.hk::457495bb-c13f-4d39-bbb9-90b2a66fb625" providerId="AD" clId="Web-{12E9A837-DF2E-E899-09D3-381A822EBB6E}"/>
    <pc:docChg chg="addSld modSld">
      <pc:chgData name="KWOK Tsz Lung" userId="S::180047074@stu.vtc.edu.hk::457495bb-c13f-4d39-bbb9-90b2a66fb625" providerId="AD" clId="Web-{12E9A837-DF2E-E899-09D3-381A822EBB6E}" dt="2020-02-22T16:47:15.802" v="131" actId="1076"/>
      <pc:docMkLst>
        <pc:docMk/>
      </pc:docMkLst>
      <pc:sldChg chg="addSp delSp modSp new">
        <pc:chgData name="KWOK Tsz Lung" userId="S::180047074@stu.vtc.edu.hk::457495bb-c13f-4d39-bbb9-90b2a66fb625" providerId="AD" clId="Web-{12E9A837-DF2E-E899-09D3-381A822EBB6E}" dt="2020-02-22T16:47:15.802" v="131" actId="1076"/>
        <pc:sldMkLst>
          <pc:docMk/>
          <pc:sldMk cId="1589657441" sldId="264"/>
        </pc:sldMkLst>
        <pc:spChg chg="mod">
          <ac:chgData name="KWOK Tsz Lung" userId="S::180047074@stu.vtc.edu.hk::457495bb-c13f-4d39-bbb9-90b2a66fb625" providerId="AD" clId="Web-{12E9A837-DF2E-E899-09D3-381A822EBB6E}" dt="2020-02-22T15:46:50.537" v="13" actId="20577"/>
          <ac:spMkLst>
            <pc:docMk/>
            <pc:sldMk cId="1589657441" sldId="264"/>
            <ac:spMk id="2" creationId="{E090A465-EB44-4348-A93E-1702AAE90D4B}"/>
          </ac:spMkLst>
        </pc:spChg>
        <pc:spChg chg="del">
          <ac:chgData name="KWOK Tsz Lung" userId="S::180047074@stu.vtc.edu.hk::457495bb-c13f-4d39-bbb9-90b2a66fb625" providerId="AD" clId="Web-{12E9A837-DF2E-E899-09D3-381A822EBB6E}" dt="2020-02-22T16:47:09.989" v="129"/>
          <ac:spMkLst>
            <pc:docMk/>
            <pc:sldMk cId="1589657441" sldId="264"/>
            <ac:spMk id="3" creationId="{21B7DA92-081A-4D19-AA48-2F3CF574783A}"/>
          </ac:spMkLst>
        </pc:spChg>
        <pc:picChg chg="add mod ord">
          <ac:chgData name="KWOK Tsz Lung" userId="S::180047074@stu.vtc.edu.hk::457495bb-c13f-4d39-bbb9-90b2a66fb625" providerId="AD" clId="Web-{12E9A837-DF2E-E899-09D3-381A822EBB6E}" dt="2020-02-22T16:47:15.802" v="131" actId="1076"/>
          <ac:picMkLst>
            <pc:docMk/>
            <pc:sldMk cId="1589657441" sldId="264"/>
            <ac:picMk id="4" creationId="{77DBCEA5-76F6-4AFD-959F-8AAB0AB51C15}"/>
          </ac:picMkLst>
        </pc:picChg>
      </pc:sldChg>
      <pc:sldChg chg="modSp add replId">
        <pc:chgData name="KWOK Tsz Lung" userId="S::180047074@stu.vtc.edu.hk::457495bb-c13f-4d39-bbb9-90b2a66fb625" providerId="AD" clId="Web-{12E9A837-DF2E-E899-09D3-381A822EBB6E}" dt="2020-02-22T15:47:06.724" v="22" actId="20577"/>
        <pc:sldMkLst>
          <pc:docMk/>
          <pc:sldMk cId="2046535868" sldId="265"/>
        </pc:sldMkLst>
        <pc:spChg chg="mod">
          <ac:chgData name="KWOK Tsz Lung" userId="S::180047074@stu.vtc.edu.hk::457495bb-c13f-4d39-bbb9-90b2a66fb625" providerId="AD" clId="Web-{12E9A837-DF2E-E899-09D3-381A822EBB6E}" dt="2020-02-22T15:47:06.724" v="22" actId="20577"/>
          <ac:spMkLst>
            <pc:docMk/>
            <pc:sldMk cId="2046535868" sldId="265"/>
            <ac:spMk id="2" creationId="{E090A465-EB44-4348-A93E-1702AAE90D4B}"/>
          </ac:spMkLst>
        </pc:spChg>
      </pc:sldChg>
      <pc:sldChg chg="modSp new">
        <pc:chgData name="KWOK Tsz Lung" userId="S::180047074@stu.vtc.edu.hk::457495bb-c13f-4d39-bbb9-90b2a66fb625" providerId="AD" clId="Web-{12E9A837-DF2E-E899-09D3-381A822EBB6E}" dt="2020-02-22T15:47:17.740" v="37" actId="20577"/>
        <pc:sldMkLst>
          <pc:docMk/>
          <pc:sldMk cId="1544433812" sldId="266"/>
        </pc:sldMkLst>
        <pc:spChg chg="mod">
          <ac:chgData name="KWOK Tsz Lung" userId="S::180047074@stu.vtc.edu.hk::457495bb-c13f-4d39-bbb9-90b2a66fb625" providerId="AD" clId="Web-{12E9A837-DF2E-E899-09D3-381A822EBB6E}" dt="2020-02-22T15:47:17.740" v="37" actId="20577"/>
          <ac:spMkLst>
            <pc:docMk/>
            <pc:sldMk cId="1544433812" sldId="266"/>
            <ac:spMk id="2" creationId="{9381B207-36BD-40AD-B089-B7E9C630A78C}"/>
          </ac:spMkLst>
        </pc:spChg>
      </pc:sldChg>
      <pc:sldChg chg="modSp new">
        <pc:chgData name="KWOK Tsz Lung" userId="S::180047074@stu.vtc.edu.hk::457495bb-c13f-4d39-bbb9-90b2a66fb625" providerId="AD" clId="Web-{12E9A837-DF2E-E899-09D3-381A822EBB6E}" dt="2020-02-22T15:47:37.630" v="55" actId="20577"/>
        <pc:sldMkLst>
          <pc:docMk/>
          <pc:sldMk cId="3204674514" sldId="267"/>
        </pc:sldMkLst>
        <pc:spChg chg="mod">
          <ac:chgData name="KWOK Tsz Lung" userId="S::180047074@stu.vtc.edu.hk::457495bb-c13f-4d39-bbb9-90b2a66fb625" providerId="AD" clId="Web-{12E9A837-DF2E-E899-09D3-381A822EBB6E}" dt="2020-02-22T15:47:37.630" v="55" actId="20577"/>
          <ac:spMkLst>
            <pc:docMk/>
            <pc:sldMk cId="3204674514" sldId="267"/>
            <ac:spMk id="2" creationId="{0AC8D2D2-6E88-4FB8-AB80-F3E92372D9C2}"/>
          </ac:spMkLst>
        </pc:spChg>
      </pc:sldChg>
      <pc:sldChg chg="modSp new">
        <pc:chgData name="KWOK Tsz Lung" userId="S::180047074@stu.vtc.edu.hk::457495bb-c13f-4d39-bbb9-90b2a66fb625" providerId="AD" clId="Web-{12E9A837-DF2E-E899-09D3-381A822EBB6E}" dt="2020-02-22T15:47:48.958" v="66" actId="20577"/>
        <pc:sldMkLst>
          <pc:docMk/>
          <pc:sldMk cId="4208421050" sldId="268"/>
        </pc:sldMkLst>
        <pc:spChg chg="mod">
          <ac:chgData name="KWOK Tsz Lung" userId="S::180047074@stu.vtc.edu.hk::457495bb-c13f-4d39-bbb9-90b2a66fb625" providerId="AD" clId="Web-{12E9A837-DF2E-E899-09D3-381A822EBB6E}" dt="2020-02-22T15:47:48.958" v="66" actId="20577"/>
          <ac:spMkLst>
            <pc:docMk/>
            <pc:sldMk cId="4208421050" sldId="268"/>
            <ac:spMk id="2" creationId="{BE0BE8DB-A907-4F63-836C-E43B0B3D5F5B}"/>
          </ac:spMkLst>
        </pc:spChg>
      </pc:sldChg>
      <pc:sldChg chg="modSp new">
        <pc:chgData name="KWOK Tsz Lung" userId="S::180047074@stu.vtc.edu.hk::457495bb-c13f-4d39-bbb9-90b2a66fb625" providerId="AD" clId="Web-{12E9A837-DF2E-E899-09D3-381A822EBB6E}" dt="2020-02-22T15:47:54.240" v="81" actId="20577"/>
        <pc:sldMkLst>
          <pc:docMk/>
          <pc:sldMk cId="2711683697" sldId="269"/>
        </pc:sldMkLst>
        <pc:spChg chg="mod">
          <ac:chgData name="KWOK Tsz Lung" userId="S::180047074@stu.vtc.edu.hk::457495bb-c13f-4d39-bbb9-90b2a66fb625" providerId="AD" clId="Web-{12E9A837-DF2E-E899-09D3-381A822EBB6E}" dt="2020-02-22T15:47:54.240" v="81" actId="20577"/>
          <ac:spMkLst>
            <pc:docMk/>
            <pc:sldMk cId="2711683697" sldId="269"/>
            <ac:spMk id="2" creationId="{31E80DA1-E5CE-4210-B156-1E3C8E9AC86F}"/>
          </ac:spMkLst>
        </pc:spChg>
      </pc:sldChg>
      <pc:sldChg chg="modSp new">
        <pc:chgData name="KWOK Tsz Lung" userId="S::180047074@stu.vtc.edu.hk::457495bb-c13f-4d39-bbb9-90b2a66fb625" providerId="AD" clId="Web-{12E9A837-DF2E-E899-09D3-381A822EBB6E}" dt="2020-02-22T15:48:20.318" v="107" actId="20577"/>
        <pc:sldMkLst>
          <pc:docMk/>
          <pc:sldMk cId="270414911" sldId="270"/>
        </pc:sldMkLst>
        <pc:spChg chg="mod">
          <ac:chgData name="KWOK Tsz Lung" userId="S::180047074@stu.vtc.edu.hk::457495bb-c13f-4d39-bbb9-90b2a66fb625" providerId="AD" clId="Web-{12E9A837-DF2E-E899-09D3-381A822EBB6E}" dt="2020-02-22T15:48:20.318" v="107" actId="20577"/>
          <ac:spMkLst>
            <pc:docMk/>
            <pc:sldMk cId="270414911" sldId="270"/>
            <ac:spMk id="2" creationId="{7D023C38-4BEC-4358-A719-23CDA63ADB7D}"/>
          </ac:spMkLst>
        </pc:spChg>
      </pc:sldChg>
      <pc:sldChg chg="modSp new">
        <pc:chgData name="KWOK Tsz Lung" userId="S::180047074@stu.vtc.edu.hk::457495bb-c13f-4d39-bbb9-90b2a66fb625" providerId="AD" clId="Web-{12E9A837-DF2E-E899-09D3-381A822EBB6E}" dt="2020-02-22T15:48:33.771" v="128" actId="14100"/>
        <pc:sldMkLst>
          <pc:docMk/>
          <pc:sldMk cId="780356915" sldId="271"/>
        </pc:sldMkLst>
        <pc:spChg chg="mod">
          <ac:chgData name="KWOK Tsz Lung" userId="S::180047074@stu.vtc.edu.hk::457495bb-c13f-4d39-bbb9-90b2a66fb625" providerId="AD" clId="Web-{12E9A837-DF2E-E899-09D3-381A822EBB6E}" dt="2020-02-22T15:48:33.771" v="128" actId="14100"/>
          <ac:spMkLst>
            <pc:docMk/>
            <pc:sldMk cId="780356915" sldId="271"/>
            <ac:spMk id="2" creationId="{CF5366CC-DA41-4123-9F9D-9542860FA4C8}"/>
          </ac:spMkLst>
        </pc:spChg>
      </pc:sldChg>
    </pc:docChg>
  </pc:docChgLst>
  <pc:docChgLst>
    <pc:chgData name="KWOK Tsz Lung" userId="S::180047074@stu.vtc.edu.hk::457495bb-c13f-4d39-bbb9-90b2a66fb625" providerId="AD" clId="Web-{CD075F75-8064-DE1E-6FDD-712C3EED206D}"/>
    <pc:docChg chg="modSld">
      <pc:chgData name="KWOK Tsz Lung" userId="S::180047074@stu.vtc.edu.hk::457495bb-c13f-4d39-bbb9-90b2a66fb625" providerId="AD" clId="Web-{CD075F75-8064-DE1E-6FDD-712C3EED206D}" dt="2020-02-22T17:04:15.361" v="0"/>
      <pc:docMkLst>
        <pc:docMk/>
      </pc:docMkLst>
      <pc:sldChg chg="addSp delSp modSp">
        <pc:chgData name="KWOK Tsz Lung" userId="S::180047074@stu.vtc.edu.hk::457495bb-c13f-4d39-bbb9-90b2a66fb625" providerId="AD" clId="Web-{CD075F75-8064-DE1E-6FDD-712C3EED206D}" dt="2020-02-22T17:04:15.361" v="0"/>
        <pc:sldMkLst>
          <pc:docMk/>
          <pc:sldMk cId="1589657441" sldId="264"/>
        </pc:sldMkLst>
        <pc:spChg chg="add mod">
          <ac:chgData name="KWOK Tsz Lung" userId="S::180047074@stu.vtc.edu.hk::457495bb-c13f-4d39-bbb9-90b2a66fb625" providerId="AD" clId="Web-{CD075F75-8064-DE1E-6FDD-712C3EED206D}" dt="2020-02-22T17:04:15.361" v="0"/>
          <ac:spMkLst>
            <pc:docMk/>
            <pc:sldMk cId="1589657441" sldId="264"/>
            <ac:spMk id="5" creationId="{F48C0F6E-D112-4015-8822-CEE2819B96E3}"/>
          </ac:spMkLst>
        </pc:spChg>
        <pc:picChg chg="del">
          <ac:chgData name="KWOK Tsz Lung" userId="S::180047074@stu.vtc.edu.hk::457495bb-c13f-4d39-bbb9-90b2a66fb625" providerId="AD" clId="Web-{CD075F75-8064-DE1E-6FDD-712C3EED206D}" dt="2020-02-22T17:04:15.361" v="0"/>
          <ac:picMkLst>
            <pc:docMk/>
            <pc:sldMk cId="1589657441" sldId="264"/>
            <ac:picMk id="4" creationId="{77DBCEA5-76F6-4AFD-959F-8AAB0AB51C15}"/>
          </ac:picMkLst>
        </pc:picChg>
      </pc:sldChg>
    </pc:docChg>
  </pc:docChgLst>
  <pc:docChgLst>
    <pc:chgData name="KWOK Tsz Lung" userId="S::180047074@stu.vtc.edu.hk::457495bb-c13f-4d39-bbb9-90b2a66fb625" providerId="AD" clId="Web-{1D60F694-825F-D07D-6ECF-6456D21248F5}"/>
    <pc:docChg chg="modSld">
      <pc:chgData name="KWOK Tsz Lung" userId="S::180047074@stu.vtc.edu.hk::457495bb-c13f-4d39-bbb9-90b2a66fb625" providerId="AD" clId="Web-{1D60F694-825F-D07D-6ECF-6456D21248F5}" dt="2020-02-22T18:21:54.993" v="13" actId="1076"/>
      <pc:docMkLst>
        <pc:docMk/>
      </pc:docMkLst>
      <pc:sldChg chg="addSp delSp modSp">
        <pc:chgData name="KWOK Tsz Lung" userId="S::180047074@stu.vtc.edu.hk::457495bb-c13f-4d39-bbb9-90b2a66fb625" providerId="AD" clId="Web-{1D60F694-825F-D07D-6ECF-6456D21248F5}" dt="2020-02-22T18:21:54.993" v="13" actId="1076"/>
        <pc:sldMkLst>
          <pc:docMk/>
          <pc:sldMk cId="3204674514" sldId="267"/>
        </pc:sldMkLst>
        <pc:spChg chg="del">
          <ac:chgData name="KWOK Tsz Lung" userId="S::180047074@stu.vtc.edu.hk::457495bb-c13f-4d39-bbb9-90b2a66fb625" providerId="AD" clId="Web-{1D60F694-825F-D07D-6ECF-6456D21248F5}" dt="2020-02-22T18:21:49.290" v="10"/>
          <ac:spMkLst>
            <pc:docMk/>
            <pc:sldMk cId="3204674514" sldId="267"/>
            <ac:spMk id="3" creationId="{41364E54-A6F6-4EE4-9615-7FFF7536040D}"/>
          </ac:spMkLst>
        </pc:spChg>
        <pc:picChg chg="add mod ord">
          <ac:chgData name="KWOK Tsz Lung" userId="S::180047074@stu.vtc.edu.hk::457495bb-c13f-4d39-bbb9-90b2a66fb625" providerId="AD" clId="Web-{1D60F694-825F-D07D-6ECF-6456D21248F5}" dt="2020-02-22T18:21:54.993" v="13" actId="1076"/>
          <ac:picMkLst>
            <pc:docMk/>
            <pc:sldMk cId="3204674514" sldId="267"/>
            <ac:picMk id="4" creationId="{1A55DB66-FA2A-4391-82E0-ABD4BB03A745}"/>
          </ac:picMkLst>
        </pc:picChg>
      </pc:sldChg>
      <pc:sldChg chg="addSp delSp modSp">
        <pc:chgData name="KWOK Tsz Lung" userId="S::180047074@stu.vtc.edu.hk::457495bb-c13f-4d39-bbb9-90b2a66fb625" providerId="AD" clId="Web-{1D60F694-825F-D07D-6ECF-6456D21248F5}" dt="2020-02-22T18:18:36.491" v="9" actId="14100"/>
        <pc:sldMkLst>
          <pc:docMk/>
          <pc:sldMk cId="4208421050" sldId="268"/>
        </pc:sldMkLst>
        <pc:spChg chg="add del">
          <ac:chgData name="KWOK Tsz Lung" userId="S::180047074@stu.vtc.edu.hk::457495bb-c13f-4d39-bbb9-90b2a66fb625" providerId="AD" clId="Web-{1D60F694-825F-D07D-6ECF-6456D21248F5}" dt="2020-02-22T18:11:43.791" v="2"/>
          <ac:spMkLst>
            <pc:docMk/>
            <pc:sldMk cId="4208421050" sldId="268"/>
            <ac:spMk id="3" creationId="{4797273B-FCFE-451B-ACEA-EF46790FD108}"/>
          </ac:spMkLst>
        </pc:spChg>
        <pc:spChg chg="add del mod">
          <ac:chgData name="KWOK Tsz Lung" userId="S::180047074@stu.vtc.edu.hk::457495bb-c13f-4d39-bbb9-90b2a66fb625" providerId="AD" clId="Web-{1D60F694-825F-D07D-6ECF-6456D21248F5}" dt="2020-02-22T18:18:28.178" v="6"/>
          <ac:spMkLst>
            <pc:docMk/>
            <pc:sldMk cId="4208421050" sldId="268"/>
            <ac:spMk id="9" creationId="{801061FB-533C-49E3-B8CE-7D78E69DD0F3}"/>
          </ac:spMkLst>
        </pc:spChg>
        <pc:picChg chg="add del mod ord">
          <ac:chgData name="KWOK Tsz Lung" userId="S::180047074@stu.vtc.edu.hk::457495bb-c13f-4d39-bbb9-90b2a66fb625" providerId="AD" clId="Web-{1D60F694-825F-D07D-6ECF-6456D21248F5}" dt="2020-02-22T18:11:23.400" v="1"/>
          <ac:picMkLst>
            <pc:docMk/>
            <pc:sldMk cId="4208421050" sldId="268"/>
            <ac:picMk id="4" creationId="{32753785-1FCA-4F91-A41A-574A65F00AD6}"/>
          </ac:picMkLst>
        </pc:picChg>
        <pc:picChg chg="add del mod ord">
          <ac:chgData name="KWOK Tsz Lung" userId="S::180047074@stu.vtc.edu.hk::457495bb-c13f-4d39-bbb9-90b2a66fb625" providerId="AD" clId="Web-{1D60F694-825F-D07D-6ECF-6456D21248F5}" dt="2020-02-22T18:12:01.525" v="5"/>
          <ac:picMkLst>
            <pc:docMk/>
            <pc:sldMk cId="4208421050" sldId="268"/>
            <ac:picMk id="6" creationId="{DEBCD3FD-803D-46A7-BA04-FB5A89D9FCC2}"/>
          </ac:picMkLst>
        </pc:picChg>
        <pc:picChg chg="add mod ord">
          <ac:chgData name="KWOK Tsz Lung" userId="S::180047074@stu.vtc.edu.hk::457495bb-c13f-4d39-bbb9-90b2a66fb625" providerId="AD" clId="Web-{1D60F694-825F-D07D-6ECF-6456D21248F5}" dt="2020-02-22T18:18:36.491" v="9" actId="14100"/>
          <ac:picMkLst>
            <pc:docMk/>
            <pc:sldMk cId="4208421050" sldId="268"/>
            <ac:picMk id="10" creationId="{818D1E36-C446-4743-8042-CF9A3187F640}"/>
          </ac:picMkLst>
        </pc:picChg>
      </pc:sldChg>
    </pc:docChg>
  </pc:docChgLst>
  <pc:docChgLst>
    <pc:chgData name="CHAU Yat Sum" userId="S::180478187@stu.vtc.edu.hk::157e0e2c-6a07-405c-9850-bdce9f73c55b" providerId="AD" clId="Web-{8720861B-4EE3-78C0-6B5C-951DD5213E42}"/>
    <pc:docChg chg="modSld">
      <pc:chgData name="CHAU Yat Sum" userId="S::180478187@stu.vtc.edu.hk::157e0e2c-6a07-405c-9850-bdce9f73c55b" providerId="AD" clId="Web-{8720861B-4EE3-78C0-6B5C-951DD5213E42}" dt="2020-02-23T09:57:29.812" v="212" actId="20577"/>
      <pc:docMkLst>
        <pc:docMk/>
      </pc:docMkLst>
      <pc:sldChg chg="modSp">
        <pc:chgData name="CHAU Yat Sum" userId="S::180478187@stu.vtc.edu.hk::157e0e2c-6a07-405c-9850-bdce9f73c55b" providerId="AD" clId="Web-{8720861B-4EE3-78C0-6B5C-951DD5213E42}" dt="2020-02-23T09:57:27.937" v="211" actId="20577"/>
        <pc:sldMkLst>
          <pc:docMk/>
          <pc:sldMk cId="3983881084" sldId="257"/>
        </pc:sldMkLst>
        <pc:spChg chg="mod">
          <ac:chgData name="CHAU Yat Sum" userId="S::180478187@stu.vtc.edu.hk::157e0e2c-6a07-405c-9850-bdce9f73c55b" providerId="AD" clId="Web-{8720861B-4EE3-78C0-6B5C-951DD5213E42}" dt="2020-02-23T09:57:27.937" v="211" actId="20577"/>
          <ac:spMkLst>
            <pc:docMk/>
            <pc:sldMk cId="3983881084" sldId="257"/>
            <ac:spMk id="3" creationId="{DB55E2C5-EE43-482D-AA81-C1E23C83A8B1}"/>
          </ac:spMkLst>
        </pc:spChg>
      </pc:sldChg>
      <pc:sldChg chg="modSp">
        <pc:chgData name="CHAU Yat Sum" userId="S::180478187@stu.vtc.edu.hk::157e0e2c-6a07-405c-9850-bdce9f73c55b" providerId="AD" clId="Web-{8720861B-4EE3-78C0-6B5C-951DD5213E42}" dt="2020-02-22T22:50:33.300" v="39" actId="20577"/>
        <pc:sldMkLst>
          <pc:docMk/>
          <pc:sldMk cId="104765769" sldId="261"/>
        </pc:sldMkLst>
        <pc:spChg chg="mod">
          <ac:chgData name="CHAU Yat Sum" userId="S::180478187@stu.vtc.edu.hk::157e0e2c-6a07-405c-9850-bdce9f73c55b" providerId="AD" clId="Web-{8720861B-4EE3-78C0-6B5C-951DD5213E42}" dt="2020-02-22T22:50:33.300" v="39" actId="20577"/>
          <ac:spMkLst>
            <pc:docMk/>
            <pc:sldMk cId="104765769" sldId="261"/>
            <ac:spMk id="3" creationId="{40C7AF24-B9EB-6941-82C7-5C6A4F6688FD}"/>
          </ac:spMkLst>
        </pc:spChg>
      </pc:sldChg>
      <pc:sldChg chg="addSp delSp modSp">
        <pc:chgData name="CHAU Yat Sum" userId="S::180478187@stu.vtc.edu.hk::157e0e2c-6a07-405c-9850-bdce9f73c55b" providerId="AD" clId="Web-{8720861B-4EE3-78C0-6B5C-951DD5213E42}" dt="2020-02-23T09:55:16.968" v="205" actId="14100"/>
        <pc:sldMkLst>
          <pc:docMk/>
          <pc:sldMk cId="1589657441" sldId="264"/>
        </pc:sldMkLst>
        <pc:spChg chg="mod">
          <ac:chgData name="CHAU Yat Sum" userId="S::180478187@stu.vtc.edu.hk::157e0e2c-6a07-405c-9850-bdce9f73c55b" providerId="AD" clId="Web-{8720861B-4EE3-78C0-6B5C-951DD5213E42}" dt="2020-02-23T09:38:28.264" v="64" actId="20577"/>
          <ac:spMkLst>
            <pc:docMk/>
            <pc:sldMk cId="1589657441" sldId="264"/>
            <ac:spMk id="2" creationId="{E090A465-EB44-4348-A93E-1702AAE90D4B}"/>
          </ac:spMkLst>
        </pc:spChg>
        <pc:spChg chg="add del mod">
          <ac:chgData name="CHAU Yat Sum" userId="S::180478187@stu.vtc.edu.hk::157e0e2c-6a07-405c-9850-bdce9f73c55b" providerId="AD" clId="Web-{8720861B-4EE3-78C0-6B5C-951DD5213E42}" dt="2020-02-23T09:43:13.546" v="69"/>
          <ac:spMkLst>
            <pc:docMk/>
            <pc:sldMk cId="1589657441" sldId="264"/>
            <ac:spMk id="5" creationId="{0AE157ED-1015-4901-96E7-50C88A186376}"/>
          </ac:spMkLst>
        </pc:spChg>
        <pc:spChg chg="del">
          <ac:chgData name="CHAU Yat Sum" userId="S::180478187@stu.vtc.edu.hk::157e0e2c-6a07-405c-9850-bdce9f73c55b" providerId="AD" clId="Web-{8720861B-4EE3-78C0-6B5C-951DD5213E42}" dt="2020-02-22T22:48:24.404" v="0"/>
          <ac:spMkLst>
            <pc:docMk/>
            <pc:sldMk cId="1589657441" sldId="264"/>
            <ac:spMk id="5" creationId="{F48C0F6E-D112-4015-8822-CEE2819B96E3}"/>
          </ac:spMkLst>
        </pc:spChg>
        <pc:spChg chg="add del mod">
          <ac:chgData name="CHAU Yat Sum" userId="S::180478187@stu.vtc.edu.hk::157e0e2c-6a07-405c-9850-bdce9f73c55b" providerId="AD" clId="Web-{8720861B-4EE3-78C0-6B5C-951DD5213E42}" dt="2020-02-23T09:54:58.672" v="197"/>
          <ac:spMkLst>
            <pc:docMk/>
            <pc:sldMk cId="1589657441" sldId="264"/>
            <ac:spMk id="9" creationId="{4674504B-A977-47A8-9FA2-47B40D92DAA2}"/>
          </ac:spMkLst>
        </pc:spChg>
        <pc:picChg chg="add del mod ord">
          <ac:chgData name="CHAU Yat Sum" userId="S::180478187@stu.vtc.edu.hk::157e0e2c-6a07-405c-9850-bdce9f73c55b" providerId="AD" clId="Web-{8720861B-4EE3-78C0-6B5C-951DD5213E42}" dt="2020-02-23T09:43:07.999" v="68"/>
          <ac:picMkLst>
            <pc:docMk/>
            <pc:sldMk cId="1589657441" sldId="264"/>
            <ac:picMk id="3" creationId="{B8CF3D75-5ACC-4B8D-BF56-9D655804BAFC}"/>
          </ac:picMkLst>
        </pc:picChg>
        <pc:picChg chg="add del mod ord">
          <ac:chgData name="CHAU Yat Sum" userId="S::180478187@stu.vtc.edu.hk::157e0e2c-6a07-405c-9850-bdce9f73c55b" providerId="AD" clId="Web-{8720861B-4EE3-78C0-6B5C-951DD5213E42}" dt="2020-02-23T09:54:57.437" v="196"/>
          <ac:picMkLst>
            <pc:docMk/>
            <pc:sldMk cId="1589657441" sldId="264"/>
            <ac:picMk id="6" creationId="{1AA57724-EE35-4348-A528-03DFDDC29EA9}"/>
          </ac:picMkLst>
        </pc:picChg>
        <pc:picChg chg="add mod ord">
          <ac:chgData name="CHAU Yat Sum" userId="S::180478187@stu.vtc.edu.hk::157e0e2c-6a07-405c-9850-bdce9f73c55b" providerId="AD" clId="Web-{8720861B-4EE3-78C0-6B5C-951DD5213E42}" dt="2020-02-23T09:55:16.968" v="205" actId="14100"/>
          <ac:picMkLst>
            <pc:docMk/>
            <pc:sldMk cId="1589657441" sldId="264"/>
            <ac:picMk id="10" creationId="{DBF7D89F-0DA9-49FE-A8A2-526530587B7E}"/>
          </ac:picMkLst>
        </pc:picChg>
      </pc:sldChg>
      <pc:sldChg chg="modSp">
        <pc:chgData name="CHAU Yat Sum" userId="S::180478187@stu.vtc.edu.hk::157e0e2c-6a07-405c-9850-bdce9f73c55b" providerId="AD" clId="Web-{8720861B-4EE3-78C0-6B5C-951DD5213E42}" dt="2020-02-23T09:51:27.984" v="157" actId="20577"/>
        <pc:sldMkLst>
          <pc:docMk/>
          <pc:sldMk cId="2711683697" sldId="269"/>
        </pc:sldMkLst>
        <pc:spChg chg="mod">
          <ac:chgData name="CHAU Yat Sum" userId="S::180478187@stu.vtc.edu.hk::157e0e2c-6a07-405c-9850-bdce9f73c55b" providerId="AD" clId="Web-{8720861B-4EE3-78C0-6B5C-951DD5213E42}" dt="2020-02-23T09:51:27.984" v="157" actId="20577"/>
          <ac:spMkLst>
            <pc:docMk/>
            <pc:sldMk cId="2711683697" sldId="269"/>
            <ac:spMk id="3" creationId="{33290544-599E-4823-9DD4-3353E72CF852}"/>
          </ac:spMkLst>
        </pc:spChg>
      </pc:sldChg>
      <pc:sldChg chg="modSp">
        <pc:chgData name="CHAU Yat Sum" userId="S::180478187@stu.vtc.edu.hk::157e0e2c-6a07-405c-9850-bdce9f73c55b" providerId="AD" clId="Web-{8720861B-4EE3-78C0-6B5C-951DD5213E42}" dt="2020-02-23T09:52:12.062" v="193" actId="20577"/>
        <pc:sldMkLst>
          <pc:docMk/>
          <pc:sldMk cId="270414911" sldId="270"/>
        </pc:sldMkLst>
        <pc:spChg chg="mod">
          <ac:chgData name="CHAU Yat Sum" userId="S::180478187@stu.vtc.edu.hk::157e0e2c-6a07-405c-9850-bdce9f73c55b" providerId="AD" clId="Web-{8720861B-4EE3-78C0-6B5C-951DD5213E42}" dt="2020-02-23T09:51:46.531" v="162" actId="20577"/>
          <ac:spMkLst>
            <pc:docMk/>
            <pc:sldMk cId="270414911" sldId="270"/>
            <ac:spMk id="3" creationId="{9E9375FB-8D59-4AC2-912D-3A5E46ED2D60}"/>
          </ac:spMkLst>
        </pc:spChg>
        <pc:spChg chg="mod">
          <ac:chgData name="CHAU Yat Sum" userId="S::180478187@stu.vtc.edu.hk::157e0e2c-6a07-405c-9850-bdce9f73c55b" providerId="AD" clId="Web-{8720861B-4EE3-78C0-6B5C-951DD5213E42}" dt="2020-02-23T09:52:12.062" v="193" actId="20577"/>
          <ac:spMkLst>
            <pc:docMk/>
            <pc:sldMk cId="270414911" sldId="270"/>
            <ac:spMk id="4" creationId="{13D4094E-727B-4529-88B8-D31781BEE1D2}"/>
          </ac:spMkLst>
        </pc:spChg>
      </pc:sldChg>
      <pc:sldChg chg="modSp">
        <pc:chgData name="CHAU Yat Sum" userId="S::180478187@stu.vtc.edu.hk::157e0e2c-6a07-405c-9850-bdce9f73c55b" providerId="AD" clId="Web-{8720861B-4EE3-78C0-6B5C-951DD5213E42}" dt="2020-02-23T09:49:17.171" v="122" actId="20577"/>
        <pc:sldMkLst>
          <pc:docMk/>
          <pc:sldMk cId="116031176" sldId="272"/>
        </pc:sldMkLst>
        <pc:spChg chg="mod">
          <ac:chgData name="CHAU Yat Sum" userId="S::180478187@stu.vtc.edu.hk::157e0e2c-6a07-405c-9850-bdce9f73c55b" providerId="AD" clId="Web-{8720861B-4EE3-78C0-6B5C-951DD5213E42}" dt="2020-02-23T09:49:17.171" v="122" actId="20577"/>
          <ac:spMkLst>
            <pc:docMk/>
            <pc:sldMk cId="116031176" sldId="272"/>
            <ac:spMk id="3" creationId="{40C7AF24-B9EB-6941-82C7-5C6A4F6688FD}"/>
          </ac:spMkLst>
        </pc:spChg>
      </pc:sldChg>
      <pc:sldChg chg="modSp">
        <pc:chgData name="CHAU Yat Sum" userId="S::180478187@stu.vtc.edu.hk::157e0e2c-6a07-405c-9850-bdce9f73c55b" providerId="AD" clId="Web-{8720861B-4EE3-78C0-6B5C-951DD5213E42}" dt="2020-02-23T09:49:12.827" v="117" actId="20577"/>
        <pc:sldMkLst>
          <pc:docMk/>
          <pc:sldMk cId="1803314747" sldId="273"/>
        </pc:sldMkLst>
        <pc:spChg chg="mod">
          <ac:chgData name="CHAU Yat Sum" userId="S::180478187@stu.vtc.edu.hk::157e0e2c-6a07-405c-9850-bdce9f73c55b" providerId="AD" clId="Web-{8720861B-4EE3-78C0-6B5C-951DD5213E42}" dt="2020-02-23T09:49:12.827" v="117" actId="20577"/>
          <ac:spMkLst>
            <pc:docMk/>
            <pc:sldMk cId="1803314747" sldId="273"/>
            <ac:spMk id="3" creationId="{40C7AF24-B9EB-6941-82C7-5C6A4F6688FD}"/>
          </ac:spMkLst>
        </pc:spChg>
      </pc:sldChg>
    </pc:docChg>
  </pc:docChgLst>
  <pc:docChgLst>
    <pc:chgData name="KWOK Tsz Lung" userId="S::180047074@stu.vtc.edu.hk::457495bb-c13f-4d39-bbb9-90b2a66fb625" providerId="AD" clId="Web-{AFF94440-D5F2-B0E7-7028-6DB9513F1604}"/>
    <pc:docChg chg="addSld modSld">
      <pc:chgData name="KWOK Tsz Lung" userId="S::180047074@stu.vtc.edu.hk::457495bb-c13f-4d39-bbb9-90b2a66fb625" providerId="AD" clId="Web-{AFF94440-D5F2-B0E7-7028-6DB9513F1604}" dt="2020-02-21T07:52:14.579" v="10" actId="20577"/>
      <pc:docMkLst>
        <pc:docMk/>
      </pc:docMkLst>
      <pc:sldChg chg="modSp new">
        <pc:chgData name="KWOK Tsz Lung" userId="S::180047074@stu.vtc.edu.hk::457495bb-c13f-4d39-bbb9-90b2a66fb625" providerId="AD" clId="Web-{AFF94440-D5F2-B0E7-7028-6DB9513F1604}" dt="2020-02-21T07:52:14.579" v="9" actId="20577"/>
        <pc:sldMkLst>
          <pc:docMk/>
          <pc:sldMk cId="1655343634" sldId="259"/>
        </pc:sldMkLst>
        <pc:spChg chg="mod">
          <ac:chgData name="KWOK Tsz Lung" userId="S::180047074@stu.vtc.edu.hk::457495bb-c13f-4d39-bbb9-90b2a66fb625" providerId="AD" clId="Web-{AFF94440-D5F2-B0E7-7028-6DB9513F1604}" dt="2020-02-21T07:52:14.579" v="9" actId="20577"/>
          <ac:spMkLst>
            <pc:docMk/>
            <pc:sldMk cId="1655343634" sldId="259"/>
            <ac:spMk id="2" creationId="{6B4AD17D-551B-4F16-8A9F-FEAE6CA50E38}"/>
          </ac:spMkLst>
        </pc:spChg>
      </pc:sldChg>
    </pc:docChg>
  </pc:docChgLst>
  <pc:docChgLst>
    <pc:chgData name="KWOK Tsz Lung" userId="S::180047074@stu.vtc.edu.hk::457495bb-c13f-4d39-bbb9-90b2a66fb625" providerId="AD" clId="Web-{7FF4C924-E57E-491F-D6A5-B5BEB08EFEC6}"/>
    <pc:docChg chg="addSld modSld">
      <pc:chgData name="KWOK Tsz Lung" userId="S::180047074@stu.vtc.edu.hk::457495bb-c13f-4d39-bbb9-90b2a66fb625" providerId="AD" clId="Web-{7FF4C924-E57E-491F-D6A5-B5BEB08EFEC6}" dt="2020-02-20T10:26:27.794" v="261" actId="20577"/>
      <pc:docMkLst>
        <pc:docMk/>
      </pc:docMkLst>
      <pc:sldChg chg="modSp">
        <pc:chgData name="KWOK Tsz Lung" userId="S::180047074@stu.vtc.edu.hk::457495bb-c13f-4d39-bbb9-90b2a66fb625" providerId="AD" clId="Web-{7FF4C924-E57E-491F-D6A5-B5BEB08EFEC6}" dt="2020-02-20T10:26:14.482" v="256" actId="20577"/>
        <pc:sldMkLst>
          <pc:docMk/>
          <pc:sldMk cId="109857222" sldId="256"/>
        </pc:sldMkLst>
        <pc:spChg chg="mod">
          <ac:chgData name="KWOK Tsz Lung" userId="S::180047074@stu.vtc.edu.hk::457495bb-c13f-4d39-bbb9-90b2a66fb625" providerId="AD" clId="Web-{7FF4C924-E57E-491F-D6A5-B5BEB08EFEC6}" dt="2020-02-20T09:26:19.908" v="14" actId="20577"/>
          <ac:spMkLst>
            <pc:docMk/>
            <pc:sldMk cId="109857222" sldId="256"/>
            <ac:spMk id="2" creationId="{00000000-0000-0000-0000-000000000000}"/>
          </ac:spMkLst>
        </pc:spChg>
        <pc:spChg chg="mod">
          <ac:chgData name="KWOK Tsz Lung" userId="S::180047074@stu.vtc.edu.hk::457495bb-c13f-4d39-bbb9-90b2a66fb625" providerId="AD" clId="Web-{7FF4C924-E57E-491F-D6A5-B5BEB08EFEC6}" dt="2020-02-20T10:26:14.482" v="256" actId="20577"/>
          <ac:spMkLst>
            <pc:docMk/>
            <pc:sldMk cId="109857222" sldId="256"/>
            <ac:spMk id="3" creationId="{00000000-0000-0000-0000-000000000000}"/>
          </ac:spMkLst>
        </pc:spChg>
      </pc:sldChg>
      <pc:sldChg chg="modSp new">
        <pc:chgData name="KWOK Tsz Lung" userId="S::180047074@stu.vtc.edu.hk::457495bb-c13f-4d39-bbb9-90b2a66fb625" providerId="AD" clId="Web-{7FF4C924-E57E-491F-D6A5-B5BEB08EFEC6}" dt="2020-02-20T10:26:27.794" v="260" actId="20577"/>
        <pc:sldMkLst>
          <pc:docMk/>
          <pc:sldMk cId="3983881084" sldId="257"/>
        </pc:sldMkLst>
        <pc:spChg chg="mod">
          <ac:chgData name="KWOK Tsz Lung" userId="S::180047074@stu.vtc.edu.hk::457495bb-c13f-4d39-bbb9-90b2a66fb625" providerId="AD" clId="Web-{7FF4C924-E57E-491F-D6A5-B5BEB08EFEC6}" dt="2020-02-20T10:26:27.794" v="260" actId="20577"/>
          <ac:spMkLst>
            <pc:docMk/>
            <pc:sldMk cId="3983881084" sldId="257"/>
            <ac:spMk id="2" creationId="{3B5526A4-82BB-4FFB-BD83-C1CFAA3780D3}"/>
          </ac:spMkLst>
        </pc:spChg>
      </pc:sldChg>
    </pc:docChg>
  </pc:docChgLst>
  <pc:docChgLst>
    <pc:chgData name="KWOK Tsz Lung" userId="S::180047074@stu.vtc.edu.hk::457495bb-c13f-4d39-bbb9-90b2a66fb625" providerId="AD" clId="Web-{E9C18157-7F45-F7F3-5644-2550DE6E3E70}"/>
    <pc:docChg chg="addSld modSld addMainMaster delMainMaster">
      <pc:chgData name="KWOK Tsz Lung" userId="S::180047074@stu.vtc.edu.hk::457495bb-c13f-4d39-bbb9-90b2a66fb625" providerId="AD" clId="Web-{E9C18157-7F45-F7F3-5644-2550DE6E3E70}" dt="2020-02-22T15:25:17.197" v="54" actId="14100"/>
      <pc:docMkLst>
        <pc:docMk/>
      </pc:docMkLst>
      <pc:sldChg chg="modSp mod modClrScheme chgLayout">
        <pc:chgData name="KWOK Tsz Lung" userId="S::180047074@stu.vtc.edu.hk::457495bb-c13f-4d39-bbb9-90b2a66fb625" providerId="AD" clId="Web-{E9C18157-7F45-F7F3-5644-2550DE6E3E70}" dt="2020-02-22T15:18:52.802" v="10" actId="1076"/>
        <pc:sldMkLst>
          <pc:docMk/>
          <pc:sldMk cId="109857222" sldId="256"/>
        </pc:sldMkLst>
        <pc:spChg chg="mod ord">
          <ac:chgData name="KWOK Tsz Lung" userId="S::180047074@stu.vtc.edu.hk::457495bb-c13f-4d39-bbb9-90b2a66fb625" providerId="AD" clId="Web-{E9C18157-7F45-F7F3-5644-2550DE6E3E70}" dt="2020-02-22T15:18:52.802" v="10" actId="1076"/>
          <ac:spMkLst>
            <pc:docMk/>
            <pc:sldMk cId="109857222" sldId="256"/>
            <ac:spMk id="2" creationId="{00000000-0000-0000-0000-000000000000}"/>
          </ac:spMkLst>
        </pc:spChg>
        <pc:spChg chg="mod ord">
          <ac:chgData name="KWOK Tsz Lung" userId="S::180047074@stu.vtc.edu.hk::457495bb-c13f-4d39-bbb9-90b2a66fb625" providerId="AD" clId="Web-{E9C18157-7F45-F7F3-5644-2550DE6E3E70}" dt="2020-02-22T15:18:52.802" v="9" actId="1076"/>
          <ac:spMkLst>
            <pc:docMk/>
            <pc:sldMk cId="109857222" sldId="256"/>
            <ac:spMk id="3" creationId="{00000000-0000-0000-0000-000000000000}"/>
          </ac:spMkLst>
        </pc:spChg>
      </pc:sldChg>
      <pc:sldChg chg="modSp mod modClrScheme chgLayout">
        <pc:chgData name="KWOK Tsz Lung" userId="S::180047074@stu.vtc.edu.hk::457495bb-c13f-4d39-bbb9-90b2a66fb625" providerId="AD" clId="Web-{E9C18157-7F45-F7F3-5644-2550DE6E3E70}" dt="2020-02-22T15:18:01.270" v="2"/>
        <pc:sldMkLst>
          <pc:docMk/>
          <pc:sldMk cId="3983881084" sldId="257"/>
        </pc:sldMkLst>
        <pc:spChg chg="mod ord">
          <ac:chgData name="KWOK Tsz Lung" userId="S::180047074@stu.vtc.edu.hk::457495bb-c13f-4d39-bbb9-90b2a66fb625" providerId="AD" clId="Web-{E9C18157-7F45-F7F3-5644-2550DE6E3E70}" dt="2020-02-22T15:18:01.270" v="2"/>
          <ac:spMkLst>
            <pc:docMk/>
            <pc:sldMk cId="3983881084" sldId="257"/>
            <ac:spMk id="2" creationId="{3B5526A4-82BB-4FFB-BD83-C1CFAA3780D3}"/>
          </ac:spMkLst>
        </pc:spChg>
        <pc:spChg chg="mod ord">
          <ac:chgData name="KWOK Tsz Lung" userId="S::180047074@stu.vtc.edu.hk::457495bb-c13f-4d39-bbb9-90b2a66fb625" providerId="AD" clId="Web-{E9C18157-7F45-F7F3-5644-2550DE6E3E70}" dt="2020-02-22T15:18:01.270" v="2"/>
          <ac:spMkLst>
            <pc:docMk/>
            <pc:sldMk cId="3983881084" sldId="257"/>
            <ac:spMk id="3" creationId="{DB55E2C5-EE43-482D-AA81-C1E23C83A8B1}"/>
          </ac:spMkLst>
        </pc:spChg>
      </pc:sldChg>
      <pc:sldChg chg="modSp mod modClrScheme chgLayout">
        <pc:chgData name="KWOK Tsz Lung" userId="S::180047074@stu.vtc.edu.hk::457495bb-c13f-4d39-bbb9-90b2a66fb625" providerId="AD" clId="Web-{E9C18157-7F45-F7F3-5644-2550DE6E3E70}" dt="2020-02-22T15:18:01.270" v="2"/>
        <pc:sldMkLst>
          <pc:docMk/>
          <pc:sldMk cId="913692420" sldId="258"/>
        </pc:sldMkLst>
        <pc:spChg chg="mod ord">
          <ac:chgData name="KWOK Tsz Lung" userId="S::180047074@stu.vtc.edu.hk::457495bb-c13f-4d39-bbb9-90b2a66fb625" providerId="AD" clId="Web-{E9C18157-7F45-F7F3-5644-2550DE6E3E70}" dt="2020-02-22T15:18:01.270" v="2"/>
          <ac:spMkLst>
            <pc:docMk/>
            <pc:sldMk cId="913692420" sldId="258"/>
            <ac:spMk id="2" creationId="{E8DC1A2D-5E33-4278-895C-C95AFB4EF052}"/>
          </ac:spMkLst>
        </pc:spChg>
        <pc:spChg chg="mod ord">
          <ac:chgData name="KWOK Tsz Lung" userId="S::180047074@stu.vtc.edu.hk::457495bb-c13f-4d39-bbb9-90b2a66fb625" providerId="AD" clId="Web-{E9C18157-7F45-F7F3-5644-2550DE6E3E70}" dt="2020-02-22T15:18:01.270" v="2"/>
          <ac:spMkLst>
            <pc:docMk/>
            <pc:sldMk cId="913692420" sldId="258"/>
            <ac:spMk id="3" creationId="{EE77B1A5-4808-428C-9E47-ADCFA82C9CCA}"/>
          </ac:spMkLst>
        </pc:spChg>
      </pc:sldChg>
      <pc:sldChg chg="modSp mod modClrScheme chgLayout">
        <pc:chgData name="KWOK Tsz Lung" userId="S::180047074@stu.vtc.edu.hk::457495bb-c13f-4d39-bbb9-90b2a66fb625" providerId="AD" clId="Web-{E9C18157-7F45-F7F3-5644-2550DE6E3E70}" dt="2020-02-22T15:18:01.270" v="2"/>
        <pc:sldMkLst>
          <pc:docMk/>
          <pc:sldMk cId="1655343634" sldId="259"/>
        </pc:sldMkLst>
        <pc:spChg chg="mod ord">
          <ac:chgData name="KWOK Tsz Lung" userId="S::180047074@stu.vtc.edu.hk::457495bb-c13f-4d39-bbb9-90b2a66fb625" providerId="AD" clId="Web-{E9C18157-7F45-F7F3-5644-2550DE6E3E70}" dt="2020-02-22T15:18:01.270" v="2"/>
          <ac:spMkLst>
            <pc:docMk/>
            <pc:sldMk cId="1655343634" sldId="259"/>
            <ac:spMk id="2" creationId="{6B4AD17D-551B-4F16-8A9F-FEAE6CA50E38}"/>
          </ac:spMkLst>
        </pc:spChg>
        <pc:spChg chg="mod ord">
          <ac:chgData name="KWOK Tsz Lung" userId="S::180047074@stu.vtc.edu.hk::457495bb-c13f-4d39-bbb9-90b2a66fb625" providerId="AD" clId="Web-{E9C18157-7F45-F7F3-5644-2550DE6E3E70}" dt="2020-02-22T15:18:01.270" v="2"/>
          <ac:spMkLst>
            <pc:docMk/>
            <pc:sldMk cId="1655343634" sldId="259"/>
            <ac:spMk id="3" creationId="{BF1780A5-7906-45B7-884C-67583EA9D91A}"/>
          </ac:spMkLst>
        </pc:spChg>
      </pc:sldChg>
      <pc:sldChg chg="modSp mod modClrScheme chgLayout">
        <pc:chgData name="KWOK Tsz Lung" userId="S::180047074@stu.vtc.edu.hk::457495bb-c13f-4d39-bbb9-90b2a66fb625" providerId="AD" clId="Web-{E9C18157-7F45-F7F3-5644-2550DE6E3E70}" dt="2020-02-22T15:18:01.270" v="2"/>
        <pc:sldMkLst>
          <pc:docMk/>
          <pc:sldMk cId="2013425938" sldId="260"/>
        </pc:sldMkLst>
        <pc:spChg chg="mod ord">
          <ac:chgData name="KWOK Tsz Lung" userId="S::180047074@stu.vtc.edu.hk::457495bb-c13f-4d39-bbb9-90b2a66fb625" providerId="AD" clId="Web-{E9C18157-7F45-F7F3-5644-2550DE6E3E70}" dt="2020-02-22T15:18:01.270" v="2"/>
          <ac:spMkLst>
            <pc:docMk/>
            <pc:sldMk cId="2013425938" sldId="260"/>
            <ac:spMk id="2" creationId="{45FF7901-D7B3-4246-AB08-908E40C5AE0B}"/>
          </ac:spMkLst>
        </pc:spChg>
        <pc:graphicFrameChg chg="mod ord">
          <ac:chgData name="KWOK Tsz Lung" userId="S::180047074@stu.vtc.edu.hk::457495bb-c13f-4d39-bbb9-90b2a66fb625" providerId="AD" clId="Web-{E9C18157-7F45-F7F3-5644-2550DE6E3E70}" dt="2020-02-22T15:18:01.270" v="2"/>
          <ac:graphicFrameMkLst>
            <pc:docMk/>
            <pc:sldMk cId="2013425938" sldId="260"/>
            <ac:graphicFrameMk id="6" creationId="{C2D4791E-2C72-784A-A0E5-1B89C2CFB205}"/>
          </ac:graphicFrameMkLst>
        </pc:graphicFrameChg>
      </pc:sldChg>
      <pc:sldChg chg="modSp mod modClrScheme chgLayout">
        <pc:chgData name="KWOK Tsz Lung" userId="S::180047074@stu.vtc.edu.hk::457495bb-c13f-4d39-bbb9-90b2a66fb625" providerId="AD" clId="Web-{E9C18157-7F45-F7F3-5644-2550DE6E3E70}" dt="2020-02-22T15:18:01.270" v="2"/>
        <pc:sldMkLst>
          <pc:docMk/>
          <pc:sldMk cId="104765769" sldId="261"/>
        </pc:sldMkLst>
        <pc:spChg chg="mod ord">
          <ac:chgData name="KWOK Tsz Lung" userId="S::180047074@stu.vtc.edu.hk::457495bb-c13f-4d39-bbb9-90b2a66fb625" providerId="AD" clId="Web-{E9C18157-7F45-F7F3-5644-2550DE6E3E70}" dt="2020-02-22T15:18:01.270" v="2"/>
          <ac:spMkLst>
            <pc:docMk/>
            <pc:sldMk cId="104765769" sldId="261"/>
            <ac:spMk id="2" creationId="{79AAE321-9A69-4F42-8905-0BF3167A22DD}"/>
          </ac:spMkLst>
        </pc:spChg>
        <pc:spChg chg="mod ord">
          <ac:chgData name="KWOK Tsz Lung" userId="S::180047074@stu.vtc.edu.hk::457495bb-c13f-4d39-bbb9-90b2a66fb625" providerId="AD" clId="Web-{E9C18157-7F45-F7F3-5644-2550DE6E3E70}" dt="2020-02-22T15:18:01.270" v="2"/>
          <ac:spMkLst>
            <pc:docMk/>
            <pc:sldMk cId="104765769" sldId="261"/>
            <ac:spMk id="3" creationId="{40C7AF24-B9EB-6941-82C7-5C6A4F6688FD}"/>
          </ac:spMkLst>
        </pc:spChg>
      </pc:sldChg>
      <pc:sldChg chg="addSp delSp modSp mod modClrScheme chgLayout">
        <pc:chgData name="KWOK Tsz Lung" userId="S::180047074@stu.vtc.edu.hk::457495bb-c13f-4d39-bbb9-90b2a66fb625" providerId="AD" clId="Web-{E9C18157-7F45-F7F3-5644-2550DE6E3E70}" dt="2020-02-22T15:24:52.353" v="38" actId="20577"/>
        <pc:sldMkLst>
          <pc:docMk/>
          <pc:sldMk cId="2351657984" sldId="262"/>
        </pc:sldMkLst>
        <pc:spChg chg="mod ord">
          <ac:chgData name="KWOK Tsz Lung" userId="S::180047074@stu.vtc.edu.hk::457495bb-c13f-4d39-bbb9-90b2a66fb625" providerId="AD" clId="Web-{E9C18157-7F45-F7F3-5644-2550DE6E3E70}" dt="2020-02-22T15:24:52.353" v="38" actId="20577"/>
          <ac:spMkLst>
            <pc:docMk/>
            <pc:sldMk cId="2351657984" sldId="262"/>
            <ac:spMk id="2" creationId="{A4F65AFA-D52F-4B54-9DFB-E43F74AF3C52}"/>
          </ac:spMkLst>
        </pc:spChg>
        <pc:spChg chg="del mod ord">
          <ac:chgData name="KWOK Tsz Lung" userId="S::180047074@stu.vtc.edu.hk::457495bb-c13f-4d39-bbb9-90b2a66fb625" providerId="AD" clId="Web-{E9C18157-7F45-F7F3-5644-2550DE6E3E70}" dt="2020-02-22T15:24:04.243" v="28"/>
          <ac:spMkLst>
            <pc:docMk/>
            <pc:sldMk cId="2351657984" sldId="262"/>
            <ac:spMk id="3" creationId="{BAAAB894-C47D-4DCD-9605-B7B21091414D}"/>
          </ac:spMkLst>
        </pc:spChg>
        <pc:picChg chg="add mod ord">
          <ac:chgData name="KWOK Tsz Lung" userId="S::180047074@stu.vtc.edu.hk::457495bb-c13f-4d39-bbb9-90b2a66fb625" providerId="AD" clId="Web-{E9C18157-7F45-F7F3-5644-2550DE6E3E70}" dt="2020-02-22T15:24:22.212" v="32" actId="14100"/>
          <ac:picMkLst>
            <pc:docMk/>
            <pc:sldMk cId="2351657984" sldId="262"/>
            <ac:picMk id="4" creationId="{DAB35E7E-87E2-4D96-A358-6211FD078934}"/>
          </ac:picMkLst>
        </pc:picChg>
      </pc:sldChg>
      <pc:sldChg chg="addSp delSp modSp new">
        <pc:chgData name="KWOK Tsz Lung" userId="S::180047074@stu.vtc.edu.hk::457495bb-c13f-4d39-bbb9-90b2a66fb625" providerId="AD" clId="Web-{E9C18157-7F45-F7F3-5644-2550DE6E3E70}" dt="2020-02-22T15:25:17.197" v="54" actId="14100"/>
        <pc:sldMkLst>
          <pc:docMk/>
          <pc:sldMk cId="739984769" sldId="263"/>
        </pc:sldMkLst>
        <pc:spChg chg="mod">
          <ac:chgData name="KWOK Tsz Lung" userId="S::180047074@stu.vtc.edu.hk::457495bb-c13f-4d39-bbb9-90b2a66fb625" providerId="AD" clId="Web-{E9C18157-7F45-F7F3-5644-2550DE6E3E70}" dt="2020-02-22T15:25:09.306" v="49" actId="20577"/>
          <ac:spMkLst>
            <pc:docMk/>
            <pc:sldMk cId="739984769" sldId="263"/>
            <ac:spMk id="2" creationId="{4DFA3FCC-EC82-4012-BDB9-3A145CC84055}"/>
          </ac:spMkLst>
        </pc:spChg>
        <pc:spChg chg="del">
          <ac:chgData name="KWOK Tsz Lung" userId="S::180047074@stu.vtc.edu.hk::457495bb-c13f-4d39-bbb9-90b2a66fb625" providerId="AD" clId="Web-{E9C18157-7F45-F7F3-5644-2550DE6E3E70}" dt="2020-02-22T15:25:10.290" v="51"/>
          <ac:spMkLst>
            <pc:docMk/>
            <pc:sldMk cId="739984769" sldId="263"/>
            <ac:spMk id="3" creationId="{89B55C90-D568-460C-8997-2678E4C83AE7}"/>
          </ac:spMkLst>
        </pc:spChg>
        <pc:picChg chg="add mod ord">
          <ac:chgData name="KWOK Tsz Lung" userId="S::180047074@stu.vtc.edu.hk::457495bb-c13f-4d39-bbb9-90b2a66fb625" providerId="AD" clId="Web-{E9C18157-7F45-F7F3-5644-2550DE6E3E70}" dt="2020-02-22T15:25:17.197" v="54" actId="14100"/>
          <ac:picMkLst>
            <pc:docMk/>
            <pc:sldMk cId="739984769" sldId="263"/>
            <ac:picMk id="4" creationId="{12834023-D9D5-4E75-B64B-B19053E614C6}"/>
          </ac:picMkLst>
        </pc:picChg>
      </pc:sldChg>
      <pc:sldMasterChg chg="del delSldLayout">
        <pc:chgData name="KWOK Tsz Lung" userId="S::180047074@stu.vtc.edu.hk::457495bb-c13f-4d39-bbb9-90b2a66fb625" providerId="AD" clId="Web-{E9C18157-7F45-F7F3-5644-2550DE6E3E70}" dt="2020-02-22T15:17:52.208" v="0"/>
        <pc:sldMasterMkLst>
          <pc:docMk/>
          <pc:sldMasterMk cId="3502159172" sldId="2147483912"/>
        </pc:sldMasterMkLst>
        <pc:sldLayoutChg chg="del">
          <pc:chgData name="KWOK Tsz Lung" userId="S::180047074@stu.vtc.edu.hk::457495bb-c13f-4d39-bbb9-90b2a66fb625" providerId="AD" clId="Web-{E9C18157-7F45-F7F3-5644-2550DE6E3E70}" dt="2020-02-22T15:17:52.208" v="0"/>
          <pc:sldLayoutMkLst>
            <pc:docMk/>
            <pc:sldMasterMk cId="3502159172" sldId="2147483912"/>
            <pc:sldLayoutMk cId="4160502099" sldId="2147483913"/>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2307974574" sldId="2147483914"/>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3138330782" sldId="2147483915"/>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3545335903" sldId="2147483916"/>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2403124085" sldId="2147483917"/>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2549211061" sldId="2147483918"/>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3117567497" sldId="2147483919"/>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1162650452" sldId="2147483920"/>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993591599" sldId="2147483921"/>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3916063823" sldId="2147483922"/>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3633889227" sldId="2147483923"/>
          </pc:sldLayoutMkLst>
        </pc:sldLayoutChg>
      </pc:sldMasterChg>
      <pc:sldMasterChg chg="add del addSldLayout delSldLayout modSldLayout">
        <pc:chgData name="KWOK Tsz Lung" userId="S::180047074@stu.vtc.edu.hk::457495bb-c13f-4d39-bbb9-90b2a66fb625" providerId="AD" clId="Web-{E9C18157-7F45-F7F3-5644-2550DE6E3E70}" dt="2020-02-22T15:17:54.489" v="1"/>
        <pc:sldMasterMkLst>
          <pc:docMk/>
          <pc:sldMasterMk cId="515953980" sldId="2147483924"/>
        </pc:sldMasterMkLst>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1483160539" sldId="2147483925"/>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3478290317" sldId="2147483926"/>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2122039920" sldId="2147483927"/>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932823460" sldId="2147483928"/>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2784544232" sldId="2147483929"/>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2569545923" sldId="2147483930"/>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548201658" sldId="2147483931"/>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3533071444" sldId="2147483932"/>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4091030608" sldId="2147483933"/>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2343783979" sldId="2147483934"/>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309745563" sldId="2147483935"/>
          </pc:sldLayoutMkLst>
        </pc:sldLayoutChg>
      </pc:sldMasterChg>
      <pc:sldMasterChg chg="add del addSldLayout delSldLayout modSldLayout">
        <pc:chgData name="KWOK Tsz Lung" userId="S::180047074@stu.vtc.edu.hk::457495bb-c13f-4d39-bbb9-90b2a66fb625" providerId="AD" clId="Web-{E9C18157-7F45-F7F3-5644-2550DE6E3E70}" dt="2020-02-22T15:18:01.270" v="2"/>
        <pc:sldMasterMkLst>
          <pc:docMk/>
          <pc:sldMasterMk cId="106041334" sldId="2147483936"/>
        </pc:sldMasterMkLst>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330412496" sldId="2147483937"/>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1437832419" sldId="2147483938"/>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2793867821" sldId="2147483939"/>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3515084206" sldId="2147483940"/>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2907086434" sldId="2147483941"/>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3520179539" sldId="2147483942"/>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2640990523" sldId="2147483943"/>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1384959435" sldId="2147483944"/>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255293358" sldId="2147483945"/>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2049660262" sldId="2147483946"/>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1635242125" sldId="2147483947"/>
          </pc:sldLayoutMkLst>
        </pc:sldLayoutChg>
      </pc:sldMasterChg>
      <pc:sldMasterChg chg="add addSldLayout modSldLayout">
        <pc:chgData name="KWOK Tsz Lung" userId="S::180047074@stu.vtc.edu.hk::457495bb-c13f-4d39-bbb9-90b2a66fb625" providerId="AD" clId="Web-{E9C18157-7F45-F7F3-5644-2550DE6E3E70}" dt="2020-02-22T15:18:01.270" v="2"/>
        <pc:sldMasterMkLst>
          <pc:docMk/>
          <pc:sldMasterMk cId="662267254" sldId="2147483948"/>
        </pc:sldMasterMkLst>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2686754611" sldId="2147483949"/>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3127615326" sldId="2147483950"/>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3620190031" sldId="2147483951"/>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3666054944" sldId="2147483952"/>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885523970" sldId="2147483953"/>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389201479" sldId="2147483954"/>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1177377521" sldId="2147483955"/>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3100723959" sldId="2147483956"/>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1641755420" sldId="2147483957"/>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1958095285" sldId="2147483958"/>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2377178364" sldId="2147483959"/>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3840717158" sldId="2147483960"/>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2199423085" sldId="2147483961"/>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2914912121" sldId="2147483962"/>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324270871" sldId="2147483963"/>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3722234177" sldId="2147483964"/>
          </pc:sldLayoutMkLst>
        </pc:sldLayoutChg>
      </pc:sldMasterChg>
    </pc:docChg>
  </pc:docChgLst>
  <pc:docChgLst>
    <pc:chgData name="KWOK Tsz Lung" userId="S::180047074@stu.vtc.edu.hk::457495bb-c13f-4d39-bbb9-90b2a66fb625" providerId="AD" clId="Web-{DE24C8CA-2725-18C5-3130-BA89F31D1C6A}"/>
    <pc:docChg chg="modSld">
      <pc:chgData name="KWOK Tsz Lung" userId="S::180047074@stu.vtc.edu.hk::457495bb-c13f-4d39-bbb9-90b2a66fb625" providerId="AD" clId="Web-{DE24C8CA-2725-18C5-3130-BA89F31D1C6A}" dt="2020-02-23T16:07:49.131" v="536"/>
      <pc:docMkLst>
        <pc:docMk/>
      </pc:docMkLst>
      <pc:sldChg chg="modNotes">
        <pc:chgData name="KWOK Tsz Lung" userId="S::180047074@stu.vtc.edu.hk::457495bb-c13f-4d39-bbb9-90b2a66fb625" providerId="AD" clId="Web-{DE24C8CA-2725-18C5-3130-BA89F31D1C6A}" dt="2020-02-23T13:26:19.044" v="137"/>
        <pc:sldMkLst>
          <pc:docMk/>
          <pc:sldMk cId="2013425938" sldId="260"/>
        </pc:sldMkLst>
      </pc:sldChg>
      <pc:sldChg chg="modSp modNotes">
        <pc:chgData name="KWOK Tsz Lung" userId="S::180047074@stu.vtc.edu.hk::457495bb-c13f-4d39-bbb9-90b2a66fb625" providerId="AD" clId="Web-{DE24C8CA-2725-18C5-3130-BA89F31D1C6A}" dt="2020-02-23T16:07:49.131" v="536"/>
        <pc:sldMkLst>
          <pc:docMk/>
          <pc:sldMk cId="104765769" sldId="261"/>
        </pc:sldMkLst>
        <pc:spChg chg="mod">
          <ac:chgData name="KWOK Tsz Lung" userId="S::180047074@stu.vtc.edu.hk::457495bb-c13f-4d39-bbb9-90b2a66fb625" providerId="AD" clId="Web-{DE24C8CA-2725-18C5-3130-BA89F31D1C6A}" dt="2020-02-23T13:23:18.901" v="49" actId="20577"/>
          <ac:spMkLst>
            <pc:docMk/>
            <pc:sldMk cId="104765769" sldId="261"/>
            <ac:spMk id="3" creationId="{40C7AF24-B9EB-6941-82C7-5C6A4F6688FD}"/>
          </ac:spMkLst>
        </pc:spChg>
      </pc:sldChg>
      <pc:sldChg chg="modNotes">
        <pc:chgData name="KWOK Tsz Lung" userId="S::180047074@stu.vtc.edu.hk::457495bb-c13f-4d39-bbb9-90b2a66fb625" providerId="AD" clId="Web-{DE24C8CA-2725-18C5-3130-BA89F31D1C6A}" dt="2020-02-23T14:05:47.555" v="218"/>
        <pc:sldMkLst>
          <pc:docMk/>
          <pc:sldMk cId="4208421050" sldId="268"/>
        </pc:sldMkLst>
      </pc:sldChg>
      <pc:sldChg chg="modSp modNotes">
        <pc:chgData name="KWOK Tsz Lung" userId="S::180047074@stu.vtc.edu.hk::457495bb-c13f-4d39-bbb9-90b2a66fb625" providerId="AD" clId="Web-{DE24C8CA-2725-18C5-3130-BA89F31D1C6A}" dt="2020-02-23T15:42:41.092" v="519"/>
        <pc:sldMkLst>
          <pc:docMk/>
          <pc:sldMk cId="2711683697" sldId="269"/>
        </pc:sldMkLst>
        <pc:spChg chg="mod">
          <ac:chgData name="KWOK Tsz Lung" userId="S::180047074@stu.vtc.edu.hk::457495bb-c13f-4d39-bbb9-90b2a66fb625" providerId="AD" clId="Web-{DE24C8CA-2725-18C5-3130-BA89F31D1C6A}" dt="2020-02-23T15:03:13.602" v="294" actId="20577"/>
          <ac:spMkLst>
            <pc:docMk/>
            <pc:sldMk cId="2711683697" sldId="269"/>
            <ac:spMk id="3" creationId="{33290544-599E-4823-9DD4-3353E72CF852}"/>
          </ac:spMkLst>
        </pc:spChg>
      </pc:sldChg>
      <pc:sldChg chg="modNotes">
        <pc:chgData name="KWOK Tsz Lung" userId="S::180047074@stu.vtc.edu.hk::457495bb-c13f-4d39-bbb9-90b2a66fb625" providerId="AD" clId="Web-{DE24C8CA-2725-18C5-3130-BA89F31D1C6A}" dt="2020-02-23T14:02:06.817" v="188"/>
        <pc:sldMkLst>
          <pc:docMk/>
          <pc:sldMk cId="116031176" sldId="272"/>
        </pc:sldMkLst>
      </pc:sldChg>
      <pc:sldChg chg="modNotes">
        <pc:chgData name="KWOK Tsz Lung" userId="S::180047074@stu.vtc.edu.hk::457495bb-c13f-4d39-bbb9-90b2a66fb625" providerId="AD" clId="Web-{DE24C8CA-2725-18C5-3130-BA89F31D1C6A}" dt="2020-02-23T14:02:41.224" v="209"/>
        <pc:sldMkLst>
          <pc:docMk/>
          <pc:sldMk cId="1803314747" sldId="273"/>
        </pc:sldMkLst>
      </pc:sldChg>
    </pc:docChg>
  </pc:docChgLst>
  <pc:docChgLst>
    <pc:chgData name="KWOK Tsz Lung" userId="S::180047074@stu.vtc.edu.hk::457495bb-c13f-4d39-bbb9-90b2a66fb625" providerId="AD" clId="Web-{B1F6281B-64C9-91CA-FCF4-88547F443629}"/>
    <pc:docChg chg="modSld">
      <pc:chgData name="KWOK Tsz Lung" userId="S::180047074@stu.vtc.edu.hk::457495bb-c13f-4d39-bbb9-90b2a66fb625" providerId="AD" clId="Web-{B1F6281B-64C9-91CA-FCF4-88547F443629}" dt="2020-02-21T08:05:52.399" v="269" actId="20577"/>
      <pc:docMkLst>
        <pc:docMk/>
      </pc:docMkLst>
      <pc:sldChg chg="modSp">
        <pc:chgData name="KWOK Tsz Lung" userId="S::180047074@stu.vtc.edu.hk::457495bb-c13f-4d39-bbb9-90b2a66fb625" providerId="AD" clId="Web-{B1F6281B-64C9-91CA-FCF4-88547F443629}" dt="2020-02-21T08:05:52.399" v="268" actId="20577"/>
        <pc:sldMkLst>
          <pc:docMk/>
          <pc:sldMk cId="1655343634" sldId="259"/>
        </pc:sldMkLst>
        <pc:spChg chg="mod">
          <ac:chgData name="KWOK Tsz Lung" userId="S::180047074@stu.vtc.edu.hk::457495bb-c13f-4d39-bbb9-90b2a66fb625" providerId="AD" clId="Web-{B1F6281B-64C9-91CA-FCF4-88547F443629}" dt="2020-02-21T08:05:52.399" v="268" actId="20577"/>
          <ac:spMkLst>
            <pc:docMk/>
            <pc:sldMk cId="1655343634" sldId="259"/>
            <ac:spMk id="3" creationId="{BF1780A5-7906-45B7-884C-67583EA9D91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EF5370-1D91-4F00-BECE-9DCD0FD92275}"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zh-TW" altLang="en-US"/>
        </a:p>
      </dgm:t>
    </dgm:pt>
    <dgm:pt modelId="{558B3037-47E0-4DDC-A17B-D780FB79F8A3}">
      <dgm:prSet phldrT="[文字]"/>
      <dgm:spPr/>
      <dgm:t>
        <a:bodyPr/>
        <a:lstStyle/>
        <a:p>
          <a:r>
            <a:rPr lang="en-US" altLang="zh-TW"/>
            <a:t>UAV</a:t>
          </a:r>
          <a:endParaRPr lang="zh-TW" altLang="en-US"/>
        </a:p>
      </dgm:t>
    </dgm:pt>
    <dgm:pt modelId="{04BF798B-424A-462B-A2AA-508453C325A0}" type="parTrans" cxnId="{CE006749-F8DE-44FA-AC06-A578CDA2C4D2}">
      <dgm:prSet/>
      <dgm:spPr/>
      <dgm:t>
        <a:bodyPr/>
        <a:lstStyle/>
        <a:p>
          <a:endParaRPr lang="zh-TW" altLang="en-US"/>
        </a:p>
      </dgm:t>
    </dgm:pt>
    <dgm:pt modelId="{0ACD1239-EEBA-4DBA-99FD-6927D438E119}" type="sibTrans" cxnId="{CE006749-F8DE-44FA-AC06-A578CDA2C4D2}">
      <dgm:prSet/>
      <dgm:spPr/>
      <dgm:t>
        <a:bodyPr/>
        <a:lstStyle/>
        <a:p>
          <a:endParaRPr lang="zh-TW" altLang="en-US"/>
        </a:p>
      </dgm:t>
    </dgm:pt>
    <dgm:pt modelId="{1231908D-3FE5-4A16-97A4-5D1F9B93AAF1}">
      <dgm:prSet phldrT="[文字]"/>
      <dgm:spPr/>
      <dgm:t>
        <a:bodyPr/>
        <a:lstStyle/>
        <a:p>
          <a:r>
            <a:rPr lang="en-US" altLang="zh-TW"/>
            <a:t>Window Application</a:t>
          </a:r>
          <a:endParaRPr lang="zh-TW" altLang="en-US"/>
        </a:p>
      </dgm:t>
    </dgm:pt>
    <dgm:pt modelId="{DE02F637-6585-4125-AC99-D9C3C4154D0D}" type="parTrans" cxnId="{A44F2D27-B0C7-4CB3-B1E7-6AA85DA05C8B}">
      <dgm:prSet/>
      <dgm:spPr/>
      <dgm:t>
        <a:bodyPr/>
        <a:lstStyle/>
        <a:p>
          <a:endParaRPr lang="zh-TW" altLang="en-US"/>
        </a:p>
      </dgm:t>
    </dgm:pt>
    <dgm:pt modelId="{02F07229-CB44-4FAA-94D4-04AD50D1C655}" type="sibTrans" cxnId="{A44F2D27-B0C7-4CB3-B1E7-6AA85DA05C8B}">
      <dgm:prSet/>
      <dgm:spPr/>
      <dgm:t>
        <a:bodyPr/>
        <a:lstStyle/>
        <a:p>
          <a:endParaRPr lang="zh-TW" altLang="en-US"/>
        </a:p>
      </dgm:t>
    </dgm:pt>
    <dgm:pt modelId="{1701E6BB-E068-4D0C-B58A-C89E689C0C04}">
      <dgm:prSet phldrT="[文字]"/>
      <dgm:spPr/>
      <dgm:t>
        <a:bodyPr/>
        <a:lstStyle/>
        <a:p>
          <a:r>
            <a:rPr lang="en-US" altLang="zh-TW"/>
            <a:t>Android Application</a:t>
          </a:r>
          <a:endParaRPr lang="zh-TW" altLang="en-US"/>
        </a:p>
      </dgm:t>
    </dgm:pt>
    <dgm:pt modelId="{1E030653-76F2-41C3-81EE-A570AAD3537E}" type="parTrans" cxnId="{EFD05A5E-50C5-4CA9-8C7B-85CA6523D0B4}">
      <dgm:prSet/>
      <dgm:spPr/>
      <dgm:t>
        <a:bodyPr/>
        <a:lstStyle/>
        <a:p>
          <a:endParaRPr lang="zh-TW" altLang="en-US"/>
        </a:p>
      </dgm:t>
    </dgm:pt>
    <dgm:pt modelId="{EA8DE7F5-BA42-4B2F-8DE4-95080B030FA4}" type="sibTrans" cxnId="{EFD05A5E-50C5-4CA9-8C7B-85CA6523D0B4}">
      <dgm:prSet/>
      <dgm:spPr/>
      <dgm:t>
        <a:bodyPr/>
        <a:lstStyle/>
        <a:p>
          <a:endParaRPr lang="zh-TW" altLang="en-US"/>
        </a:p>
      </dgm:t>
    </dgm:pt>
    <dgm:pt modelId="{B8D75F90-1529-40B9-A5B6-96C5807EF511}" type="pres">
      <dgm:prSet presAssocID="{72EF5370-1D91-4F00-BECE-9DCD0FD92275}" presName="Name0" presStyleCnt="0">
        <dgm:presLayoutVars>
          <dgm:chMax val="1"/>
          <dgm:dir/>
          <dgm:animLvl val="ctr"/>
          <dgm:resizeHandles val="exact"/>
        </dgm:presLayoutVars>
      </dgm:prSet>
      <dgm:spPr/>
    </dgm:pt>
    <dgm:pt modelId="{CB7995A4-5B20-42D6-9EB7-43BD1D8546B7}" type="pres">
      <dgm:prSet presAssocID="{558B3037-47E0-4DDC-A17B-D780FB79F8A3}" presName="centerShape" presStyleLbl="node0" presStyleIdx="0" presStyleCnt="1"/>
      <dgm:spPr/>
    </dgm:pt>
    <dgm:pt modelId="{3E168FC9-8C26-4533-B239-6D987CAF5B20}" type="pres">
      <dgm:prSet presAssocID="{DE02F637-6585-4125-AC99-D9C3C4154D0D}" presName="parTrans" presStyleLbl="sibTrans2D1" presStyleIdx="0" presStyleCnt="2"/>
      <dgm:spPr/>
    </dgm:pt>
    <dgm:pt modelId="{7174CFE0-6651-413F-AEC7-6B1B46098FF5}" type="pres">
      <dgm:prSet presAssocID="{DE02F637-6585-4125-AC99-D9C3C4154D0D}" presName="connectorText" presStyleLbl="sibTrans2D1" presStyleIdx="0" presStyleCnt="2"/>
      <dgm:spPr/>
    </dgm:pt>
    <dgm:pt modelId="{C9B769E7-A815-42F2-A34B-44B4151002CD}" type="pres">
      <dgm:prSet presAssocID="{1231908D-3FE5-4A16-97A4-5D1F9B93AAF1}" presName="node" presStyleLbl="node1" presStyleIdx="0" presStyleCnt="2">
        <dgm:presLayoutVars>
          <dgm:bulletEnabled val="1"/>
        </dgm:presLayoutVars>
      </dgm:prSet>
      <dgm:spPr/>
    </dgm:pt>
    <dgm:pt modelId="{C97F1119-DAFD-4575-A181-3CE66A567AD5}" type="pres">
      <dgm:prSet presAssocID="{1E030653-76F2-41C3-81EE-A570AAD3537E}" presName="parTrans" presStyleLbl="sibTrans2D1" presStyleIdx="1" presStyleCnt="2"/>
      <dgm:spPr/>
    </dgm:pt>
    <dgm:pt modelId="{85473476-0BCF-434F-A83F-5C352AAF9EE4}" type="pres">
      <dgm:prSet presAssocID="{1E030653-76F2-41C3-81EE-A570AAD3537E}" presName="connectorText" presStyleLbl="sibTrans2D1" presStyleIdx="1" presStyleCnt="2"/>
      <dgm:spPr/>
    </dgm:pt>
    <dgm:pt modelId="{47478AFF-93BF-4B2D-9CDF-ADFD0394E35F}" type="pres">
      <dgm:prSet presAssocID="{1701E6BB-E068-4D0C-B58A-C89E689C0C04}" presName="node" presStyleLbl="node1" presStyleIdx="1" presStyleCnt="2">
        <dgm:presLayoutVars>
          <dgm:bulletEnabled val="1"/>
        </dgm:presLayoutVars>
      </dgm:prSet>
      <dgm:spPr/>
    </dgm:pt>
  </dgm:ptLst>
  <dgm:cxnLst>
    <dgm:cxn modelId="{0C485006-170B-421E-9CB4-5C3819EC9B5A}" type="presOf" srcId="{1E030653-76F2-41C3-81EE-A570AAD3537E}" destId="{85473476-0BCF-434F-A83F-5C352AAF9EE4}" srcOrd="1" destOrd="0" presId="urn:microsoft.com/office/officeart/2005/8/layout/radial5"/>
    <dgm:cxn modelId="{A44F2D27-B0C7-4CB3-B1E7-6AA85DA05C8B}" srcId="{558B3037-47E0-4DDC-A17B-D780FB79F8A3}" destId="{1231908D-3FE5-4A16-97A4-5D1F9B93AAF1}" srcOrd="0" destOrd="0" parTransId="{DE02F637-6585-4125-AC99-D9C3C4154D0D}" sibTransId="{02F07229-CB44-4FAA-94D4-04AD50D1C655}"/>
    <dgm:cxn modelId="{EFD05A5E-50C5-4CA9-8C7B-85CA6523D0B4}" srcId="{558B3037-47E0-4DDC-A17B-D780FB79F8A3}" destId="{1701E6BB-E068-4D0C-B58A-C89E689C0C04}" srcOrd="1" destOrd="0" parTransId="{1E030653-76F2-41C3-81EE-A570AAD3537E}" sibTransId="{EA8DE7F5-BA42-4B2F-8DE4-95080B030FA4}"/>
    <dgm:cxn modelId="{F3A1EC46-8925-434B-860F-57ABD352C129}" type="presOf" srcId="{DE02F637-6585-4125-AC99-D9C3C4154D0D}" destId="{3E168FC9-8C26-4533-B239-6D987CAF5B20}" srcOrd="0" destOrd="0" presId="urn:microsoft.com/office/officeart/2005/8/layout/radial5"/>
    <dgm:cxn modelId="{CE006749-F8DE-44FA-AC06-A578CDA2C4D2}" srcId="{72EF5370-1D91-4F00-BECE-9DCD0FD92275}" destId="{558B3037-47E0-4DDC-A17B-D780FB79F8A3}" srcOrd="0" destOrd="0" parTransId="{04BF798B-424A-462B-A2AA-508453C325A0}" sibTransId="{0ACD1239-EEBA-4DBA-99FD-6927D438E119}"/>
    <dgm:cxn modelId="{AF713776-A7C3-46CF-B494-00B15FA851AE}" type="presOf" srcId="{1701E6BB-E068-4D0C-B58A-C89E689C0C04}" destId="{47478AFF-93BF-4B2D-9CDF-ADFD0394E35F}" srcOrd="0" destOrd="0" presId="urn:microsoft.com/office/officeart/2005/8/layout/radial5"/>
    <dgm:cxn modelId="{41354F78-9F59-4C7A-9D68-4BBD652DEF5C}" type="presOf" srcId="{1E030653-76F2-41C3-81EE-A570AAD3537E}" destId="{C97F1119-DAFD-4575-A181-3CE66A567AD5}" srcOrd="0" destOrd="0" presId="urn:microsoft.com/office/officeart/2005/8/layout/radial5"/>
    <dgm:cxn modelId="{5846758F-A922-47E7-BC76-76620BCBC2A1}" type="presOf" srcId="{558B3037-47E0-4DDC-A17B-D780FB79F8A3}" destId="{CB7995A4-5B20-42D6-9EB7-43BD1D8546B7}" srcOrd="0" destOrd="0" presId="urn:microsoft.com/office/officeart/2005/8/layout/radial5"/>
    <dgm:cxn modelId="{F0C3A093-95E2-45E2-A86A-C09E7F2D680C}" type="presOf" srcId="{1231908D-3FE5-4A16-97A4-5D1F9B93AAF1}" destId="{C9B769E7-A815-42F2-A34B-44B4151002CD}" srcOrd="0" destOrd="0" presId="urn:microsoft.com/office/officeart/2005/8/layout/radial5"/>
    <dgm:cxn modelId="{7CE3AC99-D5C3-4FBD-8826-27B1A61D85E7}" type="presOf" srcId="{72EF5370-1D91-4F00-BECE-9DCD0FD92275}" destId="{B8D75F90-1529-40B9-A5B6-96C5807EF511}" srcOrd="0" destOrd="0" presId="urn:microsoft.com/office/officeart/2005/8/layout/radial5"/>
    <dgm:cxn modelId="{287C44B1-373B-4FEE-87BF-FE80BA763FB0}" type="presOf" srcId="{DE02F637-6585-4125-AC99-D9C3C4154D0D}" destId="{7174CFE0-6651-413F-AEC7-6B1B46098FF5}" srcOrd="1" destOrd="0" presId="urn:microsoft.com/office/officeart/2005/8/layout/radial5"/>
    <dgm:cxn modelId="{52AF42C0-E0FA-4EE4-89CB-1F55D3FEB4A2}" type="presParOf" srcId="{B8D75F90-1529-40B9-A5B6-96C5807EF511}" destId="{CB7995A4-5B20-42D6-9EB7-43BD1D8546B7}" srcOrd="0" destOrd="0" presId="urn:microsoft.com/office/officeart/2005/8/layout/radial5"/>
    <dgm:cxn modelId="{344F376A-F3B7-47D2-A11B-04D97C0F1641}" type="presParOf" srcId="{B8D75F90-1529-40B9-A5B6-96C5807EF511}" destId="{3E168FC9-8C26-4533-B239-6D987CAF5B20}" srcOrd="1" destOrd="0" presId="urn:microsoft.com/office/officeart/2005/8/layout/radial5"/>
    <dgm:cxn modelId="{BD572C7B-531D-4722-BFE3-D5203D87582E}" type="presParOf" srcId="{3E168FC9-8C26-4533-B239-6D987CAF5B20}" destId="{7174CFE0-6651-413F-AEC7-6B1B46098FF5}" srcOrd="0" destOrd="0" presId="urn:microsoft.com/office/officeart/2005/8/layout/radial5"/>
    <dgm:cxn modelId="{182D5DCE-987B-4495-9202-C13BB6099CAF}" type="presParOf" srcId="{B8D75F90-1529-40B9-A5B6-96C5807EF511}" destId="{C9B769E7-A815-42F2-A34B-44B4151002CD}" srcOrd="2" destOrd="0" presId="urn:microsoft.com/office/officeart/2005/8/layout/radial5"/>
    <dgm:cxn modelId="{D0B3CAB8-09A9-46D6-8938-E005321C9D80}" type="presParOf" srcId="{B8D75F90-1529-40B9-A5B6-96C5807EF511}" destId="{C97F1119-DAFD-4575-A181-3CE66A567AD5}" srcOrd="3" destOrd="0" presId="urn:microsoft.com/office/officeart/2005/8/layout/radial5"/>
    <dgm:cxn modelId="{079AD272-DEED-468E-A7C6-E9554742A6ED}" type="presParOf" srcId="{C97F1119-DAFD-4575-A181-3CE66A567AD5}" destId="{85473476-0BCF-434F-A83F-5C352AAF9EE4}" srcOrd="0" destOrd="0" presId="urn:microsoft.com/office/officeart/2005/8/layout/radial5"/>
    <dgm:cxn modelId="{A3285992-4F08-4888-A8C6-34C23A4BDF01}" type="presParOf" srcId="{B8D75F90-1529-40B9-A5B6-96C5807EF511}" destId="{47478AFF-93BF-4B2D-9CDF-ADFD0394E35F}" srcOrd="4"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995A4-5B20-42D6-9EB7-43BD1D8546B7}">
      <dsp:nvSpPr>
        <dsp:cNvPr id="0" name=""/>
        <dsp:cNvSpPr/>
      </dsp:nvSpPr>
      <dsp:spPr>
        <a:xfrm>
          <a:off x="3905929" y="1546289"/>
          <a:ext cx="1103541" cy="110354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altLang="zh-TW" sz="2600" kern="1200"/>
            <a:t>UAV</a:t>
          </a:r>
          <a:endParaRPr lang="zh-TW" altLang="en-US" sz="2600" kern="1200"/>
        </a:p>
      </dsp:txBody>
      <dsp:txXfrm>
        <a:off x="4067539" y="1707899"/>
        <a:ext cx="780321" cy="780321"/>
      </dsp:txXfrm>
    </dsp:sp>
    <dsp:sp modelId="{3E168FC9-8C26-4533-B239-6D987CAF5B20}">
      <dsp:nvSpPr>
        <dsp:cNvPr id="0" name=""/>
        <dsp:cNvSpPr/>
      </dsp:nvSpPr>
      <dsp:spPr>
        <a:xfrm rot="16200000">
          <a:off x="4340972" y="1145053"/>
          <a:ext cx="233454" cy="3752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TW" altLang="en-US" sz="1000" kern="1200"/>
        </a:p>
      </dsp:txBody>
      <dsp:txXfrm>
        <a:off x="4375990" y="1255112"/>
        <a:ext cx="163418" cy="225122"/>
      </dsp:txXfrm>
    </dsp:sp>
    <dsp:sp modelId="{C9B769E7-A815-42F2-A34B-44B4151002CD}">
      <dsp:nvSpPr>
        <dsp:cNvPr id="0" name=""/>
        <dsp:cNvSpPr/>
      </dsp:nvSpPr>
      <dsp:spPr>
        <a:xfrm>
          <a:off x="3905929" y="2266"/>
          <a:ext cx="1103541" cy="110354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TW" sz="1000" kern="1200"/>
            <a:t>Window Application</a:t>
          </a:r>
          <a:endParaRPr lang="zh-TW" altLang="en-US" sz="1000" kern="1200"/>
        </a:p>
      </dsp:txBody>
      <dsp:txXfrm>
        <a:off x="4067539" y="163876"/>
        <a:ext cx="780321" cy="780321"/>
      </dsp:txXfrm>
    </dsp:sp>
    <dsp:sp modelId="{C97F1119-DAFD-4575-A181-3CE66A567AD5}">
      <dsp:nvSpPr>
        <dsp:cNvPr id="0" name=""/>
        <dsp:cNvSpPr/>
      </dsp:nvSpPr>
      <dsp:spPr>
        <a:xfrm rot="5400000">
          <a:off x="4340972" y="2675862"/>
          <a:ext cx="233454" cy="3752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TW" altLang="en-US" sz="1000" kern="1200"/>
        </a:p>
      </dsp:txBody>
      <dsp:txXfrm>
        <a:off x="4375990" y="2715885"/>
        <a:ext cx="163418" cy="225122"/>
      </dsp:txXfrm>
    </dsp:sp>
    <dsp:sp modelId="{47478AFF-93BF-4B2D-9CDF-ADFD0394E35F}">
      <dsp:nvSpPr>
        <dsp:cNvPr id="0" name=""/>
        <dsp:cNvSpPr/>
      </dsp:nvSpPr>
      <dsp:spPr>
        <a:xfrm>
          <a:off x="3905929" y="3090312"/>
          <a:ext cx="1103541" cy="110354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TW" sz="1000" kern="1200"/>
            <a:t>Android Application</a:t>
          </a:r>
          <a:endParaRPr lang="zh-TW" altLang="en-US" sz="1000" kern="1200"/>
        </a:p>
      </dsp:txBody>
      <dsp:txXfrm>
        <a:off x="4067539" y="3251922"/>
        <a:ext cx="780321" cy="78032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6B4E8-8F39-45A9-A0BC-40355D4F7D0A}" type="datetimeFigureOut">
              <a:rPr lang="en-US"/>
              <a:t>2/23/2020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5FA4EB-DE2A-48DD-A7A0-2D3E9C8A8FD5}" type="slidenum">
              <a:rPr lang="en-US"/>
              <a:t>‹#›</a:t>
            </a:fld>
            <a:endParaRPr lang="en-US"/>
          </a:p>
        </p:txBody>
      </p:sp>
    </p:spTree>
    <p:extLst>
      <p:ext uri="{BB962C8B-B14F-4D97-AF65-F5344CB8AC3E}">
        <p14:creationId xmlns:p14="http://schemas.microsoft.com/office/powerpoint/2010/main" val="33077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is our presentation outline. We will first talk about the objectives and the reasons why we create this system. Then, we will talk about the function provided by client side and Server side. </a:t>
            </a:r>
          </a:p>
        </p:txBody>
      </p:sp>
      <p:sp>
        <p:nvSpPr>
          <p:cNvPr id="4" name="Slide Number Placeholder 3"/>
          <p:cNvSpPr>
            <a:spLocks noGrp="1"/>
          </p:cNvSpPr>
          <p:nvPr>
            <p:ph type="sldNum" sz="quarter" idx="5"/>
          </p:nvPr>
        </p:nvSpPr>
        <p:spPr/>
        <p:txBody>
          <a:bodyPr/>
          <a:lstStyle/>
          <a:p>
            <a:fld id="{AE5FA4EB-DE2A-48DD-A7A0-2D3E9C8A8FD5}" type="slidenum">
              <a:rPr lang="en-US"/>
              <a:t>2</a:t>
            </a:fld>
            <a:endParaRPr lang="en-US"/>
          </a:p>
        </p:txBody>
      </p:sp>
    </p:spTree>
    <p:extLst>
      <p:ext uri="{BB962C8B-B14F-4D97-AF65-F5344CB8AC3E}">
        <p14:creationId xmlns:p14="http://schemas.microsoft.com/office/powerpoint/2010/main" val="4283712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our objective </a:t>
            </a:r>
          </a:p>
        </p:txBody>
      </p:sp>
      <p:sp>
        <p:nvSpPr>
          <p:cNvPr id="4" name="Slide Number Placeholder 3"/>
          <p:cNvSpPr>
            <a:spLocks noGrp="1"/>
          </p:cNvSpPr>
          <p:nvPr>
            <p:ph type="sldNum" sz="quarter" idx="5"/>
          </p:nvPr>
        </p:nvSpPr>
        <p:spPr/>
        <p:txBody>
          <a:bodyPr/>
          <a:lstStyle/>
          <a:p>
            <a:fld id="{AE5FA4EB-DE2A-48DD-A7A0-2D3E9C8A8FD5}" type="slidenum">
              <a:rPr lang="en-US"/>
              <a:t>3</a:t>
            </a:fld>
            <a:endParaRPr lang="en-US"/>
          </a:p>
        </p:txBody>
      </p:sp>
    </p:spTree>
    <p:extLst>
      <p:ext uri="{BB962C8B-B14F-4D97-AF65-F5344CB8AC3E}">
        <p14:creationId xmlns:p14="http://schemas.microsoft.com/office/powerpoint/2010/main" val="3942695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can connect the UAV through different platforms, Android App and Windows App.</a:t>
            </a:r>
          </a:p>
        </p:txBody>
      </p:sp>
      <p:sp>
        <p:nvSpPr>
          <p:cNvPr id="4" name="Slide Number Placeholder 3"/>
          <p:cNvSpPr>
            <a:spLocks noGrp="1"/>
          </p:cNvSpPr>
          <p:nvPr>
            <p:ph type="sldNum" sz="quarter" idx="5"/>
          </p:nvPr>
        </p:nvSpPr>
        <p:spPr/>
        <p:txBody>
          <a:bodyPr/>
          <a:lstStyle/>
          <a:p>
            <a:fld id="{AE5FA4EB-DE2A-48DD-A7A0-2D3E9C8A8FD5}" type="slidenum">
              <a:rPr lang="en-US"/>
              <a:t>5</a:t>
            </a:fld>
            <a:endParaRPr lang="en-US"/>
          </a:p>
        </p:txBody>
      </p:sp>
    </p:spTree>
    <p:extLst>
      <p:ext uri="{BB962C8B-B14F-4D97-AF65-F5344CB8AC3E}">
        <p14:creationId xmlns:p14="http://schemas.microsoft.com/office/powerpoint/2010/main" val="1870048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android app, we can control the UAV to fly, view the live stream and take photo or video during live stream. There is a map that can show us the location of the UAV. We can also look at different climatic datas collected by the UAV. Besides, we can also take photos or videos during live streaming.</a:t>
            </a:r>
          </a:p>
        </p:txBody>
      </p:sp>
      <p:sp>
        <p:nvSpPr>
          <p:cNvPr id="4" name="Slide Number Placeholder 3"/>
          <p:cNvSpPr>
            <a:spLocks noGrp="1"/>
          </p:cNvSpPr>
          <p:nvPr>
            <p:ph type="sldNum" sz="quarter" idx="5"/>
          </p:nvPr>
        </p:nvSpPr>
        <p:spPr/>
        <p:txBody>
          <a:bodyPr/>
          <a:lstStyle/>
          <a:p>
            <a:fld id="{AE5FA4EB-DE2A-48DD-A7A0-2D3E9C8A8FD5}" type="slidenum">
              <a:rPr lang="en-US"/>
              <a:t>6</a:t>
            </a:fld>
            <a:endParaRPr lang="en-US"/>
          </a:p>
        </p:txBody>
      </p:sp>
    </p:spTree>
    <p:extLst>
      <p:ext uri="{BB962C8B-B14F-4D97-AF65-F5344CB8AC3E}">
        <p14:creationId xmlns:p14="http://schemas.microsoft.com/office/powerpoint/2010/main" val="363719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Windows app, we can collect data and view live streaming form UAV. Besides, we can view the details of UAV and build up new mission.</a:t>
            </a:r>
          </a:p>
        </p:txBody>
      </p:sp>
      <p:sp>
        <p:nvSpPr>
          <p:cNvPr id="4" name="Slide Number Placeholder 3"/>
          <p:cNvSpPr>
            <a:spLocks noGrp="1"/>
          </p:cNvSpPr>
          <p:nvPr>
            <p:ph type="sldNum" sz="quarter" idx="5"/>
          </p:nvPr>
        </p:nvSpPr>
        <p:spPr/>
        <p:txBody>
          <a:bodyPr/>
          <a:lstStyle/>
          <a:p>
            <a:fld id="{AE5FA4EB-DE2A-48DD-A7A0-2D3E9C8A8FD5}" type="slidenum">
              <a:rPr lang="en-US"/>
              <a:t>7</a:t>
            </a:fld>
            <a:endParaRPr lang="en-US"/>
          </a:p>
        </p:txBody>
      </p:sp>
    </p:spTree>
    <p:extLst>
      <p:ext uri="{BB962C8B-B14F-4D97-AF65-F5344CB8AC3E}">
        <p14:creationId xmlns:p14="http://schemas.microsoft.com/office/powerpoint/2010/main" val="152346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for the UAV, it can provide visualized climatic data to user and allow live stream.</a:t>
            </a:r>
          </a:p>
        </p:txBody>
      </p:sp>
      <p:sp>
        <p:nvSpPr>
          <p:cNvPr id="4" name="Slide Number Placeholder 3"/>
          <p:cNvSpPr>
            <a:spLocks noGrp="1"/>
          </p:cNvSpPr>
          <p:nvPr>
            <p:ph type="sldNum" sz="quarter" idx="5"/>
          </p:nvPr>
        </p:nvSpPr>
        <p:spPr/>
        <p:txBody>
          <a:bodyPr/>
          <a:lstStyle/>
          <a:p>
            <a:fld id="{AE5FA4EB-DE2A-48DD-A7A0-2D3E9C8A8FD5}" type="slidenum">
              <a:rPr lang="en-US"/>
              <a:t>8</a:t>
            </a:fld>
            <a:endParaRPr lang="en-US"/>
          </a:p>
        </p:txBody>
      </p:sp>
    </p:spTree>
    <p:extLst>
      <p:ext uri="{BB962C8B-B14F-4D97-AF65-F5344CB8AC3E}">
        <p14:creationId xmlns:p14="http://schemas.microsoft.com/office/powerpoint/2010/main" val="2892379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our project schedule.</a:t>
            </a:r>
          </a:p>
        </p:txBody>
      </p:sp>
      <p:sp>
        <p:nvSpPr>
          <p:cNvPr id="4" name="Slide Number Placeholder 3"/>
          <p:cNvSpPr>
            <a:spLocks noGrp="1"/>
          </p:cNvSpPr>
          <p:nvPr>
            <p:ph type="sldNum" sz="quarter" idx="5"/>
          </p:nvPr>
        </p:nvSpPr>
        <p:spPr/>
        <p:txBody>
          <a:bodyPr/>
          <a:lstStyle/>
          <a:p>
            <a:fld id="{AE5FA4EB-DE2A-48DD-A7A0-2D3E9C8A8FD5}" type="slidenum">
              <a:rPr lang="en-US"/>
              <a:t>15</a:t>
            </a:fld>
            <a:endParaRPr lang="en-US"/>
          </a:p>
        </p:txBody>
      </p:sp>
    </p:spTree>
    <p:extLst>
      <p:ext uri="{BB962C8B-B14F-4D97-AF65-F5344CB8AC3E}">
        <p14:creationId xmlns:p14="http://schemas.microsoft.com/office/powerpoint/2010/main" val="1315685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For the critical environment, first of all we worried about the network stability, as the network connection sometimes is too slow. </a:t>
            </a:r>
            <a:br>
              <a:rPr lang="en-US" dirty="0">
                <a:cs typeface="+mn-lt"/>
              </a:rPr>
            </a:br>
            <a:r>
              <a:rPr lang="en-US">
                <a:cs typeface="Calibri"/>
              </a:rPr>
              <a:t>Then is the battery capacity limitation. Under our calculation, the battery we used will provide 21.6 minutes of flight times. </a:t>
            </a:r>
            <a:br>
              <a:rPr lang="en-US" dirty="0">
                <a:cs typeface="+mn-lt"/>
              </a:rPr>
            </a:br>
            <a:r>
              <a:rPr lang="en-US">
                <a:cs typeface="Calibri"/>
              </a:rPr>
              <a:t>Next, is the fire risk with LiPi battery. W</a:t>
            </a:r>
            <a:r>
              <a:rPr lang="en-US"/>
              <a:t>e use Lithium Polymer technology which allows considerable energy to be stored in a small package. However, they are related to fire risk and have been known to catch fire spontaneously while charging or if punctured. </a:t>
            </a:r>
            <a:br>
              <a:rPr lang="en-US" dirty="0"/>
            </a:br>
            <a:r>
              <a:rPr lang="en-US"/>
              <a:t>After that, will be the weather problem. We do not recommend users to fly drones in rainny, snowy days or even in the drizzle because not only the aircraft may take some physical effects, but also the electronics may take damages.</a:t>
            </a:r>
            <a:endParaRPr lang="en-US" dirty="0">
              <a:cs typeface="Calibri"/>
            </a:endParaRPr>
          </a:p>
        </p:txBody>
      </p:sp>
      <p:sp>
        <p:nvSpPr>
          <p:cNvPr id="4" name="Slide Number Placeholder 3"/>
          <p:cNvSpPr>
            <a:spLocks noGrp="1"/>
          </p:cNvSpPr>
          <p:nvPr>
            <p:ph type="sldNum" sz="quarter" idx="5"/>
          </p:nvPr>
        </p:nvSpPr>
        <p:spPr/>
        <p:txBody>
          <a:bodyPr/>
          <a:lstStyle/>
          <a:p>
            <a:fld id="{AE5FA4EB-DE2A-48DD-A7A0-2D3E9C8A8FD5}" type="slidenum">
              <a:rPr lang="en-US"/>
              <a:t>16</a:t>
            </a:fld>
            <a:endParaRPr lang="en-US"/>
          </a:p>
        </p:txBody>
      </p:sp>
    </p:spTree>
    <p:extLst>
      <p:ext uri="{BB962C8B-B14F-4D97-AF65-F5344CB8AC3E}">
        <p14:creationId xmlns:p14="http://schemas.microsoft.com/office/powerpoint/2010/main" val="773307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2/23/2020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8675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58095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377178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40717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199423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14912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4270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2223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27615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20190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2/23/2020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6605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2/23/2020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8552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2/23/2020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920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2/23/2020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77377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07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41755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2/23/2020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662267254"/>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992" y="1465614"/>
            <a:ext cx="8915399" cy="2262781"/>
          </a:xfrm>
        </p:spPr>
        <p:txBody>
          <a:bodyPr>
            <a:normAutofit/>
          </a:bodyPr>
          <a:lstStyle/>
          <a:p>
            <a:r>
              <a:rPr lang="en-US" sz="5400">
                <a:cs typeface="Calibri Light"/>
              </a:rPr>
              <a:t>ITP4913M FYP Interim Present</a:t>
            </a:r>
            <a:endParaRPr lang="en-US" sz="5400"/>
          </a:p>
        </p:txBody>
      </p:sp>
      <p:sp>
        <p:nvSpPr>
          <p:cNvPr id="3" name="Subtitle 2"/>
          <p:cNvSpPr>
            <a:spLocks noGrp="1"/>
          </p:cNvSpPr>
          <p:nvPr>
            <p:ph type="subTitle" idx="1"/>
          </p:nvPr>
        </p:nvSpPr>
        <p:spPr>
          <a:xfrm>
            <a:off x="2100688" y="3767559"/>
            <a:ext cx="7986156" cy="1735388"/>
          </a:xfrm>
        </p:spPr>
        <p:txBody>
          <a:bodyPr vert="horz" lIns="91440" tIns="45720" rIns="91440" bIns="45720" rtlCol="0" anchor="t">
            <a:noAutofit/>
          </a:bodyPr>
          <a:lstStyle/>
          <a:p>
            <a:pPr algn="r"/>
            <a:r>
              <a:rPr lang="en-US" sz="1400">
                <a:cs typeface="Calibri" panose="020F0502020204030204"/>
              </a:rPr>
              <a:t>Group: Edward Ma 9</a:t>
            </a:r>
            <a:br>
              <a:rPr lang="en-US" sz="1400">
                <a:cs typeface="Calibri" panose="020F0502020204030204"/>
              </a:rPr>
            </a:br>
            <a:r>
              <a:rPr lang="en-US" sz="1400">
                <a:cs typeface="Calibri" panose="020F0502020204030204"/>
              </a:rPr>
              <a:t>Supervisor: Mr. Ma Siu </a:t>
            </a:r>
            <a:r>
              <a:rPr lang="en-US" sz="1400" err="1">
                <a:cs typeface="Calibri" panose="020F0502020204030204"/>
              </a:rPr>
              <a:t>Kwong</a:t>
            </a:r>
            <a:r>
              <a:rPr lang="en-US" sz="1400">
                <a:cs typeface="Calibri" panose="020F0502020204030204"/>
              </a:rPr>
              <a:t>,</a:t>
            </a:r>
            <a:r>
              <a:rPr lang="en-US" sz="1400">
                <a:ea typeface="+mn-lt"/>
                <a:cs typeface="+mn-lt"/>
              </a:rPr>
              <a:t> Edward</a:t>
            </a:r>
            <a:br>
              <a:rPr lang="en-US" sz="1400">
                <a:cs typeface="Calibri" panose="020F0502020204030204"/>
              </a:rPr>
            </a:br>
            <a:r>
              <a:rPr lang="en-US" sz="1400">
                <a:cs typeface="Calibri" panose="020F0502020204030204"/>
              </a:rPr>
              <a:t>Co-Marker: Ms. Yuen Oi</a:t>
            </a:r>
            <a:r>
              <a:rPr lang="en-US" sz="1400"/>
              <a:t> Sheung, Ada</a:t>
            </a:r>
          </a:p>
          <a:p>
            <a:pPr algn="r"/>
            <a:endParaRPr lang="en-US" sz="1400">
              <a:cs typeface="Calibri" panose="020F0502020204030204"/>
            </a:endParaRPr>
          </a:p>
          <a:p>
            <a:pPr algn="r"/>
            <a:r>
              <a:rPr lang="en-US" sz="1400">
                <a:cs typeface="Calibri" panose="020F0502020204030204"/>
              </a:rPr>
              <a:t>Students:</a:t>
            </a:r>
          </a:p>
          <a:p>
            <a:pPr algn="r"/>
            <a:r>
              <a:rPr lang="en-US" sz="1400">
                <a:cs typeface="Calibri" panose="020F0502020204030204"/>
              </a:rPr>
              <a:t>Wong Ming Yuen, Siu Chi Wang,</a:t>
            </a:r>
          </a:p>
          <a:p>
            <a:pPr algn="r"/>
            <a:r>
              <a:rPr lang="en-US" sz="1400">
                <a:cs typeface="Calibri" panose="020F0502020204030204"/>
              </a:rPr>
              <a:t>Kwok Tsz Lung, Chau </a:t>
            </a:r>
            <a:r>
              <a:rPr lang="en-US" sz="1400" err="1">
                <a:cs typeface="Calibri" panose="020F0502020204030204"/>
              </a:rPr>
              <a:t>Yat</a:t>
            </a:r>
            <a:r>
              <a:rPr lang="en-US" sz="1400">
                <a:cs typeface="Calibri" panose="020F0502020204030204"/>
              </a:rPr>
              <a:t> Sum</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3FCC-EC82-4012-BDB9-3A145CC84055}"/>
              </a:ext>
            </a:extLst>
          </p:cNvPr>
          <p:cNvSpPr>
            <a:spLocks noGrp="1"/>
          </p:cNvSpPr>
          <p:nvPr>
            <p:ph type="title"/>
          </p:nvPr>
        </p:nvSpPr>
        <p:spPr/>
        <p:txBody>
          <a:bodyPr/>
          <a:lstStyle/>
          <a:p>
            <a:r>
              <a:rPr lang="en-US">
                <a:ea typeface="+mj-lt"/>
                <a:cs typeface="+mj-lt"/>
              </a:rPr>
              <a:t>Use Case of Windows App</a:t>
            </a:r>
          </a:p>
          <a:p>
            <a:endParaRPr lang="en-US"/>
          </a:p>
        </p:txBody>
      </p:sp>
      <p:pic>
        <p:nvPicPr>
          <p:cNvPr id="4" name="Picture 4" descr="A close up of a map&#10;&#10;Description generated with very high confidence">
            <a:extLst>
              <a:ext uri="{FF2B5EF4-FFF2-40B4-BE49-F238E27FC236}">
                <a16:creationId xmlns:a16="http://schemas.microsoft.com/office/drawing/2014/main" id="{12834023-D9D5-4E75-B64B-B19053E614C6}"/>
              </a:ext>
            </a:extLst>
          </p:cNvPr>
          <p:cNvPicPr>
            <a:picLocks noGrp="1" noChangeAspect="1"/>
          </p:cNvPicPr>
          <p:nvPr>
            <p:ph idx="1"/>
          </p:nvPr>
        </p:nvPicPr>
        <p:blipFill>
          <a:blip r:embed="rId2"/>
          <a:stretch>
            <a:fillRect/>
          </a:stretch>
        </p:blipFill>
        <p:spPr>
          <a:xfrm>
            <a:off x="4245323" y="1322119"/>
            <a:ext cx="5613073" cy="5182867"/>
          </a:xfrm>
        </p:spPr>
      </p:pic>
    </p:spTree>
    <p:extLst>
      <p:ext uri="{BB962C8B-B14F-4D97-AF65-F5344CB8AC3E}">
        <p14:creationId xmlns:p14="http://schemas.microsoft.com/office/powerpoint/2010/main" val="73998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A465-EB44-4348-A93E-1702AAE90D4B}"/>
              </a:ext>
            </a:extLst>
          </p:cNvPr>
          <p:cNvSpPr>
            <a:spLocks noGrp="1"/>
          </p:cNvSpPr>
          <p:nvPr>
            <p:ph type="title"/>
          </p:nvPr>
        </p:nvSpPr>
        <p:spPr/>
        <p:txBody>
          <a:bodyPr/>
          <a:lstStyle/>
          <a:p>
            <a:r>
              <a:rPr lang="en-US">
                <a:ea typeface="+mj-lt"/>
                <a:cs typeface="+mj-lt"/>
              </a:rPr>
              <a:t>Sequence Diagram of Android App(Connect UAV)</a:t>
            </a:r>
            <a:endParaRPr lang="en-US"/>
          </a:p>
        </p:txBody>
      </p:sp>
      <p:pic>
        <p:nvPicPr>
          <p:cNvPr id="10" name="Picture 10" descr="A screenshot of a social media post&#10;&#10;Description generated with very high confidence">
            <a:extLst>
              <a:ext uri="{FF2B5EF4-FFF2-40B4-BE49-F238E27FC236}">
                <a16:creationId xmlns:a16="http://schemas.microsoft.com/office/drawing/2014/main" id="{DBF7D89F-0DA9-49FE-A8A2-526530587B7E}"/>
              </a:ext>
            </a:extLst>
          </p:cNvPr>
          <p:cNvPicPr>
            <a:picLocks noGrp="1" noChangeAspect="1"/>
          </p:cNvPicPr>
          <p:nvPr>
            <p:ph idx="1"/>
          </p:nvPr>
        </p:nvPicPr>
        <p:blipFill>
          <a:blip r:embed="rId2"/>
          <a:stretch>
            <a:fillRect/>
          </a:stretch>
        </p:blipFill>
        <p:spPr>
          <a:xfrm>
            <a:off x="2308483" y="1814623"/>
            <a:ext cx="7093395" cy="5150994"/>
          </a:xfrm>
        </p:spPr>
      </p:pic>
    </p:spTree>
    <p:extLst>
      <p:ext uri="{BB962C8B-B14F-4D97-AF65-F5344CB8AC3E}">
        <p14:creationId xmlns:p14="http://schemas.microsoft.com/office/powerpoint/2010/main" val="158965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A465-EB44-4348-A93E-1702AAE90D4B}"/>
              </a:ext>
            </a:extLst>
          </p:cNvPr>
          <p:cNvSpPr>
            <a:spLocks noGrp="1"/>
          </p:cNvSpPr>
          <p:nvPr>
            <p:ph type="title"/>
          </p:nvPr>
        </p:nvSpPr>
        <p:spPr/>
        <p:txBody>
          <a:bodyPr>
            <a:normAutofit/>
          </a:bodyPr>
          <a:lstStyle/>
          <a:p>
            <a:r>
              <a:rPr lang="en-US">
                <a:ea typeface="+mj-lt"/>
                <a:cs typeface="+mj-lt"/>
              </a:rPr>
              <a:t>Sequence Diagram of Windows App</a:t>
            </a:r>
            <a:br>
              <a:rPr lang="en-US">
                <a:ea typeface="+mj-lt"/>
                <a:cs typeface="+mj-lt"/>
              </a:rPr>
            </a:br>
            <a:r>
              <a:rPr lang="en-US"/>
              <a:t>(Build New Mission)</a:t>
            </a:r>
          </a:p>
        </p:txBody>
      </p:sp>
      <p:pic>
        <p:nvPicPr>
          <p:cNvPr id="8" name="Picture 8" descr="A screenshot of a social media post&#10;&#10;Description generated with very high confidence">
            <a:extLst>
              <a:ext uri="{FF2B5EF4-FFF2-40B4-BE49-F238E27FC236}">
                <a16:creationId xmlns:a16="http://schemas.microsoft.com/office/drawing/2014/main" id="{9B567DDB-C01B-47E4-9FC5-97E64CB234A7}"/>
              </a:ext>
            </a:extLst>
          </p:cNvPr>
          <p:cNvPicPr>
            <a:picLocks noGrp="1" noChangeAspect="1"/>
          </p:cNvPicPr>
          <p:nvPr>
            <p:ph idx="1"/>
          </p:nvPr>
        </p:nvPicPr>
        <p:blipFill>
          <a:blip r:embed="rId2"/>
          <a:stretch>
            <a:fillRect/>
          </a:stretch>
        </p:blipFill>
        <p:spPr>
          <a:xfrm>
            <a:off x="2416126" y="1799064"/>
            <a:ext cx="8741182" cy="4270134"/>
          </a:xfrm>
        </p:spPr>
      </p:pic>
    </p:spTree>
    <p:extLst>
      <p:ext uri="{BB962C8B-B14F-4D97-AF65-F5344CB8AC3E}">
        <p14:creationId xmlns:p14="http://schemas.microsoft.com/office/powerpoint/2010/main" val="2046535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B207-36BD-40AD-B089-B7E9C630A78C}"/>
              </a:ext>
            </a:extLst>
          </p:cNvPr>
          <p:cNvSpPr>
            <a:spLocks noGrp="1"/>
          </p:cNvSpPr>
          <p:nvPr>
            <p:ph type="title"/>
          </p:nvPr>
        </p:nvSpPr>
        <p:spPr/>
        <p:txBody>
          <a:bodyPr/>
          <a:lstStyle/>
          <a:p>
            <a:r>
              <a:rPr lang="en-US"/>
              <a:t>Class Diagram of Android App</a:t>
            </a:r>
          </a:p>
        </p:txBody>
      </p:sp>
      <p:pic>
        <p:nvPicPr>
          <p:cNvPr id="4" name="Picture 4" descr="A picture containing screenshot&#10;&#10;Description generated with very high confidence">
            <a:extLst>
              <a:ext uri="{FF2B5EF4-FFF2-40B4-BE49-F238E27FC236}">
                <a16:creationId xmlns:a16="http://schemas.microsoft.com/office/drawing/2014/main" id="{F41A9019-0729-42ED-949E-A3345CC071B5}"/>
              </a:ext>
            </a:extLst>
          </p:cNvPr>
          <p:cNvPicPr>
            <a:picLocks noGrp="1" noChangeAspect="1"/>
          </p:cNvPicPr>
          <p:nvPr>
            <p:ph idx="1"/>
          </p:nvPr>
        </p:nvPicPr>
        <p:blipFill>
          <a:blip r:embed="rId2"/>
          <a:stretch>
            <a:fillRect/>
          </a:stretch>
        </p:blipFill>
        <p:spPr>
          <a:xfrm>
            <a:off x="2594084" y="1207626"/>
            <a:ext cx="8857430" cy="5156938"/>
          </a:xfrm>
        </p:spPr>
      </p:pic>
    </p:spTree>
    <p:extLst>
      <p:ext uri="{BB962C8B-B14F-4D97-AF65-F5344CB8AC3E}">
        <p14:creationId xmlns:p14="http://schemas.microsoft.com/office/powerpoint/2010/main" val="1544433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D2D2-6E88-4FB8-AB80-F3E92372D9C2}"/>
              </a:ext>
            </a:extLst>
          </p:cNvPr>
          <p:cNvSpPr>
            <a:spLocks noGrp="1"/>
          </p:cNvSpPr>
          <p:nvPr>
            <p:ph type="title"/>
          </p:nvPr>
        </p:nvSpPr>
        <p:spPr/>
        <p:txBody>
          <a:bodyPr/>
          <a:lstStyle/>
          <a:p>
            <a:r>
              <a:rPr lang="en-US"/>
              <a:t>Class Diagram of Windows App</a:t>
            </a:r>
          </a:p>
        </p:txBody>
      </p:sp>
      <p:pic>
        <p:nvPicPr>
          <p:cNvPr id="4" name="Picture 4" descr="A picture containing screenshot&#10;&#10;Description generated with very high confidence">
            <a:extLst>
              <a:ext uri="{FF2B5EF4-FFF2-40B4-BE49-F238E27FC236}">
                <a16:creationId xmlns:a16="http://schemas.microsoft.com/office/drawing/2014/main" id="{1A55DB66-FA2A-4391-82E0-ABD4BB03A745}"/>
              </a:ext>
            </a:extLst>
          </p:cNvPr>
          <p:cNvPicPr>
            <a:picLocks noGrp="1" noChangeAspect="1"/>
          </p:cNvPicPr>
          <p:nvPr>
            <p:ph idx="1"/>
          </p:nvPr>
        </p:nvPicPr>
        <p:blipFill>
          <a:blip r:embed="rId2"/>
          <a:stretch>
            <a:fillRect/>
          </a:stretch>
        </p:blipFill>
        <p:spPr>
          <a:xfrm>
            <a:off x="2594211" y="1304081"/>
            <a:ext cx="7979425" cy="5195520"/>
          </a:xfrm>
        </p:spPr>
      </p:pic>
    </p:spTree>
    <p:extLst>
      <p:ext uri="{BB962C8B-B14F-4D97-AF65-F5344CB8AC3E}">
        <p14:creationId xmlns:p14="http://schemas.microsoft.com/office/powerpoint/2010/main" val="3204674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E8DB-A907-4F63-836C-E43B0B3D5F5B}"/>
              </a:ext>
            </a:extLst>
          </p:cNvPr>
          <p:cNvSpPr>
            <a:spLocks noGrp="1"/>
          </p:cNvSpPr>
          <p:nvPr>
            <p:ph type="title"/>
          </p:nvPr>
        </p:nvSpPr>
        <p:spPr/>
        <p:txBody>
          <a:bodyPr/>
          <a:lstStyle/>
          <a:p>
            <a:r>
              <a:rPr lang="en-US"/>
              <a:t>Project Schedule</a:t>
            </a:r>
          </a:p>
        </p:txBody>
      </p:sp>
      <p:pic>
        <p:nvPicPr>
          <p:cNvPr id="10" name="Picture 10" descr="A screenshot of a cell phone&#10;&#10;Description generated with high confidence">
            <a:extLst>
              <a:ext uri="{FF2B5EF4-FFF2-40B4-BE49-F238E27FC236}">
                <a16:creationId xmlns:a16="http://schemas.microsoft.com/office/drawing/2014/main" id="{818D1E36-C446-4743-8042-CF9A3187F640}"/>
              </a:ext>
            </a:extLst>
          </p:cNvPr>
          <p:cNvPicPr>
            <a:picLocks noGrp="1" noChangeAspect="1"/>
          </p:cNvPicPr>
          <p:nvPr>
            <p:ph idx="1"/>
          </p:nvPr>
        </p:nvPicPr>
        <p:blipFill>
          <a:blip r:embed="rId3"/>
          <a:stretch>
            <a:fillRect/>
          </a:stretch>
        </p:blipFill>
        <p:spPr>
          <a:xfrm>
            <a:off x="264631" y="2694724"/>
            <a:ext cx="11809070" cy="2144160"/>
          </a:xfrm>
        </p:spPr>
      </p:pic>
    </p:spTree>
    <p:extLst>
      <p:ext uri="{BB962C8B-B14F-4D97-AF65-F5344CB8AC3E}">
        <p14:creationId xmlns:p14="http://schemas.microsoft.com/office/powerpoint/2010/main" val="4208421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0DA1-E5CE-4210-B156-1E3C8E9AC86F}"/>
              </a:ext>
            </a:extLst>
          </p:cNvPr>
          <p:cNvSpPr>
            <a:spLocks noGrp="1"/>
          </p:cNvSpPr>
          <p:nvPr>
            <p:ph type="title"/>
          </p:nvPr>
        </p:nvSpPr>
        <p:spPr/>
        <p:txBody>
          <a:bodyPr/>
          <a:lstStyle/>
          <a:p>
            <a:r>
              <a:rPr lang="en-US"/>
              <a:t>Critical Environment</a:t>
            </a:r>
          </a:p>
        </p:txBody>
      </p:sp>
      <p:sp>
        <p:nvSpPr>
          <p:cNvPr id="3" name="Content Placeholder 2">
            <a:extLst>
              <a:ext uri="{FF2B5EF4-FFF2-40B4-BE49-F238E27FC236}">
                <a16:creationId xmlns:a16="http://schemas.microsoft.com/office/drawing/2014/main" id="{33290544-599E-4823-9DD4-3353E72CF852}"/>
              </a:ext>
            </a:extLst>
          </p:cNvPr>
          <p:cNvSpPr>
            <a:spLocks noGrp="1"/>
          </p:cNvSpPr>
          <p:nvPr>
            <p:ph idx="1"/>
          </p:nvPr>
        </p:nvSpPr>
        <p:spPr/>
        <p:txBody>
          <a:bodyPr vert="horz" lIns="91440" tIns="45720" rIns="91440" bIns="45720" rtlCol="0" anchor="t">
            <a:normAutofit/>
          </a:bodyPr>
          <a:lstStyle/>
          <a:p>
            <a:r>
              <a:rPr lang="en-US"/>
              <a:t>Network stability</a:t>
            </a:r>
          </a:p>
          <a:p>
            <a:r>
              <a:rPr lang="en-US"/>
              <a:t>Battery capacity limitation</a:t>
            </a:r>
          </a:p>
          <a:p>
            <a:r>
              <a:rPr lang="en-US"/>
              <a:t>Fire risk with </a:t>
            </a:r>
            <a:r>
              <a:rPr lang="en-US" err="1"/>
              <a:t>LiPi</a:t>
            </a:r>
            <a:r>
              <a:rPr lang="en-US"/>
              <a:t> battery</a:t>
            </a:r>
          </a:p>
          <a:p>
            <a:r>
              <a:rPr lang="en-US"/>
              <a:t>Weather problem(e.g. strong wind)</a:t>
            </a:r>
          </a:p>
          <a:p>
            <a:r>
              <a:rPr lang="en-US"/>
              <a:t>Start from zero</a:t>
            </a:r>
            <a:endParaRPr lang="en-US" dirty="0"/>
          </a:p>
          <a:p>
            <a:endParaRPr lang="en-US"/>
          </a:p>
        </p:txBody>
      </p:sp>
    </p:spTree>
    <p:extLst>
      <p:ext uri="{BB962C8B-B14F-4D97-AF65-F5344CB8AC3E}">
        <p14:creationId xmlns:p14="http://schemas.microsoft.com/office/powerpoint/2010/main" val="271168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3C38-4BEC-4358-A719-23CDA63ADB7D}"/>
              </a:ext>
            </a:extLst>
          </p:cNvPr>
          <p:cNvSpPr>
            <a:spLocks noGrp="1"/>
          </p:cNvSpPr>
          <p:nvPr>
            <p:ph type="title"/>
          </p:nvPr>
        </p:nvSpPr>
        <p:spPr/>
        <p:txBody>
          <a:bodyPr/>
          <a:lstStyle/>
          <a:p>
            <a:r>
              <a:rPr lang="en-US"/>
              <a:t>Summary of Finished Process</a:t>
            </a:r>
          </a:p>
        </p:txBody>
      </p:sp>
      <p:sp>
        <p:nvSpPr>
          <p:cNvPr id="3" name="Content Placeholder 2">
            <a:extLst>
              <a:ext uri="{FF2B5EF4-FFF2-40B4-BE49-F238E27FC236}">
                <a16:creationId xmlns:a16="http://schemas.microsoft.com/office/drawing/2014/main" id="{9E9375FB-8D59-4AC2-912D-3A5E46ED2D60}"/>
              </a:ext>
            </a:extLst>
          </p:cNvPr>
          <p:cNvSpPr>
            <a:spLocks noGrp="1"/>
          </p:cNvSpPr>
          <p:nvPr>
            <p:ph idx="1"/>
          </p:nvPr>
        </p:nvSpPr>
        <p:spPr>
          <a:xfrm>
            <a:off x="2195922" y="1543665"/>
            <a:ext cx="8915400" cy="3777622"/>
          </a:xfrm>
        </p:spPr>
        <p:txBody>
          <a:bodyPr vert="horz" lIns="91440" tIns="45720" rIns="91440" bIns="45720" rtlCol="0" anchor="t">
            <a:normAutofit/>
          </a:bodyPr>
          <a:lstStyle/>
          <a:p>
            <a:r>
              <a:rPr lang="en-US"/>
              <a:t>Mobile app:</a:t>
            </a:r>
          </a:p>
          <a:p>
            <a:pPr lvl="1">
              <a:buFont typeface="Wingdings,Sans-Serif" charset="2"/>
              <a:buChar char="Ø"/>
            </a:pPr>
            <a:r>
              <a:rPr lang="en-US">
                <a:ea typeface="+mn-lt"/>
                <a:cs typeface="+mn-lt"/>
              </a:rPr>
              <a:t>Display real-time view from UAV</a:t>
            </a:r>
          </a:p>
          <a:p>
            <a:pPr lvl="1">
              <a:buFont typeface="Wingdings,Sans-Serif" charset="2"/>
              <a:buChar char="Ø"/>
            </a:pPr>
            <a:r>
              <a:rPr lang="en-US">
                <a:ea typeface="+mn-lt"/>
                <a:cs typeface="+mn-lt"/>
              </a:rPr>
              <a:t>Control UAV</a:t>
            </a:r>
          </a:p>
          <a:p>
            <a:pPr lvl="1">
              <a:buFont typeface="Wingdings,Sans-Serif" charset="2"/>
              <a:buChar char="Ø"/>
            </a:pPr>
            <a:r>
              <a:rPr lang="en-US">
                <a:ea typeface="+mn-lt"/>
                <a:cs typeface="+mn-lt"/>
              </a:rPr>
              <a:t>Display location of UAV on map</a:t>
            </a:r>
          </a:p>
          <a:p>
            <a:pPr lvl="1">
              <a:buFont typeface="Wingdings,Sans-Serif" charset="2"/>
              <a:buChar char="Ø"/>
            </a:pPr>
            <a:r>
              <a:rPr lang="en-US">
                <a:ea typeface="+mn-lt"/>
                <a:cs typeface="+mn-lt"/>
              </a:rPr>
              <a:t>Display details of UAV</a:t>
            </a:r>
          </a:p>
          <a:p>
            <a:pPr lvl="1">
              <a:buFont typeface="Wingdings,Sans-Serif" charset="2"/>
              <a:buChar char="Ø"/>
            </a:pPr>
            <a:r>
              <a:rPr lang="en-US">
                <a:ea typeface="+mn-lt"/>
                <a:cs typeface="+mn-lt"/>
              </a:rPr>
              <a:t>Take photo or video during live streaming</a:t>
            </a:r>
          </a:p>
          <a:p>
            <a:pPr lvl="1">
              <a:buFont typeface="Wingdings,Sans-Serif" charset="2"/>
              <a:buChar char="Ø"/>
            </a:pPr>
            <a:endParaRPr lang="en-US"/>
          </a:p>
          <a:p>
            <a:r>
              <a:rPr lang="en-US"/>
              <a:t>UAV:</a:t>
            </a:r>
          </a:p>
          <a:p>
            <a:pPr lvl="1">
              <a:buFont typeface="Wingdings" charset="2"/>
              <a:buChar char="Ø"/>
            </a:pPr>
            <a:r>
              <a:rPr lang="en-US"/>
              <a:t>Collect visualized climatic data</a:t>
            </a:r>
          </a:p>
          <a:p>
            <a:pPr marL="457200" lvl="1" indent="0">
              <a:buNone/>
            </a:pPr>
            <a:endParaRPr lang="en-US"/>
          </a:p>
        </p:txBody>
      </p:sp>
      <p:sp>
        <p:nvSpPr>
          <p:cNvPr id="4" name="Content Placeholder 3">
            <a:extLst>
              <a:ext uri="{FF2B5EF4-FFF2-40B4-BE49-F238E27FC236}">
                <a16:creationId xmlns:a16="http://schemas.microsoft.com/office/drawing/2014/main" id="{13D4094E-727B-4529-88B8-D31781BEE1D2}"/>
              </a:ext>
            </a:extLst>
          </p:cNvPr>
          <p:cNvSpPr>
            <a:spLocks noGrp="1"/>
          </p:cNvSpPr>
          <p:nvPr>
            <p:ph sz="half" idx="4294967295"/>
          </p:nvPr>
        </p:nvSpPr>
        <p:spPr>
          <a:xfrm>
            <a:off x="7056007" y="1562394"/>
            <a:ext cx="4313237" cy="3778250"/>
          </a:xfrm>
        </p:spPr>
        <p:txBody>
          <a:bodyPr vert="horz" lIns="91440" tIns="45720" rIns="91440" bIns="45720" rtlCol="0" anchor="t">
            <a:normAutofit/>
          </a:bodyPr>
          <a:lstStyle/>
          <a:p>
            <a:r>
              <a:rPr lang="en-US"/>
              <a:t>Windows app:</a:t>
            </a:r>
          </a:p>
          <a:p>
            <a:pPr lvl="1">
              <a:buFont typeface="Wingdings" charset="2"/>
              <a:buChar char="Ø"/>
            </a:pPr>
            <a:r>
              <a:rPr lang="en-US"/>
              <a:t>Build up new mission</a:t>
            </a:r>
          </a:p>
          <a:p>
            <a:pPr lvl="1">
              <a:buFont typeface="Wingdings" charset="2"/>
              <a:buChar char="Ø"/>
            </a:pPr>
            <a:r>
              <a:rPr lang="en-US"/>
              <a:t>Data collection</a:t>
            </a:r>
          </a:p>
          <a:p>
            <a:pPr lvl="1">
              <a:buFont typeface="Wingdings" charset="2"/>
              <a:buChar char="Ø"/>
            </a:pPr>
            <a:r>
              <a:rPr lang="en-US"/>
              <a:t>Display real-time view from UAV</a:t>
            </a:r>
          </a:p>
          <a:p>
            <a:pPr lvl="1">
              <a:buFont typeface="Wingdings" charset="2"/>
              <a:buChar char="Ø"/>
            </a:pPr>
            <a:r>
              <a:rPr lang="en-US"/>
              <a:t>Display location of UAV on map</a:t>
            </a:r>
          </a:p>
          <a:p>
            <a:pPr lvl="1">
              <a:buFont typeface="Wingdings" charset="2"/>
              <a:buChar char="Ø"/>
            </a:pPr>
            <a:r>
              <a:rPr lang="en-US"/>
              <a:t>Display details of UAV</a:t>
            </a:r>
          </a:p>
          <a:p>
            <a:pPr lvl="1">
              <a:buFont typeface="Wingdings" charset="2"/>
              <a:buChar char="Ø"/>
            </a:pPr>
            <a:r>
              <a:rPr lang="en-US" err="1"/>
              <a:t>Analyse</a:t>
            </a:r>
            <a:r>
              <a:rPr lang="en-US"/>
              <a:t> climatic data</a:t>
            </a:r>
          </a:p>
          <a:p>
            <a:pPr lvl="1">
              <a:buFont typeface="Wingdings" charset="2"/>
              <a:buChar char="Ø"/>
            </a:pPr>
            <a:endParaRPr lang="en-US"/>
          </a:p>
        </p:txBody>
      </p:sp>
    </p:spTree>
    <p:extLst>
      <p:ext uri="{BB962C8B-B14F-4D97-AF65-F5344CB8AC3E}">
        <p14:creationId xmlns:p14="http://schemas.microsoft.com/office/powerpoint/2010/main" val="27041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366CC-DA41-4123-9F9D-9542860FA4C8}"/>
              </a:ext>
            </a:extLst>
          </p:cNvPr>
          <p:cNvSpPr>
            <a:spLocks noGrp="1"/>
          </p:cNvSpPr>
          <p:nvPr>
            <p:ph type="title"/>
          </p:nvPr>
        </p:nvSpPr>
        <p:spPr>
          <a:xfrm>
            <a:off x="1855908" y="1860799"/>
            <a:ext cx="8911687" cy="2317709"/>
          </a:xfrm>
        </p:spPr>
        <p:txBody>
          <a:bodyPr>
            <a:normAutofit/>
          </a:bodyPr>
          <a:lstStyle/>
          <a:p>
            <a:pPr algn="ctr"/>
            <a:r>
              <a:rPr lang="en-US"/>
              <a:t>End</a:t>
            </a:r>
            <a:br>
              <a:rPr lang="en-US"/>
            </a:br>
            <a:r>
              <a:rPr lang="en-US"/>
              <a:t>Of</a:t>
            </a:r>
            <a:br>
              <a:rPr lang="en-US"/>
            </a:br>
            <a:r>
              <a:rPr lang="en-US"/>
              <a:t>Presentation</a:t>
            </a:r>
          </a:p>
        </p:txBody>
      </p:sp>
    </p:spTree>
    <p:extLst>
      <p:ext uri="{BB962C8B-B14F-4D97-AF65-F5344CB8AC3E}">
        <p14:creationId xmlns:p14="http://schemas.microsoft.com/office/powerpoint/2010/main" val="78035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26A4-82BB-4FFB-BD83-C1CFAA3780D3}"/>
              </a:ext>
            </a:extLst>
          </p:cNvPr>
          <p:cNvSpPr>
            <a:spLocks noGrp="1"/>
          </p:cNvSpPr>
          <p:nvPr>
            <p:ph type="title"/>
          </p:nvPr>
        </p:nvSpPr>
        <p:spPr/>
        <p:txBody>
          <a:bodyPr/>
          <a:lstStyle/>
          <a:p>
            <a:r>
              <a:rPr lang="en-US">
                <a:ea typeface="+mj-lt"/>
                <a:cs typeface="+mj-lt"/>
              </a:rPr>
              <a:t>Presentation Outline </a:t>
            </a:r>
            <a:endParaRPr lang="en-US"/>
          </a:p>
        </p:txBody>
      </p:sp>
      <p:sp>
        <p:nvSpPr>
          <p:cNvPr id="3" name="Content Placeholder 2">
            <a:extLst>
              <a:ext uri="{FF2B5EF4-FFF2-40B4-BE49-F238E27FC236}">
                <a16:creationId xmlns:a16="http://schemas.microsoft.com/office/drawing/2014/main" id="{DB55E2C5-EE43-482D-AA81-C1E23C83A8B1}"/>
              </a:ext>
            </a:extLst>
          </p:cNvPr>
          <p:cNvSpPr>
            <a:spLocks noGrp="1"/>
          </p:cNvSpPr>
          <p:nvPr>
            <p:ph idx="1"/>
          </p:nvPr>
        </p:nvSpPr>
        <p:spPr/>
        <p:txBody>
          <a:bodyPr vert="horz" lIns="91440" tIns="45720" rIns="91440" bIns="45720" rtlCol="0" anchor="t">
            <a:normAutofit lnSpcReduction="10000"/>
          </a:bodyPr>
          <a:lstStyle/>
          <a:p>
            <a:r>
              <a:rPr lang="en-US">
                <a:cs typeface="Calibri"/>
              </a:rPr>
              <a:t>Objectives</a:t>
            </a:r>
          </a:p>
          <a:p>
            <a:r>
              <a:rPr lang="en-US">
                <a:cs typeface="Calibri"/>
              </a:rPr>
              <a:t>Problem Background</a:t>
            </a:r>
          </a:p>
          <a:p>
            <a:r>
              <a:rPr lang="en-US">
                <a:cs typeface="Calibri"/>
              </a:rPr>
              <a:t>Project Outline</a:t>
            </a:r>
          </a:p>
          <a:p>
            <a:r>
              <a:rPr lang="en-US">
                <a:cs typeface="Calibri"/>
              </a:rPr>
              <a:t>Function Provided</a:t>
            </a:r>
          </a:p>
          <a:p>
            <a:pPr lvl="1">
              <a:buFont typeface="Wingdings" panose="020B0604020202020204" pitchFamily="34" charset="0"/>
              <a:buChar char="Ø"/>
            </a:pPr>
            <a:r>
              <a:rPr lang="en-US">
                <a:cs typeface="Calibri"/>
              </a:rPr>
              <a:t>Client Side</a:t>
            </a:r>
          </a:p>
          <a:p>
            <a:pPr lvl="1">
              <a:buFont typeface="Wingdings" panose="020B0604020202020204" pitchFamily="34" charset="0"/>
              <a:buChar char="Ø"/>
            </a:pPr>
            <a:r>
              <a:rPr lang="en-US">
                <a:cs typeface="Calibri"/>
              </a:rPr>
              <a:t>Server Side</a:t>
            </a:r>
          </a:p>
          <a:p>
            <a:r>
              <a:rPr lang="en-US">
                <a:cs typeface="Calibri"/>
              </a:rPr>
              <a:t>High-level Analysis</a:t>
            </a:r>
          </a:p>
          <a:p>
            <a:pPr lvl="1">
              <a:buFont typeface="Wingdings" panose="020B0604020202020204" pitchFamily="34" charset="0"/>
              <a:buChar char="Ø"/>
            </a:pPr>
            <a:r>
              <a:rPr lang="en-US">
                <a:cs typeface="Calibri"/>
              </a:rPr>
              <a:t>Use Case Diagram</a:t>
            </a:r>
          </a:p>
          <a:p>
            <a:pPr lvl="1">
              <a:buFont typeface="Wingdings" panose="020B0604020202020204" pitchFamily="34" charset="0"/>
              <a:buChar char="Ø"/>
            </a:pPr>
            <a:r>
              <a:rPr lang="en-US">
                <a:cs typeface="Calibri"/>
              </a:rPr>
              <a:t>Sequence Diagram</a:t>
            </a:r>
          </a:p>
          <a:p>
            <a:r>
              <a:rPr lang="en-US">
                <a:cs typeface="Calibri"/>
              </a:rPr>
              <a:t>Summary of Finished Progress</a:t>
            </a:r>
          </a:p>
        </p:txBody>
      </p:sp>
    </p:spTree>
    <p:extLst>
      <p:ext uri="{BB962C8B-B14F-4D97-AF65-F5344CB8AC3E}">
        <p14:creationId xmlns:p14="http://schemas.microsoft.com/office/powerpoint/2010/main" val="3983881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1A2D-5E33-4278-895C-C95AFB4EF052}"/>
              </a:ext>
            </a:extLst>
          </p:cNvPr>
          <p:cNvSpPr>
            <a:spLocks noGrp="1"/>
          </p:cNvSpPr>
          <p:nvPr>
            <p:ph type="title"/>
          </p:nvPr>
        </p:nvSpPr>
        <p:spPr/>
        <p:txBody>
          <a:bodyPr/>
          <a:lstStyle/>
          <a:p>
            <a:r>
              <a:rPr lang="en-US">
                <a:cs typeface="Calibri Light"/>
              </a:rPr>
              <a:t>Objective</a:t>
            </a:r>
            <a:endParaRPr lang="en-US"/>
          </a:p>
        </p:txBody>
      </p:sp>
      <p:sp>
        <p:nvSpPr>
          <p:cNvPr id="3" name="Content Placeholder 2">
            <a:extLst>
              <a:ext uri="{FF2B5EF4-FFF2-40B4-BE49-F238E27FC236}">
                <a16:creationId xmlns:a16="http://schemas.microsoft.com/office/drawing/2014/main" id="{EE77B1A5-4808-428C-9E47-ADCFA82C9CCA}"/>
              </a:ext>
            </a:extLst>
          </p:cNvPr>
          <p:cNvSpPr>
            <a:spLocks noGrp="1"/>
          </p:cNvSpPr>
          <p:nvPr>
            <p:ph idx="1"/>
          </p:nvPr>
        </p:nvSpPr>
        <p:spPr/>
        <p:txBody>
          <a:bodyPr vert="horz" lIns="91440" tIns="45720" rIns="91440" bIns="45720" rtlCol="0" anchor="t">
            <a:normAutofit/>
          </a:bodyPr>
          <a:lstStyle/>
          <a:p>
            <a:r>
              <a:rPr lang="en-US">
                <a:cs typeface="Calibri"/>
              </a:rPr>
              <a:t>Main objective</a:t>
            </a:r>
          </a:p>
          <a:p>
            <a:pPr lvl="1">
              <a:buFont typeface="Wingdings" charset="2"/>
              <a:buChar char="Ø"/>
            </a:pPr>
            <a:r>
              <a:rPr lang="en-US">
                <a:cs typeface="Calibri"/>
              </a:rPr>
              <a:t>Provide visualized climatic data from UAV</a:t>
            </a:r>
          </a:p>
          <a:p>
            <a:r>
              <a:rPr lang="en-US">
                <a:cs typeface="Calibri"/>
              </a:rPr>
              <a:t>Multi-platform</a:t>
            </a:r>
          </a:p>
          <a:p>
            <a:pPr lvl="1">
              <a:buFont typeface="Wingdings" charset="2"/>
              <a:buChar char="Ø"/>
            </a:pPr>
            <a:r>
              <a:rPr lang="en-US">
                <a:cs typeface="Calibri"/>
              </a:rPr>
              <a:t>Android App</a:t>
            </a:r>
          </a:p>
          <a:p>
            <a:pPr lvl="1">
              <a:buFont typeface="Wingdings" charset="2"/>
              <a:buChar char="Ø"/>
            </a:pPr>
            <a:r>
              <a:rPr lang="en-US">
                <a:cs typeface="Calibri"/>
              </a:rPr>
              <a:t>Windows App</a:t>
            </a:r>
          </a:p>
          <a:p>
            <a:r>
              <a:rPr lang="en-US">
                <a:cs typeface="Calibri"/>
              </a:rPr>
              <a:t>UAV</a:t>
            </a:r>
          </a:p>
        </p:txBody>
      </p:sp>
    </p:spTree>
    <p:extLst>
      <p:ext uri="{BB962C8B-B14F-4D97-AF65-F5344CB8AC3E}">
        <p14:creationId xmlns:p14="http://schemas.microsoft.com/office/powerpoint/2010/main" val="91369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D17D-551B-4F16-8A9F-FEAE6CA50E38}"/>
              </a:ext>
            </a:extLst>
          </p:cNvPr>
          <p:cNvSpPr>
            <a:spLocks noGrp="1"/>
          </p:cNvSpPr>
          <p:nvPr>
            <p:ph type="title"/>
          </p:nvPr>
        </p:nvSpPr>
        <p:spPr/>
        <p:txBody>
          <a:bodyPr/>
          <a:lstStyle/>
          <a:p>
            <a:r>
              <a:rPr lang="en-US">
                <a:cs typeface="Calibri Light"/>
              </a:rPr>
              <a:t>Problem Background</a:t>
            </a:r>
            <a:endParaRPr lang="en-US"/>
          </a:p>
        </p:txBody>
      </p:sp>
      <p:sp>
        <p:nvSpPr>
          <p:cNvPr id="3" name="Content Placeholder 2">
            <a:extLst>
              <a:ext uri="{FF2B5EF4-FFF2-40B4-BE49-F238E27FC236}">
                <a16:creationId xmlns:a16="http://schemas.microsoft.com/office/drawing/2014/main" id="{BF1780A5-7906-45B7-884C-67583EA9D91A}"/>
              </a:ext>
            </a:extLst>
          </p:cNvPr>
          <p:cNvSpPr>
            <a:spLocks noGrp="1"/>
          </p:cNvSpPr>
          <p:nvPr>
            <p:ph idx="1"/>
          </p:nvPr>
        </p:nvSpPr>
        <p:spPr>
          <a:xfrm>
            <a:off x="2589212" y="1900084"/>
            <a:ext cx="8915400" cy="3777622"/>
          </a:xfrm>
        </p:spPr>
        <p:txBody>
          <a:bodyPr vert="horz" lIns="91440" tIns="45720" rIns="91440" bIns="45720" rtlCol="0" anchor="t">
            <a:normAutofit/>
          </a:bodyPr>
          <a:lstStyle/>
          <a:p>
            <a:r>
              <a:rPr lang="en-US">
                <a:cs typeface="Calibri"/>
              </a:rPr>
              <a:t>Large amount of exhaust emission is released industry high-speed development</a:t>
            </a:r>
          </a:p>
          <a:p>
            <a:pPr lvl="1">
              <a:buFont typeface="Wingdings" panose="020B0604020202020204" pitchFamily="34" charset="0"/>
              <a:buChar char="Ø"/>
            </a:pPr>
            <a:r>
              <a:rPr lang="en-US">
                <a:ea typeface="+mn-lt"/>
                <a:cs typeface="+mn-lt"/>
              </a:rPr>
              <a:t>Harmful to human's health</a:t>
            </a:r>
          </a:p>
          <a:p>
            <a:r>
              <a:rPr lang="en-US">
                <a:cs typeface="Calibri"/>
              </a:rPr>
              <a:t>Observatory cannot provide accurate data for every region</a:t>
            </a:r>
          </a:p>
          <a:p>
            <a:r>
              <a:rPr lang="en-US">
                <a:cs typeface="Calibri"/>
              </a:rPr>
              <a:t>Some places human cannot arrive easily</a:t>
            </a:r>
          </a:p>
          <a:p>
            <a:pPr lvl="1">
              <a:buFont typeface="Wingdings" panose="020B0604020202020204" pitchFamily="34" charset="0"/>
              <a:buChar char="Ø"/>
            </a:pPr>
            <a:r>
              <a:rPr lang="en-US">
                <a:cs typeface="Calibri"/>
              </a:rPr>
              <a:t>Disaster area</a:t>
            </a:r>
          </a:p>
          <a:p>
            <a:pPr lvl="1">
              <a:buFont typeface="Wingdings" panose="020B0604020202020204" pitchFamily="34" charset="0"/>
              <a:buChar char="Ø"/>
            </a:pPr>
            <a:r>
              <a:rPr lang="en-US">
                <a:cs typeface="Calibri"/>
              </a:rPr>
              <a:t>Mountain</a:t>
            </a:r>
          </a:p>
        </p:txBody>
      </p:sp>
    </p:spTree>
    <p:extLst>
      <p:ext uri="{BB962C8B-B14F-4D97-AF65-F5344CB8AC3E}">
        <p14:creationId xmlns:p14="http://schemas.microsoft.com/office/powerpoint/2010/main" val="165534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7901-D7B3-4246-AB08-908E40C5AE0B}"/>
              </a:ext>
            </a:extLst>
          </p:cNvPr>
          <p:cNvSpPr>
            <a:spLocks noGrp="1"/>
          </p:cNvSpPr>
          <p:nvPr>
            <p:ph type="title"/>
          </p:nvPr>
        </p:nvSpPr>
        <p:spPr/>
        <p:txBody>
          <a:bodyPr/>
          <a:lstStyle/>
          <a:p>
            <a:r>
              <a:rPr lang="en-GB"/>
              <a:t>Project Outline</a:t>
            </a:r>
            <a:endParaRPr lang="en-US"/>
          </a:p>
        </p:txBody>
      </p:sp>
      <p:graphicFrame>
        <p:nvGraphicFramePr>
          <p:cNvPr id="6" name="內容版面配置區 5">
            <a:extLst>
              <a:ext uri="{FF2B5EF4-FFF2-40B4-BE49-F238E27FC236}">
                <a16:creationId xmlns:a16="http://schemas.microsoft.com/office/drawing/2014/main" id="{C2D4791E-2C72-784A-A0E5-1B89C2CFB205}"/>
              </a:ext>
            </a:extLst>
          </p:cNvPr>
          <p:cNvGraphicFramePr>
            <a:graphicFrameLocks noGrp="1"/>
          </p:cNvGraphicFramePr>
          <p:nvPr>
            <p:ph idx="1"/>
            <p:extLst>
              <p:ext uri="{D42A27DB-BD31-4B8C-83A1-F6EECF244321}">
                <p14:modId xmlns:p14="http://schemas.microsoft.com/office/powerpoint/2010/main" val="864482661"/>
              </p:ext>
            </p:extLst>
          </p:nvPr>
        </p:nvGraphicFramePr>
        <p:xfrm>
          <a:off x="2589213" y="1900085"/>
          <a:ext cx="8915400" cy="4196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342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AAE321-9A69-4F42-8905-0BF3167A22DD}"/>
              </a:ext>
            </a:extLst>
          </p:cNvPr>
          <p:cNvSpPr>
            <a:spLocks noGrp="1"/>
          </p:cNvSpPr>
          <p:nvPr>
            <p:ph type="title"/>
          </p:nvPr>
        </p:nvSpPr>
        <p:spPr/>
        <p:txBody>
          <a:bodyPr/>
          <a:lstStyle/>
          <a:p>
            <a:r>
              <a:rPr lang="en-GB" altLang="zh-HK"/>
              <a:t>Functions Provided</a:t>
            </a:r>
            <a:endParaRPr lang="zh-HK" altLang="en-US"/>
          </a:p>
        </p:txBody>
      </p:sp>
      <p:sp>
        <p:nvSpPr>
          <p:cNvPr id="3" name="內容版面配置區 2">
            <a:extLst>
              <a:ext uri="{FF2B5EF4-FFF2-40B4-BE49-F238E27FC236}">
                <a16:creationId xmlns:a16="http://schemas.microsoft.com/office/drawing/2014/main" id="{40C7AF24-B9EB-6941-82C7-5C6A4F6688FD}"/>
              </a:ext>
            </a:extLst>
          </p:cNvPr>
          <p:cNvSpPr>
            <a:spLocks noGrp="1"/>
          </p:cNvSpPr>
          <p:nvPr>
            <p:ph idx="1"/>
          </p:nvPr>
        </p:nvSpPr>
        <p:spPr/>
        <p:txBody>
          <a:bodyPr vert="horz" lIns="91440" tIns="45720" rIns="91440" bIns="45720" rtlCol="0" anchor="t">
            <a:normAutofit/>
          </a:bodyPr>
          <a:lstStyle/>
          <a:p>
            <a:r>
              <a:rPr lang="en-GB" altLang="zh-HK">
                <a:ea typeface="新細明體"/>
              </a:rPr>
              <a:t>We can connect to the UAV through different platforms.</a:t>
            </a:r>
            <a:endParaRPr lang="en-GB" altLang="zh-HK">
              <a:ea typeface="新細明體"/>
              <a:cs typeface="Calibri"/>
            </a:endParaRPr>
          </a:p>
          <a:p>
            <a:r>
              <a:rPr lang="en-GB" altLang="zh-HK">
                <a:ea typeface="新細明體"/>
                <a:cs typeface="Calibri"/>
              </a:rPr>
              <a:t>Android app: </a:t>
            </a:r>
          </a:p>
          <a:p>
            <a:pPr lvl="1">
              <a:buFont typeface="Wingdings,Sans-Serif" charset="2"/>
              <a:buChar char="Ø"/>
            </a:pPr>
            <a:r>
              <a:rPr lang="en-US">
                <a:ea typeface="新細明體"/>
                <a:cs typeface="Calibri"/>
              </a:rPr>
              <a:t>Display real-time view from UAV</a:t>
            </a:r>
            <a:endParaRPr lang="en-US">
              <a:ea typeface="+mn-lt"/>
              <a:cs typeface="+mn-lt"/>
            </a:endParaRPr>
          </a:p>
          <a:p>
            <a:pPr lvl="1">
              <a:buFont typeface="Wingdings,Sans-Serif" charset="2"/>
              <a:buChar char="Ø"/>
            </a:pPr>
            <a:r>
              <a:rPr lang="en-US">
                <a:ea typeface="新細明體"/>
                <a:cs typeface="Calibri"/>
              </a:rPr>
              <a:t>Control UAV</a:t>
            </a:r>
            <a:endParaRPr lang="en-US">
              <a:ea typeface="+mn-lt"/>
              <a:cs typeface="+mn-lt"/>
            </a:endParaRPr>
          </a:p>
          <a:p>
            <a:pPr lvl="1">
              <a:buFont typeface="Wingdings,Sans-Serif" charset="2"/>
              <a:buChar char="Ø"/>
            </a:pPr>
            <a:r>
              <a:rPr lang="en-US">
                <a:ea typeface="新細明體"/>
                <a:cs typeface="Calibri"/>
              </a:rPr>
              <a:t>Display location of UAV on map</a:t>
            </a:r>
            <a:endParaRPr lang="en-US">
              <a:ea typeface="+mn-lt"/>
              <a:cs typeface="+mn-lt"/>
            </a:endParaRPr>
          </a:p>
          <a:p>
            <a:pPr lvl="1">
              <a:buFont typeface="Wingdings,Sans-Serif" charset="2"/>
              <a:buChar char="Ø"/>
            </a:pPr>
            <a:r>
              <a:rPr lang="en-US">
                <a:ea typeface="新細明體"/>
                <a:cs typeface="Calibri"/>
              </a:rPr>
              <a:t>Display details of UAV</a:t>
            </a:r>
            <a:endParaRPr lang="en-US">
              <a:ea typeface="+mn-lt"/>
              <a:cs typeface="+mn-lt"/>
            </a:endParaRPr>
          </a:p>
          <a:p>
            <a:pPr lvl="1">
              <a:buFont typeface="Wingdings,Sans-Serif" charset="2"/>
              <a:buChar char="Ø"/>
            </a:pPr>
            <a:r>
              <a:rPr lang="en-US">
                <a:ea typeface="新細明體"/>
                <a:cs typeface="Calibri"/>
              </a:rPr>
              <a:t>Take photo or video during live streaming</a:t>
            </a:r>
            <a:endParaRPr lang="en-GB"/>
          </a:p>
          <a:p>
            <a:pPr>
              <a:spcAft>
                <a:spcPts val="0"/>
              </a:spcAft>
              <a:buFont typeface="Wingdings" charset="2"/>
              <a:buChar char="Ø"/>
            </a:pPr>
            <a:endParaRPr lang="en-GB" altLang="zh-HK">
              <a:ea typeface="新細明體"/>
              <a:cs typeface="Calibri"/>
            </a:endParaRPr>
          </a:p>
          <a:p>
            <a:pPr lvl="1">
              <a:buFont typeface="Wingdings" pitchFamily="18" charset="2"/>
              <a:buChar char="Ø"/>
            </a:pPr>
            <a:endParaRPr lang="en-GB" altLang="zh-HK">
              <a:ea typeface="新細明體"/>
              <a:cs typeface="Calibri"/>
            </a:endParaRPr>
          </a:p>
          <a:p>
            <a:endParaRPr lang="en-GB" altLang="zh-HK">
              <a:ea typeface="新細明體"/>
              <a:cs typeface="Calibri"/>
            </a:endParaRPr>
          </a:p>
          <a:p>
            <a:endParaRPr lang="zh-HK" altLang="en-US">
              <a:cs typeface="Calibri" panose="020F0502020204030204"/>
            </a:endParaRPr>
          </a:p>
        </p:txBody>
      </p:sp>
    </p:spTree>
    <p:extLst>
      <p:ext uri="{BB962C8B-B14F-4D97-AF65-F5344CB8AC3E}">
        <p14:creationId xmlns:p14="http://schemas.microsoft.com/office/powerpoint/2010/main" val="10476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AAE321-9A69-4F42-8905-0BF3167A22DD}"/>
              </a:ext>
            </a:extLst>
          </p:cNvPr>
          <p:cNvSpPr>
            <a:spLocks noGrp="1"/>
          </p:cNvSpPr>
          <p:nvPr>
            <p:ph type="title"/>
          </p:nvPr>
        </p:nvSpPr>
        <p:spPr/>
        <p:txBody>
          <a:bodyPr/>
          <a:lstStyle/>
          <a:p>
            <a:r>
              <a:rPr lang="en-GB" altLang="zh-HK"/>
              <a:t>Functions Provided</a:t>
            </a:r>
            <a:endParaRPr lang="zh-HK" altLang="en-US"/>
          </a:p>
        </p:txBody>
      </p:sp>
      <p:sp>
        <p:nvSpPr>
          <p:cNvPr id="3" name="內容版面配置區 2">
            <a:extLst>
              <a:ext uri="{FF2B5EF4-FFF2-40B4-BE49-F238E27FC236}">
                <a16:creationId xmlns:a16="http://schemas.microsoft.com/office/drawing/2014/main" id="{40C7AF24-B9EB-6941-82C7-5C6A4F6688FD}"/>
              </a:ext>
            </a:extLst>
          </p:cNvPr>
          <p:cNvSpPr>
            <a:spLocks noGrp="1"/>
          </p:cNvSpPr>
          <p:nvPr>
            <p:ph idx="1"/>
          </p:nvPr>
        </p:nvSpPr>
        <p:spPr/>
        <p:txBody>
          <a:bodyPr vert="horz" lIns="91440" tIns="45720" rIns="91440" bIns="45720" rtlCol="0" anchor="t">
            <a:normAutofit/>
          </a:bodyPr>
          <a:lstStyle/>
          <a:p>
            <a:r>
              <a:rPr lang="en-GB" altLang="zh-HK">
                <a:ea typeface="新細明體"/>
                <a:cs typeface="Calibri"/>
              </a:rPr>
              <a:t>Windows app: </a:t>
            </a:r>
            <a:endParaRPr lang="en-US"/>
          </a:p>
          <a:p>
            <a:pPr lvl="1">
              <a:buFont typeface="Wingdings" charset="2"/>
              <a:buChar char="Ø"/>
            </a:pPr>
            <a:r>
              <a:rPr lang="en-GB" altLang="zh-HK">
                <a:ea typeface="新細明體"/>
                <a:cs typeface="Calibri"/>
              </a:rPr>
              <a:t>Data Collection</a:t>
            </a:r>
          </a:p>
          <a:p>
            <a:pPr lvl="1">
              <a:buFont typeface="Wingdings" charset="2"/>
              <a:buChar char="Ø"/>
            </a:pPr>
            <a:r>
              <a:rPr lang="en-GB" altLang="zh-HK">
                <a:ea typeface="新細明體"/>
                <a:cs typeface="Calibri"/>
              </a:rPr>
              <a:t>Display real-time view from UAV</a:t>
            </a:r>
          </a:p>
          <a:p>
            <a:pPr lvl="1">
              <a:buFont typeface="Wingdings" charset="2"/>
              <a:buChar char="Ø"/>
            </a:pPr>
            <a:r>
              <a:rPr lang="en-GB" altLang="zh-HK">
                <a:ea typeface="新細明體"/>
                <a:cs typeface="Calibri"/>
              </a:rPr>
              <a:t>Display location of UAV on map</a:t>
            </a:r>
          </a:p>
          <a:p>
            <a:pPr lvl="1">
              <a:buFont typeface="Wingdings" charset="2"/>
              <a:buChar char="Ø"/>
            </a:pPr>
            <a:r>
              <a:rPr lang="en-GB" altLang="zh-HK">
                <a:ea typeface="新細明體"/>
                <a:cs typeface="Calibri"/>
              </a:rPr>
              <a:t>Display details of UAV</a:t>
            </a:r>
          </a:p>
          <a:p>
            <a:pPr lvl="1">
              <a:buFont typeface="Wingdings" charset="2"/>
              <a:buChar char="Ø"/>
            </a:pPr>
            <a:r>
              <a:rPr lang="en-GB" altLang="zh-HK">
                <a:ea typeface="新細明體"/>
                <a:cs typeface="Calibri"/>
              </a:rPr>
              <a:t>Build up new mission</a:t>
            </a:r>
          </a:p>
          <a:p>
            <a:pPr lvl="1">
              <a:buFont typeface="Wingdings" charset="2"/>
              <a:buChar char="Ø"/>
            </a:pPr>
            <a:r>
              <a:rPr lang="en-GB">
                <a:ea typeface="新細明體"/>
                <a:cs typeface="Calibri"/>
              </a:rPr>
              <a:t>Generate graphs instantly when climatic data is received</a:t>
            </a:r>
            <a:endParaRPr lang="en-GB" altLang="zh-HK">
              <a:ea typeface="新細明體"/>
              <a:cs typeface="Calibri"/>
            </a:endParaRPr>
          </a:p>
          <a:p>
            <a:endParaRPr lang="en-GB" altLang="zh-HK">
              <a:ea typeface="新細明體"/>
              <a:cs typeface="Calibri"/>
            </a:endParaRPr>
          </a:p>
          <a:p>
            <a:endParaRPr lang="zh-HK" altLang="en-US">
              <a:cs typeface="Calibri" panose="020F0502020204030204"/>
            </a:endParaRPr>
          </a:p>
        </p:txBody>
      </p:sp>
    </p:spTree>
    <p:extLst>
      <p:ext uri="{BB962C8B-B14F-4D97-AF65-F5344CB8AC3E}">
        <p14:creationId xmlns:p14="http://schemas.microsoft.com/office/powerpoint/2010/main" val="116031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AAE321-9A69-4F42-8905-0BF3167A22DD}"/>
              </a:ext>
            </a:extLst>
          </p:cNvPr>
          <p:cNvSpPr>
            <a:spLocks noGrp="1"/>
          </p:cNvSpPr>
          <p:nvPr>
            <p:ph type="title"/>
          </p:nvPr>
        </p:nvSpPr>
        <p:spPr/>
        <p:txBody>
          <a:bodyPr/>
          <a:lstStyle/>
          <a:p>
            <a:r>
              <a:rPr lang="en-GB" altLang="zh-HK"/>
              <a:t>Functions Provided</a:t>
            </a:r>
            <a:endParaRPr lang="zh-HK" altLang="en-US"/>
          </a:p>
        </p:txBody>
      </p:sp>
      <p:sp>
        <p:nvSpPr>
          <p:cNvPr id="3" name="內容版面配置區 2">
            <a:extLst>
              <a:ext uri="{FF2B5EF4-FFF2-40B4-BE49-F238E27FC236}">
                <a16:creationId xmlns:a16="http://schemas.microsoft.com/office/drawing/2014/main" id="{40C7AF24-B9EB-6941-82C7-5C6A4F6688FD}"/>
              </a:ext>
            </a:extLst>
          </p:cNvPr>
          <p:cNvSpPr>
            <a:spLocks noGrp="1"/>
          </p:cNvSpPr>
          <p:nvPr>
            <p:ph idx="1"/>
          </p:nvPr>
        </p:nvSpPr>
        <p:spPr/>
        <p:txBody>
          <a:bodyPr vert="horz" lIns="91440" tIns="45720" rIns="91440" bIns="45720" rtlCol="0" anchor="t">
            <a:normAutofit/>
          </a:bodyPr>
          <a:lstStyle/>
          <a:p>
            <a:r>
              <a:rPr lang="en-GB" altLang="zh-HK">
                <a:ea typeface="新細明體"/>
                <a:cs typeface="Calibri"/>
              </a:rPr>
              <a:t>UAV: </a:t>
            </a:r>
            <a:endParaRPr lang="en-US"/>
          </a:p>
          <a:p>
            <a:pPr lvl="1">
              <a:buFont typeface="Wingdings" charset="2"/>
              <a:buChar char="Ø"/>
            </a:pPr>
            <a:r>
              <a:rPr lang="en-GB" altLang="zh-HK">
                <a:ea typeface="新細明體"/>
                <a:cs typeface="Calibri"/>
              </a:rPr>
              <a:t>Provide visualized climatic data to user</a:t>
            </a:r>
          </a:p>
          <a:p>
            <a:pPr lvl="2">
              <a:buFont typeface="Wingdings" charset="2"/>
              <a:buChar char="§"/>
            </a:pPr>
            <a:r>
              <a:rPr lang="en-GB" altLang="zh-HK">
                <a:ea typeface="新細明體"/>
                <a:cs typeface="Calibri"/>
              </a:rPr>
              <a:t>Temperature</a:t>
            </a:r>
          </a:p>
          <a:p>
            <a:pPr lvl="2">
              <a:buFont typeface="Wingdings" charset="2"/>
              <a:buChar char="§"/>
            </a:pPr>
            <a:r>
              <a:rPr lang="en-GB" altLang="zh-HK">
                <a:ea typeface="新細明體"/>
                <a:cs typeface="Calibri"/>
              </a:rPr>
              <a:t>Humidity</a:t>
            </a:r>
          </a:p>
          <a:p>
            <a:pPr lvl="2">
              <a:buFont typeface="Wingdings" charset="2"/>
              <a:buChar char="§"/>
            </a:pPr>
            <a:r>
              <a:rPr lang="en-GB" altLang="zh-HK">
                <a:ea typeface="新細明體"/>
                <a:cs typeface="Calibri"/>
              </a:rPr>
              <a:t>UV Level</a:t>
            </a:r>
          </a:p>
          <a:p>
            <a:pPr lvl="2">
              <a:buFont typeface="Wingdings" charset="2"/>
              <a:buChar char="§"/>
            </a:pPr>
            <a:r>
              <a:rPr lang="en-GB" altLang="zh-HK">
                <a:ea typeface="新細明體"/>
                <a:cs typeface="Calibri"/>
              </a:rPr>
              <a:t>PM2.5</a:t>
            </a:r>
          </a:p>
          <a:p>
            <a:pPr lvl="1">
              <a:buFont typeface="Wingdings" charset="2"/>
              <a:buChar char="Ø"/>
            </a:pPr>
            <a:r>
              <a:rPr lang="en-GB" altLang="zh-HK">
                <a:ea typeface="新細明體"/>
                <a:cs typeface="Calibri"/>
              </a:rPr>
              <a:t>Allow  live stream</a:t>
            </a:r>
          </a:p>
          <a:p>
            <a:pPr lvl="1">
              <a:buFont typeface="Wingdings" charset="2"/>
              <a:buChar char="Ø"/>
            </a:pPr>
            <a:endParaRPr lang="en-GB" altLang="zh-HK">
              <a:ea typeface="新細明體"/>
              <a:cs typeface="Calibri"/>
            </a:endParaRPr>
          </a:p>
          <a:p>
            <a:endParaRPr lang="en-GB" altLang="zh-HK">
              <a:ea typeface="新細明體"/>
              <a:cs typeface="Calibri"/>
            </a:endParaRPr>
          </a:p>
          <a:p>
            <a:endParaRPr lang="zh-HK" altLang="en-US">
              <a:cs typeface="Calibri" panose="020F0502020204030204"/>
            </a:endParaRPr>
          </a:p>
        </p:txBody>
      </p:sp>
    </p:spTree>
    <p:extLst>
      <p:ext uri="{BB962C8B-B14F-4D97-AF65-F5344CB8AC3E}">
        <p14:creationId xmlns:p14="http://schemas.microsoft.com/office/powerpoint/2010/main" val="180331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5AFA-D52F-4B54-9DFB-E43F74AF3C52}"/>
              </a:ext>
            </a:extLst>
          </p:cNvPr>
          <p:cNvSpPr>
            <a:spLocks noGrp="1"/>
          </p:cNvSpPr>
          <p:nvPr>
            <p:ph type="title"/>
          </p:nvPr>
        </p:nvSpPr>
        <p:spPr>
          <a:xfrm>
            <a:off x="1175512" y="870132"/>
            <a:ext cx="9792208" cy="1527078"/>
          </a:xfrm>
        </p:spPr>
        <p:txBody>
          <a:bodyPr>
            <a:normAutofit/>
          </a:bodyPr>
          <a:lstStyle/>
          <a:p>
            <a:r>
              <a:rPr lang="en-US"/>
              <a:t>Use Case of Mobile App </a:t>
            </a:r>
          </a:p>
        </p:txBody>
      </p:sp>
      <p:pic>
        <p:nvPicPr>
          <p:cNvPr id="4" name="Picture 4" descr="A close up of a map&#10;&#10;Description generated with high confidence">
            <a:extLst>
              <a:ext uri="{FF2B5EF4-FFF2-40B4-BE49-F238E27FC236}">
                <a16:creationId xmlns:a16="http://schemas.microsoft.com/office/drawing/2014/main" id="{DAB35E7E-87E2-4D96-A358-6211FD078934}"/>
              </a:ext>
            </a:extLst>
          </p:cNvPr>
          <p:cNvPicPr>
            <a:picLocks noGrp="1" noChangeAspect="1"/>
          </p:cNvPicPr>
          <p:nvPr>
            <p:ph idx="1"/>
          </p:nvPr>
        </p:nvPicPr>
        <p:blipFill>
          <a:blip r:embed="rId2"/>
          <a:stretch>
            <a:fillRect/>
          </a:stretch>
        </p:blipFill>
        <p:spPr>
          <a:xfrm>
            <a:off x="3415567" y="1588032"/>
            <a:ext cx="5351683" cy="4714146"/>
          </a:xfrm>
        </p:spPr>
      </p:pic>
    </p:spTree>
    <p:extLst>
      <p:ext uri="{BB962C8B-B14F-4D97-AF65-F5344CB8AC3E}">
        <p14:creationId xmlns:p14="http://schemas.microsoft.com/office/powerpoint/2010/main" val="23516579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8</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ITP4913M FYP Interim Present</vt:lpstr>
      <vt:lpstr>Presentation Outline </vt:lpstr>
      <vt:lpstr>Objective</vt:lpstr>
      <vt:lpstr>Problem Background</vt:lpstr>
      <vt:lpstr>Project Outline</vt:lpstr>
      <vt:lpstr>Functions Provided</vt:lpstr>
      <vt:lpstr>Functions Provided</vt:lpstr>
      <vt:lpstr>Functions Provided</vt:lpstr>
      <vt:lpstr>Use Case of Mobile App </vt:lpstr>
      <vt:lpstr>Use Case of Windows App </vt:lpstr>
      <vt:lpstr>Sequence Diagram of Android App(Connect UAV)</vt:lpstr>
      <vt:lpstr>Sequence Diagram of Windows App (Build New Mission)</vt:lpstr>
      <vt:lpstr>Class Diagram of Android App</vt:lpstr>
      <vt:lpstr>Class Diagram of Windows App</vt:lpstr>
      <vt:lpstr>Project Schedule</vt:lpstr>
      <vt:lpstr>Critical Environment</vt:lpstr>
      <vt:lpstr>Summary of Finished Process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238</cp:revision>
  <dcterms:created xsi:type="dcterms:W3CDTF">2020-02-20T09:20:53Z</dcterms:created>
  <dcterms:modified xsi:type="dcterms:W3CDTF">2020-02-23T16:21:02Z</dcterms:modified>
</cp:coreProperties>
</file>