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07/05/18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07/05/18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77950" y="3886200"/>
            <a:ext cx="6400800" cy="1752600"/>
          </a:xfrm>
        </p:spPr>
        <p:txBody>
          <a:bodyPr/>
          <a:lstStyle/>
          <a:p>
            <a:r>
              <a:rPr lang="fr-FR" dirty="0" smtClean="0"/>
              <a:t>WHAT IS BULLYING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BULLYING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8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1282"/>
            <a:ext cx="4196620" cy="23579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0" y="1801282"/>
            <a:ext cx="3435350" cy="34353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365750" y="5339834"/>
            <a:ext cx="24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ANTI BULLYING SLOGAN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73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BULLYING:		TYPES OF BULLYING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7" y="2123016"/>
            <a:ext cx="5206942" cy="3464983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1587500" y="2783417"/>
            <a:ext cx="1862667" cy="4445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1703917" y="3619500"/>
            <a:ext cx="2667000" cy="402167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5736167" y="1862667"/>
            <a:ext cx="1661583" cy="153458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0" y="2414085"/>
            <a:ext cx="1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CYBER BULLYING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0" y="3613150"/>
            <a:ext cx="18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VERBAL BULLYING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872817" y="1417638"/>
            <a:ext cx="208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PHYSICAL BULLYING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40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BULLYING:		CYBER BULLYING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92806"/>
            <a:ext cx="4160043" cy="2773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43" y="2774489"/>
            <a:ext cx="4349750" cy="237706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04543" y="515155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EXAMPLE OF SOCIAL 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95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BULLYING:		VERBAL BULLYING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45165"/>
            <a:ext cx="4004733" cy="362928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14333" y="1703917"/>
            <a:ext cx="23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EXAMPLES OF INSULTS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2107023"/>
            <a:ext cx="3079750" cy="30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BULLYING:		PHYSICAL BULLYING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6" y="1571078"/>
            <a:ext cx="7440083" cy="40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BULLYING:		SOLUTIONS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9447"/>
            <a:ext cx="8022167" cy="312363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12583" y="4733078"/>
            <a:ext cx="253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YOU NEED TO SPEEK UP!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592917" y="5308084"/>
            <a:ext cx="397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BEST SOLUTION AGAINST BULLYING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99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25</TotalTime>
  <Words>43</Words>
  <Application>Microsoft Macintosh PowerPoint</Application>
  <PresentationFormat>Présentation à l'écran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Horizon</vt:lpstr>
      <vt:lpstr>BULLYING</vt:lpstr>
      <vt:lpstr>BULLYING</vt:lpstr>
      <vt:lpstr>BULLYING:  TYPES OF BULLYING</vt:lpstr>
      <vt:lpstr>BULLYING:  CYBER BULLYING</vt:lpstr>
      <vt:lpstr>BULLYING:  VERBAL BULLYING</vt:lpstr>
      <vt:lpstr>BULLYING:  PHYSICAL BULLYING</vt:lpstr>
      <vt:lpstr>BULLYING: 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</dc:title>
  <dc:creator>Ethan Beauvais--Guibert</dc:creator>
  <cp:lastModifiedBy>Ethan Beauvais--Guibert</cp:lastModifiedBy>
  <cp:revision>3</cp:revision>
  <dcterms:created xsi:type="dcterms:W3CDTF">2018-05-07T12:56:50Z</dcterms:created>
  <dcterms:modified xsi:type="dcterms:W3CDTF">2018-05-07T13:22:01Z</dcterms:modified>
</cp:coreProperties>
</file>