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3A9BB-5EA8-9768-41A0-DDE3AD2F56B4}" v="37" dt="2018-09-13T16:03:00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Kellen" userId="S::hillk26@gator.uhd.edu::73e83cd4-078c-47d2-b39e-02f4876b4c29" providerId="AD" clId="Web-{52F3A9BB-5EA8-9768-41A0-DDE3AD2F56B4}"/>
    <pc:docChg chg="addSld modSld">
      <pc:chgData name="Hill, Kellen" userId="S::hillk26@gator.uhd.edu::73e83cd4-078c-47d2-b39e-02f4876b4c29" providerId="AD" clId="Web-{52F3A9BB-5EA8-9768-41A0-DDE3AD2F56B4}" dt="2018-09-13T16:03:00.716" v="66" actId="1076"/>
      <pc:docMkLst>
        <pc:docMk/>
      </pc:docMkLst>
      <pc:sldChg chg="modSp">
        <pc:chgData name="Hill, Kellen" userId="S::hillk26@gator.uhd.edu::73e83cd4-078c-47d2-b39e-02f4876b4c29" providerId="AD" clId="Web-{52F3A9BB-5EA8-9768-41A0-DDE3AD2F56B4}" dt="2018-09-13T16:01:57.011" v="54" actId="20577"/>
        <pc:sldMkLst>
          <pc:docMk/>
          <pc:sldMk cId="3785243287" sldId="257"/>
        </pc:sldMkLst>
        <pc:spChg chg="mod">
          <ac:chgData name="Hill, Kellen" userId="S::hillk26@gator.uhd.edu::73e83cd4-078c-47d2-b39e-02f4876b4c29" providerId="AD" clId="Web-{52F3A9BB-5EA8-9768-41A0-DDE3AD2F56B4}" dt="2018-09-13T16:01:57.011" v="54" actId="20577"/>
          <ac:spMkLst>
            <pc:docMk/>
            <pc:sldMk cId="3785243287" sldId="257"/>
            <ac:spMk id="3" creationId="{39FEF2A7-31BC-4D7C-8FA1-648348F9A25C}"/>
          </ac:spMkLst>
        </pc:spChg>
      </pc:sldChg>
      <pc:sldChg chg="modSp">
        <pc:chgData name="Hill, Kellen" userId="S::hillk26@gator.uhd.edu::73e83cd4-078c-47d2-b39e-02f4876b4c29" providerId="AD" clId="Web-{52F3A9BB-5EA8-9768-41A0-DDE3AD2F56B4}" dt="2018-09-13T15:48:10.776" v="8" actId="20577"/>
        <pc:sldMkLst>
          <pc:docMk/>
          <pc:sldMk cId="4263199752" sldId="259"/>
        </pc:sldMkLst>
        <pc:spChg chg="mod">
          <ac:chgData name="Hill, Kellen" userId="S::hillk26@gator.uhd.edu::73e83cd4-078c-47d2-b39e-02f4876b4c29" providerId="AD" clId="Web-{52F3A9BB-5EA8-9768-41A0-DDE3AD2F56B4}" dt="2018-09-13T15:48:10.776" v="8" actId="20577"/>
          <ac:spMkLst>
            <pc:docMk/>
            <pc:sldMk cId="4263199752" sldId="259"/>
            <ac:spMk id="3" creationId="{C6072352-B861-447A-A845-4EF47AEBFFF1}"/>
          </ac:spMkLst>
        </pc:spChg>
      </pc:sldChg>
      <pc:sldChg chg="addSp delSp modSp new">
        <pc:chgData name="Hill, Kellen" userId="S::hillk26@gator.uhd.edu::73e83cd4-078c-47d2-b39e-02f4876b4c29" providerId="AD" clId="Web-{52F3A9BB-5EA8-9768-41A0-DDE3AD2F56B4}" dt="2018-09-13T16:03:00.716" v="66" actId="1076"/>
        <pc:sldMkLst>
          <pc:docMk/>
          <pc:sldMk cId="2363114389" sldId="260"/>
        </pc:sldMkLst>
        <pc:spChg chg="mod">
          <ac:chgData name="Hill, Kellen" userId="S::hillk26@gator.uhd.edu::73e83cd4-078c-47d2-b39e-02f4876b4c29" providerId="AD" clId="Web-{52F3A9BB-5EA8-9768-41A0-DDE3AD2F56B4}" dt="2018-09-13T16:02:55.466" v="65" actId="20577"/>
          <ac:spMkLst>
            <pc:docMk/>
            <pc:sldMk cId="2363114389" sldId="260"/>
            <ac:spMk id="2" creationId="{D2534B30-34D4-4996-8FC5-53B742EBE6B5}"/>
          </ac:spMkLst>
        </pc:spChg>
        <pc:spChg chg="del">
          <ac:chgData name="Hill, Kellen" userId="S::hillk26@gator.uhd.edu::73e83cd4-078c-47d2-b39e-02f4876b4c29" providerId="AD" clId="Web-{52F3A9BB-5EA8-9768-41A0-DDE3AD2F56B4}" dt="2018-09-13T16:02:17.902" v="57"/>
          <ac:spMkLst>
            <pc:docMk/>
            <pc:sldMk cId="2363114389" sldId="260"/>
            <ac:spMk id="3" creationId="{A3950591-E3BF-4F67-BD36-692A0239EBE3}"/>
          </ac:spMkLst>
        </pc:spChg>
        <pc:picChg chg="add mod ord">
          <ac:chgData name="Hill, Kellen" userId="S::hillk26@gator.uhd.edu::73e83cd4-078c-47d2-b39e-02f4876b4c29" providerId="AD" clId="Web-{52F3A9BB-5EA8-9768-41A0-DDE3AD2F56B4}" dt="2018-09-13T16:03:00.716" v="66" actId="1076"/>
          <ac:picMkLst>
            <pc:docMk/>
            <pc:sldMk cId="2363114389" sldId="260"/>
            <ac:picMk id="4" creationId="{45BF00A3-CEA1-43E6-B5C3-5F1FA730D308}"/>
          </ac:picMkLst>
        </pc:picChg>
      </pc:sldChg>
    </pc:docChg>
  </pc:docChgLst>
  <pc:docChgLst>
    <pc:chgData name="Hill, Kellen" userId="S::hillk26@gator.uhd.edu::73e83cd4-078c-47d2-b39e-02f4876b4c29" providerId="AD" clId="Web-{E49DDAF1-3EB9-4EAB-BF94-4B46A07E8D92}"/>
    <pc:docChg chg="addSld modSld sldOrd">
      <pc:chgData name="Hill, Kellen" userId="S::hillk26@gator.uhd.edu::73e83cd4-078c-47d2-b39e-02f4876b4c29" providerId="AD" clId="Web-{E49DDAF1-3EB9-4EAB-BF94-4B46A07E8D92}" dt="2018-11-29T16:56:20.992" v="449"/>
      <pc:docMkLst>
        <pc:docMk/>
      </pc:docMkLst>
      <pc:sldChg chg="modSp">
        <pc:chgData name="Hill, Kellen" userId="S::hillk26@gator.uhd.edu::73e83cd4-078c-47d2-b39e-02f4876b4c29" providerId="AD" clId="Web-{E49DDAF1-3EB9-4EAB-BF94-4B46A07E8D92}" dt="2018-11-29T16:25:29.427" v="4" actId="20577"/>
        <pc:sldMkLst>
          <pc:docMk/>
          <pc:sldMk cId="2299734367" sldId="256"/>
        </pc:sldMkLst>
        <pc:spChg chg="mod">
          <ac:chgData name="Hill, Kellen" userId="S::hillk26@gator.uhd.edu::73e83cd4-078c-47d2-b39e-02f4876b4c29" providerId="AD" clId="Web-{E49DDAF1-3EB9-4EAB-BF94-4B46A07E8D92}" dt="2018-11-29T16:25:29.427" v="4" actId="20577"/>
          <ac:spMkLst>
            <pc:docMk/>
            <pc:sldMk cId="2299734367" sldId="256"/>
            <ac:spMk id="2" creationId="{00000000-0000-0000-0000-000000000000}"/>
          </ac:spMkLst>
        </pc:spChg>
      </pc:sldChg>
      <pc:sldChg chg="modSp">
        <pc:chgData name="Hill, Kellen" userId="S::hillk26@gator.uhd.edu::73e83cd4-078c-47d2-b39e-02f4876b4c29" providerId="AD" clId="Web-{E49DDAF1-3EB9-4EAB-BF94-4B46A07E8D92}" dt="2018-11-29T16:25:55.271" v="7" actId="20577"/>
        <pc:sldMkLst>
          <pc:docMk/>
          <pc:sldMk cId="3785243287" sldId="257"/>
        </pc:sldMkLst>
        <pc:spChg chg="mod">
          <ac:chgData name="Hill, Kellen" userId="S::hillk26@gator.uhd.edu::73e83cd4-078c-47d2-b39e-02f4876b4c29" providerId="AD" clId="Web-{E49DDAF1-3EB9-4EAB-BF94-4B46A07E8D92}" dt="2018-11-29T16:25:55.271" v="7" actId="20577"/>
          <ac:spMkLst>
            <pc:docMk/>
            <pc:sldMk cId="3785243287" sldId="257"/>
            <ac:spMk id="3" creationId="{39FEF2A7-31BC-4D7C-8FA1-648348F9A25C}"/>
          </ac:spMkLst>
        </pc:spChg>
      </pc:sldChg>
      <pc:sldChg chg="addSp delSp modSp">
        <pc:chgData name="Hill, Kellen" userId="S::hillk26@gator.uhd.edu::73e83cd4-078c-47d2-b39e-02f4876b4c29" providerId="AD" clId="Web-{E49DDAF1-3EB9-4EAB-BF94-4B46A07E8D92}" dt="2018-11-29T16:28:35.881" v="23" actId="1076"/>
        <pc:sldMkLst>
          <pc:docMk/>
          <pc:sldMk cId="2363114389" sldId="260"/>
        </pc:sldMkLst>
        <pc:spChg chg="add mod">
          <ac:chgData name="Hill, Kellen" userId="S::hillk26@gator.uhd.edu::73e83cd4-078c-47d2-b39e-02f4876b4c29" providerId="AD" clId="Web-{E49DDAF1-3EB9-4EAB-BF94-4B46A07E8D92}" dt="2018-11-29T16:27:29.084" v="18" actId="20577"/>
          <ac:spMkLst>
            <pc:docMk/>
            <pc:sldMk cId="2363114389" sldId="260"/>
            <ac:spMk id="5" creationId="{B0FFBD98-3541-4BBC-81A2-AD4B0E44F485}"/>
          </ac:spMkLst>
        </pc:spChg>
        <pc:picChg chg="del">
          <ac:chgData name="Hill, Kellen" userId="S::hillk26@gator.uhd.edu::73e83cd4-078c-47d2-b39e-02f4876b4c29" providerId="AD" clId="Web-{E49DDAF1-3EB9-4EAB-BF94-4B46A07E8D92}" dt="2018-11-29T16:26:23.678" v="9"/>
          <ac:picMkLst>
            <pc:docMk/>
            <pc:sldMk cId="2363114389" sldId="260"/>
            <ac:picMk id="4" creationId="{45BF00A3-CEA1-43E6-B5C3-5F1FA730D308}"/>
          </ac:picMkLst>
        </pc:picChg>
        <pc:picChg chg="add mod">
          <ac:chgData name="Hill, Kellen" userId="S::hillk26@gator.uhd.edu::73e83cd4-078c-47d2-b39e-02f4876b4c29" providerId="AD" clId="Web-{E49DDAF1-3EB9-4EAB-BF94-4B46A07E8D92}" dt="2018-11-29T16:28:35.881" v="23" actId="1076"/>
          <ac:picMkLst>
            <pc:docMk/>
            <pc:sldMk cId="2363114389" sldId="260"/>
            <ac:picMk id="6" creationId="{5E375925-AB14-41BC-BAC2-A8E432E44169}"/>
          </ac:picMkLst>
        </pc:picChg>
      </pc:sldChg>
      <pc:sldChg chg="addSp delSp modSp new mod setBg setClrOvrMap">
        <pc:chgData name="Hill, Kellen" userId="S::hillk26@gator.uhd.edu::73e83cd4-078c-47d2-b39e-02f4876b4c29" providerId="AD" clId="Web-{E49DDAF1-3EB9-4EAB-BF94-4B46A07E8D92}" dt="2018-11-29T16:30:24.725" v="29"/>
        <pc:sldMkLst>
          <pc:docMk/>
          <pc:sldMk cId="542952786" sldId="261"/>
        </pc:sldMkLst>
        <pc:spChg chg="mod">
          <ac:chgData name="Hill, Kellen" userId="S::hillk26@gator.uhd.edu::73e83cd4-078c-47d2-b39e-02f4876b4c29" providerId="AD" clId="Web-{E49DDAF1-3EB9-4EAB-BF94-4B46A07E8D92}" dt="2018-11-29T16:30:24.725" v="29"/>
          <ac:spMkLst>
            <pc:docMk/>
            <pc:sldMk cId="542952786" sldId="261"/>
            <ac:spMk id="2" creationId="{1D0AD35A-D021-4E7C-8509-39A33564DCBA}"/>
          </ac:spMkLst>
        </pc:spChg>
        <pc:spChg chg="del">
          <ac:chgData name="Hill, Kellen" userId="S::hillk26@gator.uhd.edu::73e83cd4-078c-47d2-b39e-02f4876b4c29" providerId="AD" clId="Web-{E49DDAF1-3EB9-4EAB-BF94-4B46A07E8D92}" dt="2018-11-29T16:30:17.459" v="28"/>
          <ac:spMkLst>
            <pc:docMk/>
            <pc:sldMk cId="542952786" sldId="261"/>
            <ac:spMk id="3" creationId="{3AAF99DE-FECA-47F8-AF5D-D404D72A0B81}"/>
          </ac:spMkLst>
        </pc:spChg>
        <pc:spChg chg="add">
          <ac:chgData name="Hill, Kellen" userId="S::hillk26@gator.uhd.edu::73e83cd4-078c-47d2-b39e-02f4876b4c29" providerId="AD" clId="Web-{E49DDAF1-3EB9-4EAB-BF94-4B46A07E8D92}" dt="2018-11-29T16:30:24.725" v="29"/>
          <ac:spMkLst>
            <pc:docMk/>
            <pc:sldMk cId="542952786" sldId="261"/>
            <ac:spMk id="13" creationId="{4AC0CD9D-7610-4620-93B4-798CCD9AB581}"/>
          </ac:spMkLst>
        </pc:spChg>
        <pc:spChg chg="add">
          <ac:chgData name="Hill, Kellen" userId="S::hillk26@gator.uhd.edu::73e83cd4-078c-47d2-b39e-02f4876b4c29" providerId="AD" clId="Web-{E49DDAF1-3EB9-4EAB-BF94-4B46A07E8D92}" dt="2018-11-29T16:30:24.725" v="29"/>
          <ac:spMkLst>
            <pc:docMk/>
            <pc:sldMk cId="542952786" sldId="261"/>
            <ac:spMk id="19" creationId="{DE4D62F9-188E-4530-84C2-24BDEE4BEB82}"/>
          </ac:spMkLst>
        </pc:spChg>
        <pc:spChg chg="add">
          <ac:chgData name="Hill, Kellen" userId="S::hillk26@gator.uhd.edu::73e83cd4-078c-47d2-b39e-02f4876b4c29" providerId="AD" clId="Web-{E49DDAF1-3EB9-4EAB-BF94-4B46A07E8D92}" dt="2018-11-29T16:30:24.725" v="29"/>
          <ac:spMkLst>
            <pc:docMk/>
            <pc:sldMk cId="542952786" sldId="261"/>
            <ac:spMk id="21" creationId="{757B325C-3E35-45CF-9D07-3BCB281F3B9C}"/>
          </ac:spMkLst>
        </pc:spChg>
        <pc:spChg chg="add">
          <ac:chgData name="Hill, Kellen" userId="S::hillk26@gator.uhd.edu::73e83cd4-078c-47d2-b39e-02f4876b4c29" providerId="AD" clId="Web-{E49DDAF1-3EB9-4EAB-BF94-4B46A07E8D92}" dt="2018-11-29T16:30:24.725" v="29"/>
          <ac:spMkLst>
            <pc:docMk/>
            <pc:sldMk cId="542952786" sldId="261"/>
            <ac:spMk id="23" creationId="{C24BEC42-AFF3-40D1-93A2-A27A42E1E23C}"/>
          </ac:spMkLst>
        </pc:spChg>
        <pc:spChg chg="add">
          <ac:chgData name="Hill, Kellen" userId="S::hillk26@gator.uhd.edu::73e83cd4-078c-47d2-b39e-02f4876b4c29" providerId="AD" clId="Web-{E49DDAF1-3EB9-4EAB-BF94-4B46A07E8D92}" dt="2018-11-29T16:30:24.725" v="29"/>
          <ac:spMkLst>
            <pc:docMk/>
            <pc:sldMk cId="542952786" sldId="261"/>
            <ac:spMk id="25" creationId="{608F427C-1EC9-4280-9367-F2B3AA063E82}"/>
          </ac:spMkLst>
        </pc:spChg>
        <pc:spChg chg="add">
          <ac:chgData name="Hill, Kellen" userId="S::hillk26@gator.uhd.edu::73e83cd4-078c-47d2-b39e-02f4876b4c29" providerId="AD" clId="Web-{E49DDAF1-3EB9-4EAB-BF94-4B46A07E8D92}" dt="2018-11-29T16:30:24.725" v="29"/>
          <ac:spMkLst>
            <pc:docMk/>
            <pc:sldMk cId="542952786" sldId="261"/>
            <ac:spMk id="27" creationId="{F98810A7-E114-447A-A7D6-69B27CFB5650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30:24.725" v="29"/>
          <ac:picMkLst>
            <pc:docMk/>
            <pc:sldMk cId="542952786" sldId="261"/>
            <ac:picMk id="4" creationId="{B81E350E-B7FB-4850-ABBA-7E5D8B703C97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0:24.725" v="29"/>
          <ac:picMkLst>
            <pc:docMk/>
            <pc:sldMk cId="542952786" sldId="261"/>
            <ac:picMk id="9" creationId="{41B68C77-138E-4BF7-A276-BD0C78A4219F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0:24.725" v="29"/>
          <ac:picMkLst>
            <pc:docMk/>
            <pc:sldMk cId="542952786" sldId="261"/>
            <ac:picMk id="11" creationId="{7C268552-D473-46ED-B1B8-422042C4DEF1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0:24.725" v="29"/>
          <ac:picMkLst>
            <pc:docMk/>
            <pc:sldMk cId="542952786" sldId="261"/>
            <ac:picMk id="15" creationId="{B9238B3E-24AA-439A-B527-6C5DF6D72145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0:24.725" v="29"/>
          <ac:picMkLst>
            <pc:docMk/>
            <pc:sldMk cId="542952786" sldId="261"/>
            <ac:picMk id="17" creationId="{69F01145-BEA3-4CBF-AA21-10077B948CA8}"/>
          </ac:picMkLst>
        </pc:picChg>
      </pc:sldChg>
      <pc:sldChg chg="addSp delSp modSp new">
        <pc:chgData name="Hill, Kellen" userId="S::hillk26@gator.uhd.edu::73e83cd4-078c-47d2-b39e-02f4876b4c29" providerId="AD" clId="Web-{E49DDAF1-3EB9-4EAB-BF94-4B46A07E8D92}" dt="2018-11-29T16:33:03.569" v="39" actId="14100"/>
        <pc:sldMkLst>
          <pc:docMk/>
          <pc:sldMk cId="1522243023" sldId="262"/>
        </pc:sldMkLst>
        <pc:spChg chg="mod">
          <ac:chgData name="Hill, Kellen" userId="S::hillk26@gator.uhd.edu::73e83cd4-078c-47d2-b39e-02f4876b4c29" providerId="AD" clId="Web-{E49DDAF1-3EB9-4EAB-BF94-4B46A07E8D92}" dt="2018-11-29T16:32:45.694" v="34" actId="20577"/>
          <ac:spMkLst>
            <pc:docMk/>
            <pc:sldMk cId="1522243023" sldId="262"/>
            <ac:spMk id="2" creationId="{6325DCF0-7CB4-4C28-BE74-6F41AE800259}"/>
          </ac:spMkLst>
        </pc:spChg>
        <pc:spChg chg="del">
          <ac:chgData name="Hill, Kellen" userId="S::hillk26@gator.uhd.edu::73e83cd4-078c-47d2-b39e-02f4876b4c29" providerId="AD" clId="Web-{E49DDAF1-3EB9-4EAB-BF94-4B46A07E8D92}" dt="2018-11-29T16:32:49.225" v="35"/>
          <ac:spMkLst>
            <pc:docMk/>
            <pc:sldMk cId="1522243023" sldId="262"/>
            <ac:spMk id="3" creationId="{E76A1BB5-0AC2-423F-B9BC-ED2794BACA3D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33:03.569" v="39" actId="14100"/>
          <ac:picMkLst>
            <pc:docMk/>
            <pc:sldMk cId="1522243023" sldId="262"/>
            <ac:picMk id="4" creationId="{473C19D8-E859-47D9-8F86-FAC28C227325}"/>
          </ac:picMkLst>
        </pc:picChg>
      </pc:sldChg>
      <pc:sldChg chg="addSp delSp modSp new">
        <pc:chgData name="Hill, Kellen" userId="S::hillk26@gator.uhd.edu::73e83cd4-078c-47d2-b39e-02f4876b4c29" providerId="AD" clId="Web-{E49DDAF1-3EB9-4EAB-BF94-4B46A07E8D92}" dt="2018-11-29T16:46:27.727" v="416" actId="20577"/>
        <pc:sldMkLst>
          <pc:docMk/>
          <pc:sldMk cId="2892142768" sldId="263"/>
        </pc:sldMkLst>
        <pc:spChg chg="mod">
          <ac:chgData name="Hill, Kellen" userId="S::hillk26@gator.uhd.edu::73e83cd4-078c-47d2-b39e-02f4876b4c29" providerId="AD" clId="Web-{E49DDAF1-3EB9-4EAB-BF94-4B46A07E8D92}" dt="2018-11-29T16:46:27.727" v="416" actId="20577"/>
          <ac:spMkLst>
            <pc:docMk/>
            <pc:sldMk cId="2892142768" sldId="263"/>
            <ac:spMk id="2" creationId="{A55E4616-2F52-436C-B92F-E0CFFB770BDB}"/>
          </ac:spMkLst>
        </pc:spChg>
        <pc:spChg chg="del">
          <ac:chgData name="Hill, Kellen" userId="S::hillk26@gator.uhd.edu::73e83cd4-078c-47d2-b39e-02f4876b4c29" providerId="AD" clId="Web-{E49DDAF1-3EB9-4EAB-BF94-4B46A07E8D92}" dt="2018-11-29T16:33:39.006" v="44"/>
          <ac:spMkLst>
            <pc:docMk/>
            <pc:sldMk cId="2892142768" sldId="263"/>
            <ac:spMk id="3" creationId="{B74DDA94-8D47-497E-9276-218D07719869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34:07.741" v="50" actId="1076"/>
          <ac:picMkLst>
            <pc:docMk/>
            <pc:sldMk cId="2892142768" sldId="263"/>
            <ac:picMk id="4" creationId="{D6FAE272-8E14-4943-BAB2-5699E89C03D3}"/>
          </ac:picMkLst>
        </pc:picChg>
        <pc:picChg chg="add mod">
          <ac:chgData name="Hill, Kellen" userId="S::hillk26@gator.uhd.edu::73e83cd4-078c-47d2-b39e-02f4876b4c29" providerId="AD" clId="Web-{E49DDAF1-3EB9-4EAB-BF94-4B46A07E8D92}" dt="2018-11-29T16:34:17.022" v="52" actId="14100"/>
          <ac:picMkLst>
            <pc:docMk/>
            <pc:sldMk cId="2892142768" sldId="263"/>
            <ac:picMk id="6" creationId="{B328C86B-CB53-4ECD-B23B-39B65BA371C3}"/>
          </ac:picMkLst>
        </pc:picChg>
      </pc:sldChg>
      <pc:sldChg chg="addSp delSp modSp new">
        <pc:chgData name="Hill, Kellen" userId="S::hillk26@gator.uhd.edu::73e83cd4-078c-47d2-b39e-02f4876b4c29" providerId="AD" clId="Web-{E49DDAF1-3EB9-4EAB-BF94-4B46A07E8D92}" dt="2018-11-29T16:34:52.912" v="59" actId="14100"/>
        <pc:sldMkLst>
          <pc:docMk/>
          <pc:sldMk cId="241867524" sldId="264"/>
        </pc:sldMkLst>
        <pc:spChg chg="mod">
          <ac:chgData name="Hill, Kellen" userId="S::hillk26@gator.uhd.edu::73e83cd4-078c-47d2-b39e-02f4876b4c29" providerId="AD" clId="Web-{E49DDAF1-3EB9-4EAB-BF94-4B46A07E8D92}" dt="2018-11-29T16:34:41.787" v="57" actId="20577"/>
          <ac:spMkLst>
            <pc:docMk/>
            <pc:sldMk cId="241867524" sldId="264"/>
            <ac:spMk id="2" creationId="{AB56B13B-84F9-42F1-8861-0029AE2AE630}"/>
          </ac:spMkLst>
        </pc:spChg>
        <pc:spChg chg="del">
          <ac:chgData name="Hill, Kellen" userId="S::hillk26@gator.uhd.edu::73e83cd4-078c-47d2-b39e-02f4876b4c29" providerId="AD" clId="Web-{E49DDAF1-3EB9-4EAB-BF94-4B46A07E8D92}" dt="2018-11-29T16:34:50.928" v="58"/>
          <ac:spMkLst>
            <pc:docMk/>
            <pc:sldMk cId="241867524" sldId="264"/>
            <ac:spMk id="3" creationId="{A1365FED-A92D-4777-BC7E-8A85DFA7C151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34:52.912" v="59" actId="14100"/>
          <ac:picMkLst>
            <pc:docMk/>
            <pc:sldMk cId="241867524" sldId="264"/>
            <ac:picMk id="4" creationId="{F95DD1AC-3033-4BFE-9202-5AE7B5C2F492}"/>
          </ac:picMkLst>
        </pc:picChg>
      </pc:sldChg>
      <pc:sldChg chg="addSp delSp modSp new">
        <pc:chgData name="Hill, Kellen" userId="S::hillk26@gator.uhd.edu::73e83cd4-078c-47d2-b39e-02f4876b4c29" providerId="AD" clId="Web-{E49DDAF1-3EB9-4EAB-BF94-4B46A07E8D92}" dt="2018-11-29T16:35:38.350" v="69" actId="1076"/>
        <pc:sldMkLst>
          <pc:docMk/>
          <pc:sldMk cId="1242499185" sldId="265"/>
        </pc:sldMkLst>
        <pc:spChg chg="mod">
          <ac:chgData name="Hill, Kellen" userId="S::hillk26@gator.uhd.edu::73e83cd4-078c-47d2-b39e-02f4876b4c29" providerId="AD" clId="Web-{E49DDAF1-3EB9-4EAB-BF94-4B46A07E8D92}" dt="2018-11-29T16:35:28.631" v="66" actId="20577"/>
          <ac:spMkLst>
            <pc:docMk/>
            <pc:sldMk cId="1242499185" sldId="265"/>
            <ac:spMk id="2" creationId="{1252ABB7-794E-4886-80F4-6AC9B35A2232}"/>
          </ac:spMkLst>
        </pc:spChg>
        <pc:spChg chg="del">
          <ac:chgData name="Hill, Kellen" userId="S::hillk26@gator.uhd.edu::73e83cd4-078c-47d2-b39e-02f4876b4c29" providerId="AD" clId="Web-{E49DDAF1-3EB9-4EAB-BF94-4B46A07E8D92}" dt="2018-11-29T16:35:34.038" v="67"/>
          <ac:spMkLst>
            <pc:docMk/>
            <pc:sldMk cId="1242499185" sldId="265"/>
            <ac:spMk id="3" creationId="{27876D3F-081D-40D9-AB16-84E5F3E43020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35:38.350" v="69" actId="1076"/>
          <ac:picMkLst>
            <pc:docMk/>
            <pc:sldMk cId="1242499185" sldId="265"/>
            <ac:picMk id="4" creationId="{04DEC7E2-7886-4BD6-96CD-F6D824A7565D}"/>
          </ac:picMkLst>
        </pc:picChg>
      </pc:sldChg>
      <pc:sldChg chg="modSp new">
        <pc:chgData name="Hill, Kellen" userId="S::hillk26@gator.uhd.edu::73e83cd4-078c-47d2-b39e-02f4876b4c29" providerId="AD" clId="Web-{E49DDAF1-3EB9-4EAB-BF94-4B46A07E8D92}" dt="2018-11-29T16:38:28.756" v="173" actId="20577"/>
        <pc:sldMkLst>
          <pc:docMk/>
          <pc:sldMk cId="26867353" sldId="266"/>
        </pc:sldMkLst>
        <pc:spChg chg="mod">
          <ac:chgData name="Hill, Kellen" userId="S::hillk26@gator.uhd.edu::73e83cd4-078c-47d2-b39e-02f4876b4c29" providerId="AD" clId="Web-{E49DDAF1-3EB9-4EAB-BF94-4B46A07E8D92}" dt="2018-11-29T16:37:13.584" v="80" actId="20577"/>
          <ac:spMkLst>
            <pc:docMk/>
            <pc:sldMk cId="26867353" sldId="266"/>
            <ac:spMk id="2" creationId="{86ACC888-3A53-41C7-982E-B00CA2296A19}"/>
          </ac:spMkLst>
        </pc:spChg>
        <pc:spChg chg="mod">
          <ac:chgData name="Hill, Kellen" userId="S::hillk26@gator.uhd.edu::73e83cd4-078c-47d2-b39e-02f4876b4c29" providerId="AD" clId="Web-{E49DDAF1-3EB9-4EAB-BF94-4B46A07E8D92}" dt="2018-11-29T16:38:28.756" v="173" actId="20577"/>
          <ac:spMkLst>
            <pc:docMk/>
            <pc:sldMk cId="26867353" sldId="266"/>
            <ac:spMk id="3" creationId="{D4D7BFB6-42AC-43B8-B352-4A96FE35AEF6}"/>
          </ac:spMkLst>
        </pc:spChg>
      </pc:sldChg>
      <pc:sldChg chg="addSp modSp new mod setBg setClrOvrMap">
        <pc:chgData name="Hill, Kellen" userId="S::hillk26@gator.uhd.edu::73e83cd4-078c-47d2-b39e-02f4876b4c29" providerId="AD" clId="Web-{E49DDAF1-3EB9-4EAB-BF94-4B46A07E8D92}" dt="2018-11-29T16:39:52.350" v="212"/>
        <pc:sldMkLst>
          <pc:docMk/>
          <pc:sldMk cId="3345798722" sldId="267"/>
        </pc:sldMkLst>
        <pc:spChg chg="mo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2" creationId="{A67A65F9-3306-4835-BFFF-C9DB2E477110}"/>
          </ac:spMkLst>
        </pc:spChg>
        <pc:spChg chg="mo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3" creationId="{9F191DE5-C195-49FF-AD76-B0EC41ABBD3E}"/>
          </ac:spMkLst>
        </pc:spChg>
        <pc:spChg chg="ad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13" creationId="{4AC0CD9D-7610-4620-93B4-798CCD9AB581}"/>
          </ac:spMkLst>
        </pc:spChg>
        <pc:spChg chg="ad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19" creationId="{DE4D62F9-188E-4530-84C2-24BDEE4BEB82}"/>
          </ac:spMkLst>
        </pc:spChg>
        <pc:spChg chg="ad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21" creationId="{757B325C-3E35-45CF-9D07-3BCB281F3B9C}"/>
          </ac:spMkLst>
        </pc:spChg>
        <pc:spChg chg="ad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23" creationId="{C24BEC42-AFF3-40D1-93A2-A27A42E1E23C}"/>
          </ac:spMkLst>
        </pc:spChg>
        <pc:spChg chg="ad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25" creationId="{608F427C-1EC9-4280-9367-F2B3AA063E82}"/>
          </ac:spMkLst>
        </pc:spChg>
        <pc:spChg chg="add">
          <ac:chgData name="Hill, Kellen" userId="S::hillk26@gator.uhd.edu::73e83cd4-078c-47d2-b39e-02f4876b4c29" providerId="AD" clId="Web-{E49DDAF1-3EB9-4EAB-BF94-4B46A07E8D92}" dt="2018-11-29T16:39:52.350" v="212"/>
          <ac:spMkLst>
            <pc:docMk/>
            <pc:sldMk cId="3345798722" sldId="267"/>
            <ac:spMk id="27" creationId="{F98810A7-E114-447A-A7D6-69B27CFB5650}"/>
          </ac:spMkLst>
        </pc:spChg>
        <pc:picChg chg="add mod">
          <ac:chgData name="Hill, Kellen" userId="S::hillk26@gator.uhd.edu::73e83cd4-078c-47d2-b39e-02f4876b4c29" providerId="AD" clId="Web-{E49DDAF1-3EB9-4EAB-BF94-4B46A07E8D92}" dt="2018-11-29T16:39:52.350" v="212"/>
          <ac:picMkLst>
            <pc:docMk/>
            <pc:sldMk cId="3345798722" sldId="267"/>
            <ac:picMk id="4" creationId="{1E9D7EF1-5A6F-4D19-AF67-9494478CDAA3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9:52.350" v="212"/>
          <ac:picMkLst>
            <pc:docMk/>
            <pc:sldMk cId="3345798722" sldId="267"/>
            <ac:picMk id="9" creationId="{41B68C77-138E-4BF7-A276-BD0C78A4219F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9:52.350" v="212"/>
          <ac:picMkLst>
            <pc:docMk/>
            <pc:sldMk cId="3345798722" sldId="267"/>
            <ac:picMk id="11" creationId="{7C268552-D473-46ED-B1B8-422042C4DEF1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9:52.350" v="212"/>
          <ac:picMkLst>
            <pc:docMk/>
            <pc:sldMk cId="3345798722" sldId="267"/>
            <ac:picMk id="15" creationId="{B9238B3E-24AA-439A-B527-6C5DF6D72145}"/>
          </ac:picMkLst>
        </pc:picChg>
        <pc:picChg chg="add">
          <ac:chgData name="Hill, Kellen" userId="S::hillk26@gator.uhd.edu::73e83cd4-078c-47d2-b39e-02f4876b4c29" providerId="AD" clId="Web-{E49DDAF1-3EB9-4EAB-BF94-4B46A07E8D92}" dt="2018-11-29T16:39:52.350" v="212"/>
          <ac:picMkLst>
            <pc:docMk/>
            <pc:sldMk cId="3345798722" sldId="267"/>
            <ac:picMk id="17" creationId="{69F01145-BEA3-4CBF-AA21-10077B948CA8}"/>
          </ac:picMkLst>
        </pc:picChg>
      </pc:sldChg>
      <pc:sldChg chg="modSp new ord">
        <pc:chgData name="Hill, Kellen" userId="S::hillk26@gator.uhd.edu::73e83cd4-078c-47d2-b39e-02f4876b4c29" providerId="AD" clId="Web-{E49DDAF1-3EB9-4EAB-BF94-4B46A07E8D92}" dt="2018-11-29T16:43:33.991" v="367"/>
        <pc:sldMkLst>
          <pc:docMk/>
          <pc:sldMk cId="1285246991" sldId="268"/>
        </pc:sldMkLst>
        <pc:spChg chg="mod">
          <ac:chgData name="Hill, Kellen" userId="S::hillk26@gator.uhd.edu::73e83cd4-078c-47d2-b39e-02f4876b4c29" providerId="AD" clId="Web-{E49DDAF1-3EB9-4EAB-BF94-4B46A07E8D92}" dt="2018-11-29T16:40:23.476" v="219" actId="20577"/>
          <ac:spMkLst>
            <pc:docMk/>
            <pc:sldMk cId="1285246991" sldId="268"/>
            <ac:spMk id="2" creationId="{1162C354-E476-43A2-84C4-5C26B198077F}"/>
          </ac:spMkLst>
        </pc:spChg>
        <pc:spChg chg="mod">
          <ac:chgData name="Hill, Kellen" userId="S::hillk26@gator.uhd.edu::73e83cd4-078c-47d2-b39e-02f4876b4c29" providerId="AD" clId="Web-{E49DDAF1-3EB9-4EAB-BF94-4B46A07E8D92}" dt="2018-11-29T16:42:56.132" v="352" actId="20577"/>
          <ac:spMkLst>
            <pc:docMk/>
            <pc:sldMk cId="1285246991" sldId="268"/>
            <ac:spMk id="3" creationId="{F2B24801-7A1F-482A-9E28-D5EF20073C1D}"/>
          </ac:spMkLst>
        </pc:spChg>
      </pc:sldChg>
      <pc:sldChg chg="addSp delSp modSp new ord">
        <pc:chgData name="Hill, Kellen" userId="S::hillk26@gator.uhd.edu::73e83cd4-078c-47d2-b39e-02f4876b4c29" providerId="AD" clId="Web-{E49DDAF1-3EB9-4EAB-BF94-4B46A07E8D92}" dt="2018-11-29T16:43:58.772" v="381"/>
        <pc:sldMkLst>
          <pc:docMk/>
          <pc:sldMk cId="2591188348" sldId="269"/>
        </pc:sldMkLst>
        <pc:spChg chg="mod">
          <ac:chgData name="Hill, Kellen" userId="S::hillk26@gator.uhd.edu::73e83cd4-078c-47d2-b39e-02f4876b4c29" providerId="AD" clId="Web-{E49DDAF1-3EB9-4EAB-BF94-4B46A07E8D92}" dt="2018-11-29T16:43:39.133" v="371" actId="20577"/>
          <ac:spMkLst>
            <pc:docMk/>
            <pc:sldMk cId="2591188348" sldId="269"/>
            <ac:spMk id="2" creationId="{59044E7E-72EE-4797-9EB0-3B1FF0381A4B}"/>
          </ac:spMkLst>
        </pc:spChg>
        <pc:spChg chg="del mod">
          <ac:chgData name="Hill, Kellen" userId="S::hillk26@gator.uhd.edu::73e83cd4-078c-47d2-b39e-02f4876b4c29" providerId="AD" clId="Web-{E49DDAF1-3EB9-4EAB-BF94-4B46A07E8D92}" dt="2018-11-29T16:43:58.772" v="381"/>
          <ac:spMkLst>
            <pc:docMk/>
            <pc:sldMk cId="2591188348" sldId="269"/>
            <ac:spMk id="3" creationId="{CDBA1F1C-DC70-48C7-9EA1-3FF3E1CE5A85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43:58.772" v="381"/>
          <ac:picMkLst>
            <pc:docMk/>
            <pc:sldMk cId="2591188348" sldId="269"/>
            <ac:picMk id="4" creationId="{2FC14DD0-FDED-4BA8-8857-9969D7E5969B}"/>
          </ac:picMkLst>
        </pc:picChg>
      </pc:sldChg>
      <pc:sldChg chg="addSp delSp modSp new ord">
        <pc:chgData name="Hill, Kellen" userId="S::hillk26@gator.uhd.edu::73e83cd4-078c-47d2-b39e-02f4876b4c29" providerId="AD" clId="Web-{E49DDAF1-3EB9-4EAB-BF94-4B46A07E8D92}" dt="2018-11-29T16:45:13.898" v="394" actId="1076"/>
        <pc:sldMkLst>
          <pc:docMk/>
          <pc:sldMk cId="1129262978" sldId="270"/>
        </pc:sldMkLst>
        <pc:spChg chg="mod">
          <ac:chgData name="Hill, Kellen" userId="S::hillk26@gator.uhd.edu::73e83cd4-078c-47d2-b39e-02f4876b4c29" providerId="AD" clId="Web-{E49DDAF1-3EB9-4EAB-BF94-4B46A07E8D92}" dt="2018-11-29T16:44:43.288" v="390" actId="20577"/>
          <ac:spMkLst>
            <pc:docMk/>
            <pc:sldMk cId="1129262978" sldId="270"/>
            <ac:spMk id="2" creationId="{7F8F6E41-C7AB-42C7-895C-93972CAF7872}"/>
          </ac:spMkLst>
        </pc:spChg>
        <pc:spChg chg="del">
          <ac:chgData name="Hill, Kellen" userId="S::hillk26@gator.uhd.edu::73e83cd4-078c-47d2-b39e-02f4876b4c29" providerId="AD" clId="Web-{E49DDAF1-3EB9-4EAB-BF94-4B46A07E8D92}" dt="2018-11-29T16:45:03.648" v="391"/>
          <ac:spMkLst>
            <pc:docMk/>
            <pc:sldMk cId="1129262978" sldId="270"/>
            <ac:spMk id="3" creationId="{7ABB2D02-1922-416B-B063-C29F1A85EF2C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45:13.898" v="394" actId="1076"/>
          <ac:picMkLst>
            <pc:docMk/>
            <pc:sldMk cId="1129262978" sldId="270"/>
            <ac:picMk id="4" creationId="{AF05AA58-B9F0-44EF-8890-80364FDFB85D}"/>
          </ac:picMkLst>
        </pc:picChg>
      </pc:sldChg>
      <pc:sldChg chg="addSp delSp modSp new ord">
        <pc:chgData name="Hill, Kellen" userId="S::hillk26@gator.uhd.edu::73e83cd4-078c-47d2-b39e-02f4876b4c29" providerId="AD" clId="Web-{E49DDAF1-3EB9-4EAB-BF94-4B46A07E8D92}" dt="2018-11-29T16:45:42.929" v="406"/>
        <pc:sldMkLst>
          <pc:docMk/>
          <pc:sldMk cId="3276883401" sldId="271"/>
        </pc:sldMkLst>
        <pc:spChg chg="mod">
          <ac:chgData name="Hill, Kellen" userId="S::hillk26@gator.uhd.edu::73e83cd4-078c-47d2-b39e-02f4876b4c29" providerId="AD" clId="Web-{E49DDAF1-3EB9-4EAB-BF94-4B46A07E8D92}" dt="2018-11-29T16:45:32.445" v="405" actId="20577"/>
          <ac:spMkLst>
            <pc:docMk/>
            <pc:sldMk cId="3276883401" sldId="271"/>
            <ac:spMk id="2" creationId="{638F70DF-D92D-494C-B6FE-992485B2FB6E}"/>
          </ac:spMkLst>
        </pc:spChg>
        <pc:spChg chg="del">
          <ac:chgData name="Hill, Kellen" userId="S::hillk26@gator.uhd.edu::73e83cd4-078c-47d2-b39e-02f4876b4c29" providerId="AD" clId="Web-{E49DDAF1-3EB9-4EAB-BF94-4B46A07E8D92}" dt="2018-11-29T16:45:42.929" v="406"/>
          <ac:spMkLst>
            <pc:docMk/>
            <pc:sldMk cId="3276883401" sldId="271"/>
            <ac:spMk id="3" creationId="{D4BEF5C7-EDED-40AE-BC66-FB3C312688E2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45:42.929" v="406"/>
          <ac:picMkLst>
            <pc:docMk/>
            <pc:sldMk cId="3276883401" sldId="271"/>
            <ac:picMk id="4" creationId="{A8EDBE93-07CB-4115-9527-BCA89EABDDF1}"/>
          </ac:picMkLst>
        </pc:picChg>
      </pc:sldChg>
      <pc:sldChg chg="addSp delSp modSp new ord">
        <pc:chgData name="Hill, Kellen" userId="S::hillk26@gator.uhd.edu::73e83cd4-078c-47d2-b39e-02f4876b4c29" providerId="AD" clId="Web-{E49DDAF1-3EB9-4EAB-BF94-4B46A07E8D92}" dt="2018-11-29T16:47:44.101" v="435" actId="1076"/>
        <pc:sldMkLst>
          <pc:docMk/>
          <pc:sldMk cId="2509610122" sldId="272"/>
        </pc:sldMkLst>
        <pc:spChg chg="mod">
          <ac:chgData name="Hill, Kellen" userId="S::hillk26@gator.uhd.edu::73e83cd4-078c-47d2-b39e-02f4876b4c29" providerId="AD" clId="Web-{E49DDAF1-3EB9-4EAB-BF94-4B46A07E8D92}" dt="2018-11-29T16:46:46.741" v="430" actId="20577"/>
          <ac:spMkLst>
            <pc:docMk/>
            <pc:sldMk cId="2509610122" sldId="272"/>
            <ac:spMk id="2" creationId="{C09372EE-C680-4922-BFAA-D306DF3E9A80}"/>
          </ac:spMkLst>
        </pc:spChg>
        <pc:spChg chg="del">
          <ac:chgData name="Hill, Kellen" userId="S::hillk26@gator.uhd.edu::73e83cd4-078c-47d2-b39e-02f4876b4c29" providerId="AD" clId="Web-{E49DDAF1-3EB9-4EAB-BF94-4B46A07E8D92}" dt="2018-11-29T16:47:37.054" v="431"/>
          <ac:spMkLst>
            <pc:docMk/>
            <pc:sldMk cId="2509610122" sldId="272"/>
            <ac:spMk id="3" creationId="{F5ECF65D-4F81-44A4-A18D-03D6617C03DB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47:39.366" v="434" actId="1076"/>
          <ac:picMkLst>
            <pc:docMk/>
            <pc:sldMk cId="2509610122" sldId="272"/>
            <ac:picMk id="4" creationId="{B514F6B5-F234-4908-A554-F84C4C215439}"/>
          </ac:picMkLst>
        </pc:picChg>
        <pc:picChg chg="add mod">
          <ac:chgData name="Hill, Kellen" userId="S::hillk26@gator.uhd.edu::73e83cd4-078c-47d2-b39e-02f4876b4c29" providerId="AD" clId="Web-{E49DDAF1-3EB9-4EAB-BF94-4B46A07E8D92}" dt="2018-11-29T16:47:44.101" v="435" actId="1076"/>
          <ac:picMkLst>
            <pc:docMk/>
            <pc:sldMk cId="2509610122" sldId="272"/>
            <ac:picMk id="6" creationId="{94410254-F2A1-4DF8-9D6A-D98CFCF80307}"/>
          </ac:picMkLst>
        </pc:picChg>
      </pc:sldChg>
      <pc:sldChg chg="addSp delSp modSp new mod setBg setClrOvrMap">
        <pc:chgData name="Hill, Kellen" userId="S::hillk26@gator.uhd.edu::73e83cd4-078c-47d2-b39e-02f4876b4c29" providerId="AD" clId="Web-{E49DDAF1-3EB9-4EAB-BF94-4B46A07E8D92}" dt="2018-11-29T16:56:20.992" v="449"/>
        <pc:sldMkLst>
          <pc:docMk/>
          <pc:sldMk cId="413150376" sldId="273"/>
        </pc:sldMkLst>
        <pc:spChg chg="mod">
          <ac:chgData name="Hill, Kellen" userId="S::hillk26@gator.uhd.edu::73e83cd4-078c-47d2-b39e-02f4876b4c29" providerId="AD" clId="Web-{E49DDAF1-3EB9-4EAB-BF94-4B46A07E8D92}" dt="2018-11-29T16:56:20.992" v="449"/>
          <ac:spMkLst>
            <pc:docMk/>
            <pc:sldMk cId="413150376" sldId="273"/>
            <ac:spMk id="2" creationId="{91BD2A52-E64C-4BA4-A5C1-255134EDCB0A}"/>
          </ac:spMkLst>
        </pc:spChg>
        <pc:spChg chg="del">
          <ac:chgData name="Hill, Kellen" userId="S::hillk26@gator.uhd.edu::73e83cd4-078c-47d2-b39e-02f4876b4c29" providerId="AD" clId="Web-{E49DDAF1-3EB9-4EAB-BF94-4B46A07E8D92}" dt="2018-11-29T16:56:08.867" v="447"/>
          <ac:spMkLst>
            <pc:docMk/>
            <pc:sldMk cId="413150376" sldId="273"/>
            <ac:spMk id="3" creationId="{B0343F80-2684-4FFF-9D7D-95C1C8B0B08C}"/>
          </ac:spMkLst>
        </pc:spChg>
        <pc:spChg chg="add">
          <ac:chgData name="Hill, Kellen" userId="S::hillk26@gator.uhd.edu::73e83cd4-078c-47d2-b39e-02f4876b4c29" providerId="AD" clId="Web-{E49DDAF1-3EB9-4EAB-BF94-4B46A07E8D92}" dt="2018-11-29T16:56:20.992" v="449"/>
          <ac:spMkLst>
            <pc:docMk/>
            <pc:sldMk cId="413150376" sldId="273"/>
            <ac:spMk id="13" creationId="{4AC0CD9D-7610-4620-93B4-798CCD9AB581}"/>
          </ac:spMkLst>
        </pc:spChg>
        <pc:spChg chg="add">
          <ac:chgData name="Hill, Kellen" userId="S::hillk26@gator.uhd.edu::73e83cd4-078c-47d2-b39e-02f4876b4c29" providerId="AD" clId="Web-{E49DDAF1-3EB9-4EAB-BF94-4B46A07E8D92}" dt="2018-11-29T16:56:20.992" v="449"/>
          <ac:spMkLst>
            <pc:docMk/>
            <pc:sldMk cId="413150376" sldId="273"/>
            <ac:spMk id="19" creationId="{DE4D62F9-188E-4530-84C2-24BDEE4BEB82}"/>
          </ac:spMkLst>
        </pc:spChg>
        <pc:spChg chg="add">
          <ac:chgData name="Hill, Kellen" userId="S::hillk26@gator.uhd.edu::73e83cd4-078c-47d2-b39e-02f4876b4c29" providerId="AD" clId="Web-{E49DDAF1-3EB9-4EAB-BF94-4B46A07E8D92}" dt="2018-11-29T16:56:20.992" v="449"/>
          <ac:spMkLst>
            <pc:docMk/>
            <pc:sldMk cId="413150376" sldId="273"/>
            <ac:spMk id="21" creationId="{757B325C-3E35-45CF-9D07-3BCB281F3B9C}"/>
          </ac:spMkLst>
        </pc:spChg>
        <pc:spChg chg="add">
          <ac:chgData name="Hill, Kellen" userId="S::hillk26@gator.uhd.edu::73e83cd4-078c-47d2-b39e-02f4876b4c29" providerId="AD" clId="Web-{E49DDAF1-3EB9-4EAB-BF94-4B46A07E8D92}" dt="2018-11-29T16:56:20.992" v="449"/>
          <ac:spMkLst>
            <pc:docMk/>
            <pc:sldMk cId="413150376" sldId="273"/>
            <ac:spMk id="23" creationId="{C24BEC42-AFF3-40D1-93A2-A27A42E1E23C}"/>
          </ac:spMkLst>
        </pc:spChg>
        <pc:spChg chg="add">
          <ac:chgData name="Hill, Kellen" userId="S::hillk26@gator.uhd.edu::73e83cd4-078c-47d2-b39e-02f4876b4c29" providerId="AD" clId="Web-{E49DDAF1-3EB9-4EAB-BF94-4B46A07E8D92}" dt="2018-11-29T16:56:20.992" v="449"/>
          <ac:spMkLst>
            <pc:docMk/>
            <pc:sldMk cId="413150376" sldId="273"/>
            <ac:spMk id="25" creationId="{608F427C-1EC9-4280-9367-F2B3AA063E82}"/>
          </ac:spMkLst>
        </pc:spChg>
        <pc:spChg chg="add">
          <ac:chgData name="Hill, Kellen" userId="S::hillk26@gator.uhd.edu::73e83cd4-078c-47d2-b39e-02f4876b4c29" providerId="AD" clId="Web-{E49DDAF1-3EB9-4EAB-BF94-4B46A07E8D92}" dt="2018-11-29T16:56:20.992" v="449"/>
          <ac:spMkLst>
            <pc:docMk/>
            <pc:sldMk cId="413150376" sldId="273"/>
            <ac:spMk id="27" creationId="{F98810A7-E114-447A-A7D6-69B27CFB5650}"/>
          </ac:spMkLst>
        </pc:spChg>
        <pc:picChg chg="add mod ord">
          <ac:chgData name="Hill, Kellen" userId="S::hillk26@gator.uhd.edu::73e83cd4-078c-47d2-b39e-02f4876b4c29" providerId="AD" clId="Web-{E49DDAF1-3EB9-4EAB-BF94-4B46A07E8D92}" dt="2018-11-29T16:56:20.992" v="449"/>
          <ac:picMkLst>
            <pc:docMk/>
            <pc:sldMk cId="413150376" sldId="273"/>
            <ac:picMk id="4" creationId="{84E61BF7-535D-42F8-BE8E-F4E49CB0046D}"/>
          </ac:picMkLst>
        </pc:picChg>
        <pc:picChg chg="add">
          <ac:chgData name="Hill, Kellen" userId="S::hillk26@gator.uhd.edu::73e83cd4-078c-47d2-b39e-02f4876b4c29" providerId="AD" clId="Web-{E49DDAF1-3EB9-4EAB-BF94-4B46A07E8D92}" dt="2018-11-29T16:56:20.992" v="449"/>
          <ac:picMkLst>
            <pc:docMk/>
            <pc:sldMk cId="413150376" sldId="273"/>
            <ac:picMk id="9" creationId="{41B68C77-138E-4BF7-A276-BD0C78A4219F}"/>
          </ac:picMkLst>
        </pc:picChg>
        <pc:picChg chg="add">
          <ac:chgData name="Hill, Kellen" userId="S::hillk26@gator.uhd.edu::73e83cd4-078c-47d2-b39e-02f4876b4c29" providerId="AD" clId="Web-{E49DDAF1-3EB9-4EAB-BF94-4B46A07E8D92}" dt="2018-11-29T16:56:20.992" v="449"/>
          <ac:picMkLst>
            <pc:docMk/>
            <pc:sldMk cId="413150376" sldId="273"/>
            <ac:picMk id="11" creationId="{7C268552-D473-46ED-B1B8-422042C4DEF1}"/>
          </ac:picMkLst>
        </pc:picChg>
        <pc:picChg chg="add">
          <ac:chgData name="Hill, Kellen" userId="S::hillk26@gator.uhd.edu::73e83cd4-078c-47d2-b39e-02f4876b4c29" providerId="AD" clId="Web-{E49DDAF1-3EB9-4EAB-BF94-4B46A07E8D92}" dt="2018-11-29T16:56:20.992" v="449"/>
          <ac:picMkLst>
            <pc:docMk/>
            <pc:sldMk cId="413150376" sldId="273"/>
            <ac:picMk id="15" creationId="{B9238B3E-24AA-439A-B527-6C5DF6D72145}"/>
          </ac:picMkLst>
        </pc:picChg>
        <pc:picChg chg="add">
          <ac:chgData name="Hill, Kellen" userId="S::hillk26@gator.uhd.edu::73e83cd4-078c-47d2-b39e-02f4876b4c29" providerId="AD" clId="Web-{E49DDAF1-3EB9-4EAB-BF94-4B46A07E8D92}" dt="2018-11-29T16:56:20.992" v="449"/>
          <ac:picMkLst>
            <pc:docMk/>
            <pc:sldMk cId="413150376" sldId="273"/>
            <ac:picMk id="17" creationId="{69F01145-BEA3-4CBF-AA21-10077B948CA8}"/>
          </ac:picMkLst>
        </pc:picChg>
      </pc:sldChg>
    </pc:docChg>
  </pc:docChgLst>
  <pc:docChgLst>
    <pc:chgData name="Hill, Kellen" userId="S::hillk26@gator.uhd.edu::73e83cd4-078c-47d2-b39e-02f4876b4c29" providerId="AD" clId="Web-{86662456-E70D-D3C9-8940-A55B2CC55569}"/>
    <pc:docChg chg="addSld modSld sldOrd">
      <pc:chgData name="Hill, Kellen" userId="S::hillk26@gator.uhd.edu::73e83cd4-078c-47d2-b39e-02f4876b4c29" providerId="AD" clId="Web-{86662456-E70D-D3C9-8940-A55B2CC55569}" dt="2018-09-13T15:40:24.454" v="454" actId="20577"/>
      <pc:docMkLst>
        <pc:docMk/>
      </pc:docMkLst>
      <pc:sldChg chg="modSp">
        <pc:chgData name="Hill, Kellen" userId="S::hillk26@gator.uhd.edu::73e83cd4-078c-47d2-b39e-02f4876b4c29" providerId="AD" clId="Web-{86662456-E70D-D3C9-8940-A55B2CC55569}" dt="2018-09-13T15:40:19.516" v="452" actId="20577"/>
        <pc:sldMkLst>
          <pc:docMk/>
          <pc:sldMk cId="2299734367" sldId="256"/>
        </pc:sldMkLst>
        <pc:spChg chg="mod">
          <ac:chgData name="Hill, Kellen" userId="S::hillk26@gator.uhd.edu::73e83cd4-078c-47d2-b39e-02f4876b4c29" providerId="AD" clId="Web-{86662456-E70D-D3C9-8940-A55B2CC55569}" dt="2018-09-13T15:39:19.250" v="399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Hill, Kellen" userId="S::hillk26@gator.uhd.edu::73e83cd4-078c-47d2-b39e-02f4876b4c29" providerId="AD" clId="Web-{86662456-E70D-D3C9-8940-A55B2CC55569}" dt="2018-09-13T15:40:19.516" v="452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modSp new">
        <pc:chgData name="Hill, Kellen" userId="S::hillk26@gator.uhd.edu::73e83cd4-078c-47d2-b39e-02f4876b4c29" providerId="AD" clId="Web-{86662456-E70D-D3C9-8940-A55B2CC55569}" dt="2018-09-13T15:24:20.010" v="137" actId="20577"/>
        <pc:sldMkLst>
          <pc:docMk/>
          <pc:sldMk cId="3785243287" sldId="257"/>
        </pc:sldMkLst>
        <pc:spChg chg="mod">
          <ac:chgData name="Hill, Kellen" userId="S::hillk26@gator.uhd.edu::73e83cd4-078c-47d2-b39e-02f4876b4c29" providerId="AD" clId="Web-{86662456-E70D-D3C9-8940-A55B2CC55569}" dt="2018-09-13T15:24:20.010" v="137" actId="20577"/>
          <ac:spMkLst>
            <pc:docMk/>
            <pc:sldMk cId="3785243287" sldId="257"/>
            <ac:spMk id="2" creationId="{AE2F0467-D527-4530-96F8-3B0C3B4E9768}"/>
          </ac:spMkLst>
        </pc:spChg>
        <pc:spChg chg="mod">
          <ac:chgData name="Hill, Kellen" userId="S::hillk26@gator.uhd.edu::73e83cd4-078c-47d2-b39e-02f4876b4c29" providerId="AD" clId="Web-{86662456-E70D-D3C9-8940-A55B2CC55569}" dt="2018-09-13T15:24:13.010" v="131" actId="20577"/>
          <ac:spMkLst>
            <pc:docMk/>
            <pc:sldMk cId="3785243287" sldId="257"/>
            <ac:spMk id="3" creationId="{39FEF2A7-31BC-4D7C-8FA1-648348F9A25C}"/>
          </ac:spMkLst>
        </pc:spChg>
      </pc:sldChg>
      <pc:sldChg chg="addSp modSp new ord">
        <pc:chgData name="Hill, Kellen" userId="S::hillk26@gator.uhd.edu::73e83cd4-078c-47d2-b39e-02f4876b4c29" providerId="AD" clId="Web-{86662456-E70D-D3C9-8940-A55B2CC55569}" dt="2018-09-13T15:38:40.016" v="388" actId="20577"/>
        <pc:sldMkLst>
          <pc:docMk/>
          <pc:sldMk cId="1833977710" sldId="258"/>
        </pc:sldMkLst>
        <pc:spChg chg="mod">
          <ac:chgData name="Hill, Kellen" userId="S::hillk26@gator.uhd.edu::73e83cd4-078c-47d2-b39e-02f4876b4c29" providerId="AD" clId="Web-{86662456-E70D-D3C9-8940-A55B2CC55569}" dt="2018-09-13T15:24:54.057" v="149" actId="20577"/>
          <ac:spMkLst>
            <pc:docMk/>
            <pc:sldMk cId="1833977710" sldId="258"/>
            <ac:spMk id="2" creationId="{81588C0A-42BC-4C3C-B332-BD24D6E6FAC8}"/>
          </ac:spMkLst>
        </pc:spChg>
        <pc:spChg chg="mod">
          <ac:chgData name="Hill, Kellen" userId="S::hillk26@gator.uhd.edu::73e83cd4-078c-47d2-b39e-02f4876b4c29" providerId="AD" clId="Web-{86662456-E70D-D3C9-8940-A55B2CC55569}" dt="2018-09-13T15:38:40.016" v="388" actId="20577"/>
          <ac:spMkLst>
            <pc:docMk/>
            <pc:sldMk cId="1833977710" sldId="258"/>
            <ac:spMk id="3" creationId="{B9FA5C22-2B1D-40D4-9892-558C9086FB9F}"/>
          </ac:spMkLst>
        </pc:spChg>
        <pc:picChg chg="add mod">
          <ac:chgData name="Hill, Kellen" userId="S::hillk26@gator.uhd.edu::73e83cd4-078c-47d2-b39e-02f4876b4c29" providerId="AD" clId="Web-{86662456-E70D-D3C9-8940-A55B2CC55569}" dt="2018-09-13T15:38:18.125" v="370" actId="1076"/>
          <ac:picMkLst>
            <pc:docMk/>
            <pc:sldMk cId="1833977710" sldId="258"/>
            <ac:picMk id="4" creationId="{BF19D2FB-DC01-455B-B670-898B76A1FB39}"/>
          </ac:picMkLst>
        </pc:picChg>
      </pc:sldChg>
      <pc:sldChg chg="modSp new">
        <pc:chgData name="Hill, Kellen" userId="S::hillk26@gator.uhd.edu::73e83cd4-078c-47d2-b39e-02f4876b4c29" providerId="AD" clId="Web-{86662456-E70D-D3C9-8940-A55B2CC55569}" dt="2018-09-13T15:34:59.436" v="366" actId="20577"/>
        <pc:sldMkLst>
          <pc:docMk/>
          <pc:sldMk cId="4263199752" sldId="259"/>
        </pc:sldMkLst>
        <pc:spChg chg="mod">
          <ac:chgData name="Hill, Kellen" userId="S::hillk26@gator.uhd.edu::73e83cd4-078c-47d2-b39e-02f4876b4c29" providerId="AD" clId="Web-{86662456-E70D-D3C9-8940-A55B2CC55569}" dt="2018-09-13T15:28:29.465" v="215" actId="20577"/>
          <ac:spMkLst>
            <pc:docMk/>
            <pc:sldMk cId="4263199752" sldId="259"/>
            <ac:spMk id="2" creationId="{852F6F5D-A644-420C-88C0-4F2707DAC8A9}"/>
          </ac:spMkLst>
        </pc:spChg>
        <pc:spChg chg="mod">
          <ac:chgData name="Hill, Kellen" userId="S::hillk26@gator.uhd.edu::73e83cd4-078c-47d2-b39e-02f4876b4c29" providerId="AD" clId="Web-{86662456-E70D-D3C9-8940-A55B2CC55569}" dt="2018-09-13T15:34:59.436" v="366" actId="20577"/>
          <ac:spMkLst>
            <pc:docMk/>
            <pc:sldMk cId="4263199752" sldId="259"/>
            <ac:spMk id="3" creationId="{C6072352-B861-447A-A845-4EF47AEBFF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guyenk98/Software-Engineering-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Bookworm LMS</a:t>
            </a:r>
            <a:br>
              <a:rPr lang="en-US" sz="6000" dirty="0"/>
            </a:br>
            <a:br>
              <a:rPr lang="en-US" sz="6000" dirty="0"/>
            </a:br>
            <a:r>
              <a:rPr lang="en-US" sz="3200" dirty="0"/>
              <a:t>A Learning Management System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Abigail, </a:t>
            </a:r>
            <a:r>
              <a:rPr lang="en-US" dirty="0" err="1"/>
              <a:t>jesus</a:t>
            </a:r>
            <a:r>
              <a:rPr lang="en-US" dirty="0"/>
              <a:t>, </a:t>
            </a:r>
            <a:r>
              <a:rPr lang="en-US" dirty="0" err="1"/>
              <a:t>kellen</a:t>
            </a:r>
            <a:r>
              <a:rPr lang="en-US" dirty="0"/>
              <a:t>, </a:t>
            </a:r>
            <a:r>
              <a:rPr lang="en-US" dirty="0" err="1"/>
              <a:t>kevin</a:t>
            </a:r>
            <a:r>
              <a:rPr lang="en-US" dirty="0"/>
              <a:t>, </a:t>
            </a:r>
            <a:r>
              <a:rPr lang="en-US" dirty="0" err="1"/>
              <a:t>soumya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B13B-84F9-42F1-8861-0029AE2A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- Student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95DD1AC-3033-4BFE-9202-5AE7B5C2F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00" y="1501471"/>
            <a:ext cx="6956670" cy="47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ABB7-794E-4886-80F4-6AC9B35A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Prototype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DEC7E2-7886-4BD6-96CD-F6D824A7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869" y="2163208"/>
            <a:ext cx="6187007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C888-3A53-41C7-982E-B00CA229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BFB6-42AC-43B8-B352-4A96FE35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3200" dirty="0"/>
              <a:t>Extra code for input validation</a:t>
            </a:r>
          </a:p>
          <a:p>
            <a:pPr>
              <a:buFont typeface="Arial" charset="2"/>
              <a:buChar char="•"/>
            </a:pPr>
            <a:endParaRPr lang="en-US" sz="3200" dirty="0"/>
          </a:p>
          <a:p>
            <a:pPr>
              <a:buFont typeface="Arial" charset="2"/>
              <a:buChar char="•"/>
            </a:pPr>
            <a:r>
              <a:rPr lang="en-US" sz="3200" dirty="0"/>
              <a:t>Ensuring modules work together properly</a:t>
            </a:r>
          </a:p>
        </p:txBody>
      </p:sp>
    </p:spTree>
    <p:extLst>
      <p:ext uri="{BB962C8B-B14F-4D97-AF65-F5344CB8AC3E}">
        <p14:creationId xmlns:p14="http://schemas.microsoft.com/office/powerpoint/2010/main" val="2686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E7E-72EE-4797-9EB0-3B1FF038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 – Login GUI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C14DD0-FDED-4BA8-8857-9969D7E59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853" y="2052918"/>
            <a:ext cx="310745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6E41-C7AB-42C7-895C-93972CAF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 – Teacher View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05AA58-B9F0-44EF-8890-80364FDFB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633" y="1591708"/>
            <a:ext cx="6383057" cy="48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6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70DF-D92D-494C-B6FE-992485B2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 – Student View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EDBE93-07CB-4115-9527-BCA89EAB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462" y="2052918"/>
            <a:ext cx="559624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8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C354-E476-43A2-84C4-5C26B198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4801-7A1F-482A-9E28-D5EF2007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800" dirty="0"/>
              <a:t>Team member assigned to GUI did not commit code</a:t>
            </a:r>
          </a:p>
          <a:p>
            <a:pPr>
              <a:buFont typeface="Arial" charset="2"/>
              <a:buChar char="•"/>
            </a:pPr>
            <a:endParaRPr lang="en-US" sz="2800" dirty="0"/>
          </a:p>
          <a:p>
            <a:pPr>
              <a:buFont typeface="Arial" charset="2"/>
              <a:buChar char="•"/>
            </a:pPr>
            <a:r>
              <a:rPr lang="en-US" sz="3200" dirty="0"/>
              <a:t>GUI mockups made for project planning, but implementing it in code caused problems</a:t>
            </a:r>
          </a:p>
        </p:txBody>
      </p:sp>
    </p:spTree>
    <p:extLst>
      <p:ext uri="{BB962C8B-B14F-4D97-AF65-F5344CB8AC3E}">
        <p14:creationId xmlns:p14="http://schemas.microsoft.com/office/powerpoint/2010/main" val="128524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A65F9-3306-4835-BFFF-C9DB2E47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1DE5-C195-49FF-AD76-B0EC41AB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Login Screen executes properly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E9D7EF1-5A6F-4D19-AF67-9494478CD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09" y="647698"/>
            <a:ext cx="5199952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5798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D2A52-E64C-4BA4-A5C1-255134ED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 Progress – Teacher View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E61BF7-535D-42F8-BE8E-F4E49CB0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37169" y="647698"/>
            <a:ext cx="528403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15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8C0A-42BC-4C3C-B332-BD24D6E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5C22-2B1D-40D4-9892-558C9086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800" dirty="0"/>
              <a:t>Team Organization: Chief Programmer - Kellen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19D2FB-DC01-455B-B670-898B76A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2955765"/>
            <a:ext cx="8594784" cy="32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0467-D527-4530-96F8-3B0C3B4E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Programming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F2A7-31BC-4D7C-8FA1-648348F9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800" dirty="0"/>
              <a:t>Language: Python 3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IDE: PyCharm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Data Storage Method: Python binary blobs with pickle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GUI build with </a:t>
            </a:r>
            <a:r>
              <a:rPr lang="en-US" sz="2800" err="1"/>
              <a:t>TKInter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Development Lifecycle: Rapid Prototyping</a:t>
            </a:r>
          </a:p>
        </p:txBody>
      </p:sp>
    </p:spTree>
    <p:extLst>
      <p:ext uri="{BB962C8B-B14F-4D97-AF65-F5344CB8AC3E}">
        <p14:creationId xmlns:p14="http://schemas.microsoft.com/office/powerpoint/2010/main" val="378524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6F5D-A644-420C-88C0-4F2707DA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2352-B861-447A-A845-4EF47AEB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800" dirty="0"/>
              <a:t>Documentation – Soumya/Kevin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sz="2800" dirty="0"/>
              <a:t>Login/Permissions - Jesus/Kellen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Storage/Retrieval - Kellen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GUI – Soumya/Jesus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Data Ops – Modification, GPA calc, etc. - Kellen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Testing – </a:t>
            </a:r>
            <a:r>
              <a:rPr lang="en-US" sz="2800" dirty="0" err="1"/>
              <a:t>Abilgail</a:t>
            </a:r>
            <a:r>
              <a:rPr lang="en-US" sz="2800" dirty="0"/>
              <a:t>, Kellen</a:t>
            </a:r>
          </a:p>
          <a:p>
            <a:pPr>
              <a:buFont typeface="Arial" charset="2"/>
              <a:buChar char="•"/>
            </a:pPr>
            <a:r>
              <a:rPr lang="en-US" sz="2800" dirty="0"/>
              <a:t>Presentation - Everyone</a:t>
            </a:r>
          </a:p>
        </p:txBody>
      </p:sp>
    </p:spTree>
    <p:extLst>
      <p:ext uri="{BB962C8B-B14F-4D97-AF65-F5344CB8AC3E}">
        <p14:creationId xmlns:p14="http://schemas.microsoft.com/office/powerpoint/2010/main" val="426319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B30-34D4-4996-8FC5-53B742EB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Repo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FBD98-3541-4BBC-81A2-AD4B0E44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hlinkClick r:id="rId2"/>
              </a:rPr>
              <a:t>https://github.com/nguyenk98/Software-Engineering-Project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375925-AB14-41BC-BAC2-A8E432E4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89" y="2678221"/>
            <a:ext cx="7074568" cy="41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AD35A-D021-4E7C-8509-39A33564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CRC Cards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1E350E-B7FB-4850-ABBA-7E5D8B703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790557"/>
            <a:ext cx="6270662" cy="32764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295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DCF0-7CB4-4C28-BE74-6F41AE80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73C19D8-E859-47D9-8F86-FAC28C22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40" y="1389411"/>
            <a:ext cx="8667248" cy="52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72EE-C680-4922-BFAA-D306DF3E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Charts – Login and Overview</a:t>
            </a:r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B514F6B5-F234-4908-A554-F84C4C215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340" y="1978835"/>
            <a:ext cx="2581152" cy="4195481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410254-F2A1-4DF8-9D6A-D98CFCF8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83" y="2201291"/>
            <a:ext cx="2743200" cy="37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4616-2F52-436C-B92F-E0CFFB7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Charts</a:t>
            </a:r>
            <a:br>
              <a:rPr lang="en-US" dirty="0"/>
            </a:br>
            <a:r>
              <a:rPr lang="en-US" dirty="0"/>
              <a:t>Student/Teacher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6FAE272-8E14-4943-BAB2-5699E89C0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65" y="2614392"/>
            <a:ext cx="6983268" cy="419548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28C86B-CB53-4ECD-B23B-39B65BA3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32" y="596096"/>
            <a:ext cx="6563225" cy="19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4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Bookworm LMS  A Learning Management System in Python</vt:lpstr>
      <vt:lpstr>Project Team Overview</vt:lpstr>
      <vt:lpstr>Project Programming Details</vt:lpstr>
      <vt:lpstr>Project Task Details</vt:lpstr>
      <vt:lpstr>GitHub Repo</vt:lpstr>
      <vt:lpstr>CRC Cards</vt:lpstr>
      <vt:lpstr>Use Case Diagram</vt:lpstr>
      <vt:lpstr>Flow Charts – Login and Overview</vt:lpstr>
      <vt:lpstr>Flow Charts Student/Teacher</vt:lpstr>
      <vt:lpstr>Flow Chart - Student</vt:lpstr>
      <vt:lpstr>Rapid Prototype</vt:lpstr>
      <vt:lpstr>Testing Details</vt:lpstr>
      <vt:lpstr>GUI mockup – Login GUI</vt:lpstr>
      <vt:lpstr>GUI mockups – Teacher View</vt:lpstr>
      <vt:lpstr>GUI mockups – Student View</vt:lpstr>
      <vt:lpstr>GUI Roadblocks</vt:lpstr>
      <vt:lpstr>GUI Progress</vt:lpstr>
      <vt:lpstr>GUI Progress – Teacher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203</cp:revision>
  <dcterms:created xsi:type="dcterms:W3CDTF">2014-09-12T17:24:29Z</dcterms:created>
  <dcterms:modified xsi:type="dcterms:W3CDTF">2018-11-29T17:00:40Z</dcterms:modified>
</cp:coreProperties>
</file>