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4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Century Gothic"/>
              </a:rPr>
              <a:t>Click to edit Master title style</a:t>
            </a: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E74813A-FFB9-42EE-8DAB-740948603912}" type="datetime">
              <a:rPr lang="en-US" sz="900" b="0" strike="noStrike" spc="-1">
                <a:solidFill>
                  <a:srgbClr val="FFFFFF"/>
                </a:solidFill>
                <a:latin typeface="Century Gothic"/>
              </a:rPr>
              <a:t>10/23/2018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D09CBC-BB10-4112-9C09-16D0D391C274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83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Click to edit Master title style</a:t>
            </a: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AAEE5C-F56D-4667-9629-EFDFEA9573F8}" type="datetime">
              <a:rPr lang="en-US" sz="900" b="0" strike="noStrike" spc="-1">
                <a:solidFill>
                  <a:srgbClr val="FFFFFF"/>
                </a:solidFill>
                <a:latin typeface="Century Gothic"/>
              </a:rPr>
              <a:t>10/23/2018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BEB967-6445-4B80-B5E2-FFF41B253C83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Century Gothic"/>
              </a:rPr>
              <a:t>Progress Report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By: Soumya, Kellen, Abigail, Kevin, Jesus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587" y="18643"/>
            <a:ext cx="8911440" cy="144860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Course, Student, &amp; Log-In Window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589480" y="6244683"/>
            <a:ext cx="8915040" cy="312928"/>
          </a:xfrm>
        </p:spPr>
        <p:txBody>
          <a:bodyPr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52" y="1015463"/>
            <a:ext cx="3829584" cy="4096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4" y="1589051"/>
            <a:ext cx="4731113" cy="3522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59" y="3992441"/>
            <a:ext cx="3993496" cy="20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5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To do List…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Complete all the codes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Make sure it works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Test it all out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Put it together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Git Hub</a:t>
            </a:r>
          </a:p>
        </p:txBody>
      </p:sp>
      <p:pic>
        <p:nvPicPr>
          <p:cNvPr id="141" name="Content Placeholder 3"/>
          <p:cNvPicPr/>
          <p:nvPr/>
        </p:nvPicPr>
        <p:blipFill>
          <a:blip r:embed="rId2"/>
          <a:stretch/>
        </p:blipFill>
        <p:spPr>
          <a:xfrm>
            <a:off x="1247400" y="1347120"/>
            <a:ext cx="10103400" cy="543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GitKraken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2593080" y="13435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Git manager/visualizer – Allows a user to view github commits, branches, and file diffs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Includes built-in task board software (Glo) that allows for assigning and tracking tasks</a:t>
            </a: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5910120" y="2772720"/>
            <a:ext cx="6282000" cy="344520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3"/>
          <a:stretch/>
        </p:blipFill>
        <p:spPr>
          <a:xfrm>
            <a:off x="-6840" y="4979520"/>
            <a:ext cx="7047720" cy="184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455306" y="6404637"/>
            <a:ext cx="8915040" cy="21918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20" y="1904760"/>
            <a:ext cx="5630061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Century Gothic"/>
              </a:rPr>
              <a:t>Flow Charts</a:t>
            </a:r>
          </a:p>
        </p:txBody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457200" y="1829160"/>
            <a:ext cx="5783400" cy="3474360"/>
          </a:xfrm>
          <a:prstGeom prst="rect">
            <a:avLst/>
          </a:prstGeom>
          <a:ln>
            <a:noFill/>
          </a:ln>
        </p:spPr>
      </p:pic>
      <p:pic>
        <p:nvPicPr>
          <p:cNvPr id="148" name="Picture 147"/>
          <p:cNvPicPr/>
          <p:nvPr/>
        </p:nvPicPr>
        <p:blipFill>
          <a:blip r:embed="rId3"/>
          <a:stretch/>
        </p:blipFill>
        <p:spPr>
          <a:xfrm>
            <a:off x="6492240" y="2743200"/>
            <a:ext cx="5707440" cy="169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Flow Chart - Student</a:t>
            </a: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2834640" y="1821240"/>
            <a:ext cx="6851880" cy="46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CRC Cards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0" y="1798598"/>
            <a:ext cx="79375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Tools used for Project</a:t>
            </a:r>
          </a:p>
        </p:txBody>
      </p:sp>
      <p:sp>
        <p:nvSpPr>
          <p:cNvPr id="15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Pycharm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Python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Youtube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Github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GitKraken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Glo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Code we have so far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2589120" y="1393902"/>
            <a:ext cx="8915040" cy="45169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Login GUI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Storage form the courses, students and teachers.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Grades with GPA calculation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Example data for students, teachers, and grades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15" y="2954730"/>
            <a:ext cx="5656521" cy="383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124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Course, Student, &amp; Log-In Window</vt:lpstr>
      <vt:lpstr>PowerPoint Presentation</vt:lpstr>
    </vt:vector>
  </TitlesOfParts>
  <Company>University of Houston Downtown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subject/>
  <dc:creator>Srivastava, Soumya</dc:creator>
  <dc:description/>
  <cp:lastModifiedBy>Hill, Kellen</cp:lastModifiedBy>
  <cp:revision>7</cp:revision>
  <dcterms:created xsi:type="dcterms:W3CDTF">2018-10-23T15:25:12Z</dcterms:created>
  <dcterms:modified xsi:type="dcterms:W3CDTF">2018-10-23T17:06:07Z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Houston Downtown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