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A80D-1ABC-4516-AB6C-581E11FDBC0F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B17B-4AC9-4508-AE49-B5C930A1D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2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注册某类事件给对应的事件处理器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内部没有异步化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9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7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2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3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F465-E70F-48F0-B499-9C74A2726D88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322F-14A8-4061-A2A1-2058DF6E4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6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的一些设计模式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1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/>
              <a:t>的一些设计模式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服务</a:t>
            </a:r>
            <a:r>
              <a:rPr lang="zh-CN" altLang="en-US" dirty="0"/>
              <a:t>生命周期管理模式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事件驱动模式</a:t>
            </a:r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状态驱动模式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92606" cy="4351338"/>
          </a:xfrm>
        </p:spPr>
        <p:txBody>
          <a:bodyPr/>
          <a:lstStyle/>
          <a:p>
            <a:r>
              <a:rPr lang="zh-CN" altLang="en-US" dirty="0" smtClean="0"/>
              <a:t>服务组件的生命周期中会有不同的状态。状态改变时需要做一些操作。</a:t>
            </a:r>
            <a:endParaRPr lang="en-US" altLang="zh-CN" dirty="0" smtClean="0"/>
          </a:p>
          <a:p>
            <a:r>
              <a:rPr lang="zh-CN" altLang="en-US" dirty="0" smtClean="0"/>
              <a:t>状态：</a:t>
            </a:r>
            <a:r>
              <a:rPr lang="en-US" altLang="zh-CN" dirty="0" smtClean="0"/>
              <a:t>NOTINITED, INITED,STARTED,STOPED</a:t>
            </a:r>
          </a:p>
          <a:p>
            <a:r>
              <a:rPr lang="zh-CN" altLang="en-US" dirty="0" smtClean="0"/>
              <a:t>服务的状态变化触发一些改变，用</a:t>
            </a:r>
            <a:r>
              <a:rPr lang="zh-CN" altLang="en-US" dirty="0" smtClean="0">
                <a:solidFill>
                  <a:srgbClr val="0070C0"/>
                </a:solidFill>
              </a:rPr>
              <a:t>观察者模式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10242" name="Picture 2" descr="https://raw.githubusercontent.com/loull521/hadoop-yarn-src-read/master/raw/pictures/designpattren/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83" y="365125"/>
            <a:ext cx="75247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模板设计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一个方法中定义一个算法的</a:t>
            </a:r>
            <a:r>
              <a:rPr lang="zh-CN" altLang="en-US" dirty="0">
                <a:solidFill>
                  <a:srgbClr val="0070C0"/>
                </a:solidFill>
              </a:rPr>
              <a:t>骨架</a:t>
            </a:r>
            <a:r>
              <a:rPr lang="zh-CN" altLang="en-US" dirty="0"/>
              <a:t>，而将一些步骤延迟到子类</a:t>
            </a:r>
            <a:r>
              <a:rPr lang="zh-CN" altLang="en-US" dirty="0" smtClean="0"/>
              <a:t>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loull_init</a:t>
            </a:r>
            <a:r>
              <a:rPr lang="en-US" altLang="zh-CN" dirty="0"/>
              <a:t>(Configuration </a:t>
            </a:r>
            <a:r>
              <a:rPr lang="en-US" altLang="zh-CN" dirty="0" err="1"/>
              <a:t>conf</a:t>
            </a:r>
            <a:r>
              <a:rPr lang="en-US" altLang="zh-CN" dirty="0"/>
              <a:t>) throws Exception {</a:t>
            </a:r>
          </a:p>
          <a:p>
            <a:pPr marL="0" indent="0">
              <a:buNone/>
            </a:pPr>
            <a:r>
              <a:rPr lang="en-US" altLang="zh-CN" dirty="0"/>
              <a:t>	if (</a:t>
            </a:r>
            <a:r>
              <a:rPr lang="en-US" altLang="zh-CN" dirty="0" err="1"/>
              <a:t>isInState</a:t>
            </a:r>
            <a:r>
              <a:rPr lang="en-US" altLang="zh-CN" dirty="0"/>
              <a:t>(STATE.INITED)) {</a:t>
            </a:r>
          </a:p>
          <a:p>
            <a:pPr marL="0" indent="0">
              <a:buNone/>
            </a:pPr>
            <a:r>
              <a:rPr lang="en-US" altLang="zh-CN" dirty="0"/>
              <a:t>		return;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if (</a:t>
            </a:r>
            <a:r>
              <a:rPr lang="en-US" altLang="zh-CN" dirty="0" err="1"/>
              <a:t>enterState</a:t>
            </a:r>
            <a:r>
              <a:rPr lang="en-US" altLang="zh-CN" dirty="0"/>
              <a:t>(STATE.INITED) != STATE.INITED)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setConfig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serviceInit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);//</a:t>
            </a:r>
            <a:r>
              <a:rPr lang="zh-CN" altLang="en-US" dirty="0" smtClean="0">
                <a:solidFill>
                  <a:srgbClr val="FF0000"/>
                </a:solidFill>
              </a:rPr>
              <a:t>子类重写这个方法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if (</a:t>
            </a:r>
            <a:r>
              <a:rPr lang="en-US" altLang="zh-CN" dirty="0" err="1"/>
              <a:t>isInState</a:t>
            </a:r>
            <a:r>
              <a:rPr lang="en-US" altLang="zh-CN" dirty="0"/>
              <a:t>(STATE.INITED))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70C0"/>
                </a:solidFill>
              </a:rPr>
              <a:t>notifyListeners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异步事件处理</a:t>
            </a:r>
            <a:endParaRPr lang="zh-CN" altLang="en-US" dirty="0"/>
          </a:p>
        </p:txBody>
      </p:sp>
      <p:pic>
        <p:nvPicPr>
          <p:cNvPr id="11268" name="Picture 4" descr="https://raw.githubusercontent.com/loull521/hadoop-yarn-src-read/master/raw/pictures/designpattren/ev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02" y="1255382"/>
            <a:ext cx="10249398" cy="55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5785" y="2320119"/>
            <a:ext cx="11079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解耦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阻塞队列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事件处理过程例子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443" y="1690688"/>
            <a:ext cx="6288528" cy="47418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1" y="2129051"/>
            <a:ext cx="3119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、注册</a:t>
            </a:r>
            <a:r>
              <a:rPr lang="en-US" altLang="zh-CN" dirty="0" err="1" smtClean="0"/>
              <a:t>RMAppEventType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ApplicationEventDispatcher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ApplicationEventDispatcher</a:t>
            </a:r>
            <a:r>
              <a:rPr lang="zh-CN" altLang="en-US" dirty="0" smtClean="0"/>
              <a:t>把任务交给</a:t>
            </a:r>
            <a:r>
              <a:rPr lang="en-US" altLang="zh-CN" dirty="0" err="1" smtClean="0"/>
              <a:t>RMAppImpl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方便理解的角度：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RMAppEventType</a:t>
            </a:r>
            <a:r>
              <a:rPr lang="zh-CN" altLang="en-US" dirty="0" smtClean="0"/>
              <a:t>类型事件由对应的</a:t>
            </a:r>
            <a:r>
              <a:rPr lang="en-US" altLang="zh-CN" dirty="0" err="1" smtClean="0">
                <a:solidFill>
                  <a:srgbClr val="0070C0"/>
                </a:solidFill>
              </a:rPr>
              <a:t>RMAppImpl</a:t>
            </a:r>
            <a:r>
              <a:rPr lang="zh-CN" altLang="en-US" dirty="0" smtClean="0"/>
              <a:t>状态机处理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6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状态驱动模式</a:t>
            </a:r>
            <a:endParaRPr lang="zh-CN" altLang="en-US" dirty="0"/>
          </a:p>
        </p:txBody>
      </p:sp>
      <p:pic>
        <p:nvPicPr>
          <p:cNvPr id="12290" name="Picture 2" descr="https://raw.githubusercontent.com/loull521/hadoop-yarn-src-read/master/raw/pictures/designpattren/st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1276"/>
            <a:ext cx="9821586" cy="429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5349922" y="818865"/>
            <a:ext cx="1119117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898340" y="818864"/>
            <a:ext cx="1119117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State2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 flipV="1">
            <a:off x="6469039" y="1187354"/>
            <a:ext cx="2429301" cy="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235399" y="84324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60983" y="12669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hook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276542" y="3127617"/>
            <a:ext cx="1119117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824960" y="3127616"/>
            <a:ext cx="1119117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6"/>
            <a:endCxn id="11" idx="2"/>
          </p:cNvCxnSpPr>
          <p:nvPr/>
        </p:nvCxnSpPr>
        <p:spPr>
          <a:xfrm flipV="1">
            <a:off x="8395659" y="3496106"/>
            <a:ext cx="2429301" cy="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62019" y="3151992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187603" y="357571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hook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827930" y="1783223"/>
            <a:ext cx="1119117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0823475" y="4424153"/>
            <a:ext cx="1119117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State4</a:t>
            </a:r>
            <a:endParaRPr lang="zh-CN" altLang="en-US" dirty="0"/>
          </a:p>
        </p:txBody>
      </p:sp>
      <p:cxnSp>
        <p:nvCxnSpPr>
          <p:cNvPr id="19" name="曲线连接符 18"/>
          <p:cNvCxnSpPr>
            <a:endCxn id="15" idx="2"/>
          </p:cNvCxnSpPr>
          <p:nvPr/>
        </p:nvCxnSpPr>
        <p:spPr>
          <a:xfrm flipV="1">
            <a:off x="8395659" y="2151713"/>
            <a:ext cx="2432271" cy="134439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6"/>
            <a:endCxn id="17" idx="2"/>
          </p:cNvCxnSpPr>
          <p:nvPr/>
        </p:nvCxnSpPr>
        <p:spPr>
          <a:xfrm>
            <a:off x="8395659" y="3496107"/>
            <a:ext cx="2427816" cy="129653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状态驱动模式</a:t>
            </a:r>
            <a:endParaRPr lang="zh-CN" altLang="en-US" dirty="0"/>
          </a:p>
        </p:txBody>
      </p:sp>
      <p:pic>
        <p:nvPicPr>
          <p:cNvPr id="13314" name="Picture 2" descr="https://raw.githubusercontent.com/loull521/hadoop-yarn-src-read/master/raw/pictures/designpattren/statewor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28" y="1253959"/>
            <a:ext cx="8619343" cy="532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宽屏</PresentationFormat>
  <Paragraphs>53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 YARN的一些设计模式</vt:lpstr>
      <vt:lpstr>YARN的一些设计模式</vt:lpstr>
      <vt:lpstr>服务生命周期</vt:lpstr>
      <vt:lpstr>PowerPoint 演示文稿</vt:lpstr>
      <vt:lpstr>事件驱动模式—异步事件处理</vt:lpstr>
      <vt:lpstr>事件处理过程例子</vt:lpstr>
      <vt:lpstr>状态驱动模式</vt:lpstr>
      <vt:lpstr>状态驱动模式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YARN的一些设计模式</dc:title>
  <dc:creator>Lou,Leilei</dc:creator>
  <cp:lastModifiedBy>Lou,Leilei</cp:lastModifiedBy>
  <cp:revision>1</cp:revision>
  <dcterms:created xsi:type="dcterms:W3CDTF">2014-08-22T11:48:32Z</dcterms:created>
  <dcterms:modified xsi:type="dcterms:W3CDTF">2014-08-22T11:48:53Z</dcterms:modified>
</cp:coreProperties>
</file>