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3" d="100"/>
          <a:sy n="73"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5301D-BB8C-4C62-A2FC-2C465BC171AB}" type="datetimeFigureOut">
              <a:rPr lang="zh-CN" altLang="en-US" smtClean="0"/>
              <a:t>2014/8/19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AFFC0-0A9B-48DF-8A0A-997760005D52}" type="slidenum">
              <a:rPr lang="zh-CN" altLang="en-US" smtClean="0"/>
              <a:t>‹#›</a:t>
            </a:fld>
            <a:endParaRPr lang="zh-CN" altLang="en-US"/>
          </a:p>
        </p:txBody>
      </p:sp>
    </p:spTree>
    <p:extLst>
      <p:ext uri="{BB962C8B-B14F-4D97-AF65-F5344CB8AC3E}">
        <p14:creationId xmlns:p14="http://schemas.microsoft.com/office/powerpoint/2010/main" val="131782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70FFBD-E979-4D9D-8EE5-34AFEEC3AF35}" type="slidenum">
              <a:rPr lang="zh-CN" altLang="en-US" smtClean="0"/>
              <a:t>4</a:t>
            </a:fld>
            <a:endParaRPr lang="zh-CN" altLang="en-US"/>
          </a:p>
        </p:txBody>
      </p:sp>
    </p:spTree>
    <p:extLst>
      <p:ext uri="{BB962C8B-B14F-4D97-AF65-F5344CB8AC3E}">
        <p14:creationId xmlns:p14="http://schemas.microsoft.com/office/powerpoint/2010/main" val="381221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a:t>
            </a:r>
            <a:r>
              <a:rPr lang="en-US" altLang="zh-CN" dirty="0" smtClean="0"/>
              <a:t>RPC</a:t>
            </a:r>
            <a:r>
              <a:rPr lang="zh-CN" altLang="en-US" dirty="0" smtClean="0"/>
              <a:t>工程和</a:t>
            </a:r>
            <a:r>
              <a:rPr lang="en-US" altLang="zh-CN" dirty="0" err="1" smtClean="0"/>
              <a:t>MyProtocol</a:t>
            </a:r>
            <a:r>
              <a:rPr lang="zh-CN" altLang="en-US" dirty="0" smtClean="0"/>
              <a:t>协议生成</a:t>
            </a:r>
            <a:r>
              <a:rPr lang="en-US" altLang="zh-CN" dirty="0" err="1" smtClean="0"/>
              <a:t>MyClient</a:t>
            </a:r>
            <a:r>
              <a:rPr lang="zh-CN" altLang="en-US" dirty="0" smtClean="0"/>
              <a:t>客户端，</a:t>
            </a:r>
            <a:r>
              <a:rPr lang="en-US" altLang="zh-CN" dirty="0" err="1" smtClean="0"/>
              <a:t>MyClient</a:t>
            </a:r>
            <a:r>
              <a:rPr lang="zh-CN" altLang="en-US" dirty="0" smtClean="0"/>
              <a:t>从业务上需要</a:t>
            </a:r>
            <a:r>
              <a:rPr lang="en-US" altLang="zh-CN" dirty="0" smtClean="0"/>
              <a:t>RPC</a:t>
            </a:r>
            <a:r>
              <a:rPr lang="zh-CN" altLang="en-US" dirty="0" smtClean="0"/>
              <a:t>调用结果。</a:t>
            </a:r>
            <a:r>
              <a:rPr lang="en-US" altLang="zh-CN" dirty="0" smtClean="0"/>
              <a:t>Client</a:t>
            </a:r>
            <a:r>
              <a:rPr lang="zh-CN" altLang="en-US" dirty="0" smtClean="0"/>
              <a:t>和</a:t>
            </a:r>
            <a:r>
              <a:rPr lang="en-US" altLang="zh-CN" dirty="0" smtClean="0"/>
              <a:t>Server</a:t>
            </a:r>
            <a:r>
              <a:rPr lang="zh-CN" altLang="en-US" dirty="0" smtClean="0"/>
              <a:t>只是负责网络</a:t>
            </a:r>
            <a:r>
              <a:rPr lang="en-US" altLang="zh-CN" dirty="0" smtClean="0"/>
              <a:t>IO</a:t>
            </a:r>
            <a:r>
              <a:rPr lang="zh-CN" altLang="en-US" dirty="0" smtClean="0"/>
              <a:t>的组件。</a:t>
            </a:r>
            <a:endParaRPr lang="zh-CN" altLang="en-US" dirty="0"/>
          </a:p>
        </p:txBody>
      </p:sp>
      <p:sp>
        <p:nvSpPr>
          <p:cNvPr id="4" name="灯片编号占位符 3"/>
          <p:cNvSpPr>
            <a:spLocks noGrp="1"/>
          </p:cNvSpPr>
          <p:nvPr>
            <p:ph type="sldNum" sz="quarter" idx="10"/>
          </p:nvPr>
        </p:nvSpPr>
        <p:spPr/>
        <p:txBody>
          <a:bodyPr/>
          <a:lstStyle/>
          <a:p>
            <a:fld id="{5170FFBD-E979-4D9D-8EE5-34AFEEC3AF35}" type="slidenum">
              <a:rPr lang="zh-CN" altLang="en-US" smtClean="0"/>
              <a:t>5</a:t>
            </a:fld>
            <a:endParaRPr lang="zh-CN" altLang="en-US"/>
          </a:p>
        </p:txBody>
      </p:sp>
    </p:spTree>
    <p:extLst>
      <p:ext uri="{BB962C8B-B14F-4D97-AF65-F5344CB8AC3E}">
        <p14:creationId xmlns:p14="http://schemas.microsoft.com/office/powerpoint/2010/main" val="276337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Server.Handler</a:t>
            </a:r>
            <a:r>
              <a:rPr lang="zh-CN" altLang="en-US" dirty="0" smtClean="0"/>
              <a:t>真正执行</a:t>
            </a:r>
            <a:r>
              <a:rPr lang="en-US" altLang="zh-CN" dirty="0" smtClean="0"/>
              <a:t>RPC</a:t>
            </a:r>
            <a:r>
              <a:rPr lang="zh-CN" altLang="en-US" dirty="0" smtClean="0"/>
              <a:t>请求。主线程</a:t>
            </a:r>
            <a:r>
              <a:rPr lang="en-US" altLang="zh-CN" dirty="0" smtClean="0"/>
              <a:t>Caller</a:t>
            </a:r>
            <a:r>
              <a:rPr lang="zh-CN" altLang="en-US" dirty="0" smtClean="0"/>
              <a:t>线程发出</a:t>
            </a:r>
            <a:r>
              <a:rPr lang="en-US" altLang="zh-CN" dirty="0" smtClean="0"/>
              <a:t>RPC</a:t>
            </a:r>
            <a:r>
              <a:rPr lang="zh-CN" altLang="en-US" dirty="0" smtClean="0"/>
              <a:t>请求之后阻塞，直到</a:t>
            </a:r>
            <a:r>
              <a:rPr lang="en-US" altLang="zh-CN" dirty="0" smtClean="0"/>
              <a:t>Connection</a:t>
            </a:r>
            <a:r>
              <a:rPr lang="zh-CN" altLang="en-US" dirty="0" smtClean="0"/>
              <a:t>的线程接收到服务器的返回数据，才</a:t>
            </a:r>
            <a:r>
              <a:rPr lang="en-US" altLang="zh-CN" dirty="0" smtClean="0"/>
              <a:t>notify</a:t>
            </a:r>
            <a:r>
              <a:rPr lang="zh-CN" altLang="en-US" dirty="0" smtClean="0"/>
              <a:t>唤醒</a:t>
            </a:r>
            <a:r>
              <a:rPr lang="en-US" altLang="zh-CN" dirty="0" smtClean="0"/>
              <a:t>caller</a:t>
            </a:r>
            <a:r>
              <a:rPr lang="zh-CN" altLang="en-US" dirty="0" smtClean="0"/>
              <a:t>线程</a:t>
            </a:r>
            <a:endParaRPr lang="zh-CN" altLang="en-US" dirty="0"/>
          </a:p>
        </p:txBody>
      </p:sp>
      <p:sp>
        <p:nvSpPr>
          <p:cNvPr id="4" name="灯片编号占位符 3"/>
          <p:cNvSpPr>
            <a:spLocks noGrp="1"/>
          </p:cNvSpPr>
          <p:nvPr>
            <p:ph type="sldNum" sz="quarter" idx="10"/>
          </p:nvPr>
        </p:nvSpPr>
        <p:spPr/>
        <p:txBody>
          <a:bodyPr/>
          <a:lstStyle/>
          <a:p>
            <a:fld id="{5170FFBD-E979-4D9D-8EE5-34AFEEC3AF35}" type="slidenum">
              <a:rPr lang="zh-CN" altLang="en-US" smtClean="0"/>
              <a:t>9</a:t>
            </a:fld>
            <a:endParaRPr lang="zh-CN" altLang="en-US"/>
          </a:p>
        </p:txBody>
      </p:sp>
    </p:spTree>
    <p:extLst>
      <p:ext uri="{BB962C8B-B14F-4D97-AF65-F5344CB8AC3E}">
        <p14:creationId xmlns:p14="http://schemas.microsoft.com/office/powerpoint/2010/main" val="381668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363767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6010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223989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151099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18855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159085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40612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249526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31621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392416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BACA6F-EDF5-4C94-8939-711A3AB9D9E7}" type="datetimeFigureOut">
              <a:rPr lang="zh-CN" altLang="en-US" smtClean="0"/>
              <a:t>2014/8/19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100511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ACA6F-EDF5-4C94-8939-711A3AB9D9E7}" type="datetimeFigureOut">
              <a:rPr lang="zh-CN" altLang="en-US" smtClean="0"/>
              <a:t>2014/8/19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F8CC8-D585-45EC-9108-E033D5290C3E}" type="slidenum">
              <a:rPr lang="zh-CN" altLang="en-US" smtClean="0"/>
              <a:t>‹#›</a:t>
            </a:fld>
            <a:endParaRPr lang="zh-CN" altLang="en-US"/>
          </a:p>
        </p:txBody>
      </p:sp>
    </p:spTree>
    <p:extLst>
      <p:ext uri="{BB962C8B-B14F-4D97-AF65-F5344CB8AC3E}">
        <p14:creationId xmlns:p14="http://schemas.microsoft.com/office/powerpoint/2010/main" val="57992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YARN</a:t>
            </a:r>
            <a:r>
              <a:rPr lang="zh-CN" altLang="en-US" dirty="0" smtClean="0"/>
              <a:t>源码阅读</a:t>
            </a:r>
            <a:endParaRPr lang="zh-CN" altLang="en-US" dirty="0"/>
          </a:p>
        </p:txBody>
      </p:sp>
      <p:sp>
        <p:nvSpPr>
          <p:cNvPr id="3" name="副标题 2"/>
          <p:cNvSpPr>
            <a:spLocks noGrp="1"/>
          </p:cNvSpPr>
          <p:nvPr>
            <p:ph type="subTitle" idx="1"/>
          </p:nvPr>
        </p:nvSpPr>
        <p:spPr/>
        <p:txBody>
          <a:bodyPr/>
          <a:lstStyle/>
          <a:p>
            <a:r>
              <a:rPr lang="en-US" altLang="zh-CN" dirty="0" err="1"/>
              <a:t>Loull</a:t>
            </a:r>
            <a:endParaRPr lang="zh-CN" altLang="en-US" dirty="0"/>
          </a:p>
        </p:txBody>
      </p:sp>
    </p:spTree>
    <p:extLst>
      <p:ext uri="{BB962C8B-B14F-4D97-AF65-F5344CB8AC3E}">
        <p14:creationId xmlns:p14="http://schemas.microsoft.com/office/powerpoint/2010/main" val="3464158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 Reactor</a:t>
            </a:r>
            <a:r>
              <a:rPr lang="zh-CN" altLang="en-US" dirty="0" smtClean="0"/>
              <a:t>模式</a:t>
            </a:r>
            <a:endParaRPr lang="zh-CN" altLang="en-US" dirty="0"/>
          </a:p>
        </p:txBody>
      </p:sp>
      <p:pic>
        <p:nvPicPr>
          <p:cNvPr id="7170" name="Picture 2" descr="https://raw.githubusercontent.com/loull521/hadoop-yarn-src-read/master/raw/pictures/reac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797" y="1261353"/>
            <a:ext cx="8134532" cy="548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21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endParaRPr lang="zh-CN" altLang="en-US" dirty="0"/>
          </a:p>
        </p:txBody>
      </p:sp>
      <p:pic>
        <p:nvPicPr>
          <p:cNvPr id="8194" name="Picture 2" descr="https://raw.githubusercontent.com/loull521/hadoop-yarn-src-read/master/raw/pictures/RPC_serv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395" y="1375249"/>
            <a:ext cx="8973842" cy="531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9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兼容性 </a:t>
            </a:r>
            <a:r>
              <a:rPr lang="en-US" altLang="zh-CN" dirty="0" smtClean="0"/>
              <a:t>– </a:t>
            </a:r>
            <a:r>
              <a:rPr lang="zh-CN" altLang="en-US" dirty="0" smtClean="0"/>
              <a:t>请求数据</a:t>
            </a:r>
            <a:endParaRPr lang="zh-CN" altLang="en-US" dirty="0"/>
          </a:p>
        </p:txBody>
      </p:sp>
      <p:graphicFrame>
        <p:nvGraphicFramePr>
          <p:cNvPr id="7" name="内容占位符 6"/>
          <p:cNvGraphicFramePr>
            <a:graphicFrameLocks noGrp="1"/>
          </p:cNvGraphicFramePr>
          <p:nvPr>
            <p:ph idx="1"/>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altLang="zh-CN" dirty="0" err="1" smtClean="0"/>
                        <a:t>Hadoop</a:t>
                      </a:r>
                      <a:r>
                        <a:rPr lang="en-US" altLang="zh-CN" dirty="0" smtClean="0"/>
                        <a:t> 2.4.1 RPC</a:t>
                      </a:r>
                      <a:endParaRPr lang="zh-CN" altLang="en-US" dirty="0"/>
                    </a:p>
                  </a:txBody>
                  <a:tcPr/>
                </a:tc>
                <a:tc>
                  <a:txBody>
                    <a:bodyPr/>
                    <a:lstStyle/>
                    <a:p>
                      <a:r>
                        <a:rPr lang="en-US" altLang="zh-CN" dirty="0" err="1" smtClean="0"/>
                        <a:t>Baidu</a:t>
                      </a:r>
                      <a:r>
                        <a:rPr lang="en-US" altLang="zh-CN" baseline="0" dirty="0" smtClean="0"/>
                        <a:t> RPC</a:t>
                      </a:r>
                      <a:endParaRPr lang="zh-CN" altLang="en-US" dirty="0"/>
                    </a:p>
                  </a:txBody>
                  <a:tcPr/>
                </a:tc>
              </a:tr>
              <a:tr h="370840">
                <a:tc>
                  <a:txBody>
                    <a:bodyPr/>
                    <a:lstStyle/>
                    <a:p>
                      <a:r>
                        <a:rPr lang="en-US" altLang="zh-CN" dirty="0" smtClean="0"/>
                        <a:t>"</a:t>
                      </a:r>
                      <a:r>
                        <a:rPr lang="en-US" altLang="zh-CN" dirty="0" err="1" smtClean="0"/>
                        <a:t>hrpc</a:t>
                      </a:r>
                      <a:r>
                        <a:rPr lang="en-US" altLang="zh-CN" dirty="0" smtClean="0"/>
                        <a:t>" 4 bytes </a:t>
                      </a:r>
                      <a:endParaRPr lang="zh-CN" altLang="en-US" dirty="0"/>
                    </a:p>
                  </a:txBody>
                  <a:tcPr/>
                </a:tc>
                <a:tc>
                  <a:txBody>
                    <a:bodyPr/>
                    <a:lstStyle/>
                    <a:p>
                      <a:r>
                        <a:rPr lang="en-US" altLang="zh-CN" dirty="0" smtClean="0"/>
                        <a:t>"</a:t>
                      </a:r>
                      <a:r>
                        <a:rPr lang="en-US" altLang="zh-CN" dirty="0" err="1" smtClean="0"/>
                        <a:t>hrpc</a:t>
                      </a:r>
                      <a:r>
                        <a:rPr lang="en-US" altLang="zh-CN" dirty="0" smtClean="0"/>
                        <a:t>" 4 bytes </a:t>
                      </a:r>
                      <a:endParaRPr lang="zh-CN" altLang="en-US" dirty="0"/>
                    </a:p>
                  </a:txBody>
                  <a:tcPr/>
                </a:tc>
              </a:tr>
              <a:tr h="370840">
                <a:tc>
                  <a:txBody>
                    <a:bodyPr/>
                    <a:lstStyle/>
                    <a:p>
                      <a:r>
                        <a:rPr lang="en-US" altLang="zh-CN" dirty="0" smtClean="0"/>
                        <a:t>Version (1 byte)</a:t>
                      </a:r>
                      <a:r>
                        <a:rPr lang="en-US" altLang="zh-CN" baseline="0" dirty="0" smtClean="0"/>
                        <a:t>  = 9</a:t>
                      </a:r>
                      <a:endParaRPr lang="zh-CN" altLang="en-US" dirty="0"/>
                    </a:p>
                  </a:txBody>
                  <a:tcPr/>
                </a:tc>
                <a:tc>
                  <a:txBody>
                    <a:bodyPr/>
                    <a:lstStyle/>
                    <a:p>
                      <a:r>
                        <a:rPr lang="en-US" altLang="zh-CN" dirty="0" smtClean="0"/>
                        <a:t>Version (1 byte)  =</a:t>
                      </a:r>
                      <a:r>
                        <a:rPr lang="en-US" altLang="zh-CN" baseline="0" dirty="0" smtClean="0"/>
                        <a:t> 2</a:t>
                      </a:r>
                      <a:endParaRPr lang="zh-CN" altLang="en-US" dirty="0"/>
                    </a:p>
                  </a:txBody>
                  <a:tcPr/>
                </a:tc>
              </a:tr>
              <a:tr h="370840">
                <a:tc>
                  <a:txBody>
                    <a:bodyPr/>
                    <a:lstStyle/>
                    <a:p>
                      <a:r>
                        <a:rPr lang="en-US" altLang="zh-CN" dirty="0" smtClean="0"/>
                        <a:t>Service Class (1 byte)</a:t>
                      </a:r>
                      <a:endParaRPr lang="zh-CN" altLang="en-US" dirty="0"/>
                    </a:p>
                  </a:txBody>
                  <a:tcPr/>
                </a:tc>
                <a:tc>
                  <a:txBody>
                    <a:bodyPr/>
                    <a:lstStyle/>
                    <a:p>
                      <a:endParaRPr lang="zh-CN" altLang="en-US"/>
                    </a:p>
                  </a:txBody>
                  <a:tcPr/>
                </a:tc>
              </a:tr>
              <a:tr h="370840">
                <a:tc>
                  <a:txBody>
                    <a:bodyPr/>
                    <a:lstStyle/>
                    <a:p>
                      <a:r>
                        <a:rPr lang="en-US" altLang="zh-CN" dirty="0" err="1" smtClean="0"/>
                        <a:t>AuthProtocol</a:t>
                      </a:r>
                      <a:r>
                        <a:rPr lang="en-US" altLang="zh-CN" dirty="0" smtClean="0"/>
                        <a:t> (1 byte)</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r>
              <a:tr h="370840">
                <a:tc>
                  <a:txBody>
                    <a:bodyPr/>
                    <a:lstStyle/>
                    <a:p>
                      <a:r>
                        <a:rPr lang="en-US" altLang="zh-CN" dirty="0" smtClean="0"/>
                        <a:t>4 bytes length</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 bytes length</a:t>
                      </a:r>
                      <a:endParaRPr lang="zh-CN" altLang="en-US" dirty="0" smtClean="0"/>
                    </a:p>
                  </a:txBody>
                  <a:tcPr/>
                </a:tc>
              </a:tr>
              <a:tr h="370840">
                <a:tc>
                  <a:txBody>
                    <a:bodyPr/>
                    <a:lstStyle/>
                    <a:p>
                      <a:r>
                        <a:rPr lang="en-US" altLang="zh-CN" dirty="0" err="1" smtClean="0"/>
                        <a:t>IpcConnectionContextProto</a:t>
                      </a:r>
                      <a:r>
                        <a:rPr lang="en-US" altLang="zh-CN" dirty="0" smtClean="0"/>
                        <a:t>   </a:t>
                      </a:r>
                      <a:r>
                        <a:rPr lang="en-US" altLang="zh-CN" dirty="0" err="1" smtClean="0"/>
                        <a:t>callId</a:t>
                      </a:r>
                      <a:r>
                        <a:rPr lang="en-US" altLang="zh-CN" dirty="0" smtClean="0"/>
                        <a:t>=-3</a:t>
                      </a:r>
                      <a:endParaRPr lang="zh-CN" altLang="en-US" dirty="0"/>
                    </a:p>
                  </a:txBody>
                  <a:tcPr/>
                </a:tc>
                <a:tc>
                  <a:txBody>
                    <a:bodyPr/>
                    <a:lstStyle/>
                    <a:p>
                      <a:r>
                        <a:rPr lang="en-US" altLang="zh-CN" dirty="0" err="1" smtClean="0"/>
                        <a:t>ConnectionContext</a:t>
                      </a:r>
                      <a:endParaRPr lang="zh-CN" altLang="en-US" dirty="0"/>
                    </a:p>
                  </a:txBody>
                  <a:tcPr/>
                </a:tc>
              </a:tr>
              <a:tr h="370840">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t>length (4 byte)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length (4 byte)</a:t>
                      </a:r>
                      <a:endParaRPr lang="zh-CN" altLang="en-US" dirty="0" smtClean="0"/>
                    </a:p>
                  </a:txBody>
                  <a:tcPr/>
                </a:tc>
              </a:tr>
              <a:tr h="370840">
                <a:tc>
                  <a:txBody>
                    <a:bodyPr/>
                    <a:lstStyle/>
                    <a:p>
                      <a:r>
                        <a:rPr lang="en-US" altLang="zh-CN" dirty="0" err="1" smtClean="0"/>
                        <a:t>RpcRequestHeader</a:t>
                      </a:r>
                      <a:r>
                        <a:rPr lang="en-US" altLang="zh-CN" dirty="0" smtClean="0"/>
                        <a:t>    </a:t>
                      </a:r>
                      <a:r>
                        <a:rPr lang="en-US" altLang="zh-CN" dirty="0" err="1" smtClean="0"/>
                        <a:t>callId</a:t>
                      </a:r>
                      <a:r>
                        <a:rPr lang="en-US" altLang="zh-CN" dirty="0" smtClean="0"/>
                        <a:t>&gt;=0</a:t>
                      </a:r>
                      <a:endParaRPr lang="zh-CN" altLang="en-US" dirty="0"/>
                    </a:p>
                  </a:txBody>
                  <a:tcPr/>
                </a:tc>
                <a:tc>
                  <a:txBody>
                    <a:bodyPr/>
                    <a:lstStyle/>
                    <a:p>
                      <a:r>
                        <a:rPr lang="en-US" altLang="zh-CN" dirty="0" err="1" smtClean="0"/>
                        <a:t>callId</a:t>
                      </a:r>
                      <a:r>
                        <a:rPr lang="en-US" altLang="zh-CN" dirty="0" smtClean="0"/>
                        <a:t> (4 byte) </a:t>
                      </a:r>
                      <a:endParaRPr lang="zh-CN" altLang="en-US" dirty="0"/>
                    </a:p>
                  </a:txBody>
                  <a:tcPr/>
                </a:tc>
              </a:tr>
              <a:tr h="370840">
                <a:tc>
                  <a:txBody>
                    <a:bodyPr/>
                    <a:lstStyle/>
                    <a:p>
                      <a:r>
                        <a:rPr lang="en-US" altLang="zh-CN" b="1" dirty="0" err="1" smtClean="0">
                          <a:solidFill>
                            <a:srgbClr val="FF0000"/>
                          </a:solidFill>
                        </a:rPr>
                        <a:t>RpcRequest</a:t>
                      </a:r>
                      <a:endParaRPr lang="zh-CN" altLang="en-US" b="1" dirty="0">
                        <a:solidFill>
                          <a:srgbClr val="FF0000"/>
                        </a:solidFill>
                      </a:endParaRPr>
                    </a:p>
                  </a:txBody>
                  <a:tcPr/>
                </a:tc>
                <a:tc>
                  <a:txBody>
                    <a:bodyPr/>
                    <a:lstStyle/>
                    <a:p>
                      <a:r>
                        <a:rPr lang="en-US" altLang="zh-CN" b="1" dirty="0" err="1" smtClean="0">
                          <a:solidFill>
                            <a:srgbClr val="FF0000"/>
                          </a:solidFill>
                        </a:rPr>
                        <a:t>RpcRequest</a:t>
                      </a:r>
                      <a:endParaRPr lang="zh-CN" altLang="en-US" b="1" dirty="0">
                        <a:solidFill>
                          <a:srgbClr val="FF0000"/>
                        </a:solidFill>
                      </a:endParaRPr>
                    </a:p>
                  </a:txBody>
                  <a:tcPr/>
                </a:tc>
              </a:tr>
            </a:tbl>
          </a:graphicData>
        </a:graphic>
      </p:graphicFrame>
    </p:spTree>
    <p:extLst>
      <p:ext uri="{BB962C8B-B14F-4D97-AF65-F5344CB8AC3E}">
        <p14:creationId xmlns:p14="http://schemas.microsoft.com/office/powerpoint/2010/main" val="1601053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err="1" smtClean="0"/>
              <a:t>Hadoop</a:t>
            </a:r>
            <a:r>
              <a:rPr lang="en-US" altLang="zh-CN" dirty="0" smtClean="0"/>
              <a:t> RPC</a:t>
            </a:r>
            <a:r>
              <a:rPr lang="zh-CN" altLang="en-US" dirty="0" smtClean="0"/>
              <a:t>框架</a:t>
            </a:r>
            <a:endParaRPr lang="zh-CN" altLang="en-US" dirty="0"/>
          </a:p>
        </p:txBody>
      </p:sp>
      <p:sp>
        <p:nvSpPr>
          <p:cNvPr id="3" name="文本占位符 2"/>
          <p:cNvSpPr>
            <a:spLocks noGrp="1"/>
          </p:cNvSpPr>
          <p:nvPr>
            <p:ph type="body" idx="1"/>
          </p:nvPr>
        </p:nvSpPr>
        <p:spPr/>
        <p:txBody>
          <a:bodyPr/>
          <a:lstStyle/>
          <a:p>
            <a:r>
              <a:rPr lang="en-US" altLang="zh-CN" dirty="0" err="1" smtClean="0"/>
              <a:t>loull</a:t>
            </a:r>
            <a:endParaRPr lang="zh-CN" altLang="en-US" dirty="0"/>
          </a:p>
        </p:txBody>
      </p:sp>
    </p:spTree>
    <p:extLst>
      <p:ext uri="{BB962C8B-B14F-4D97-AF65-F5344CB8AC3E}">
        <p14:creationId xmlns:p14="http://schemas.microsoft.com/office/powerpoint/2010/main" val="1458679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RPC</a:t>
            </a:r>
            <a:r>
              <a:rPr lang="zh-CN" altLang="en-US" dirty="0" smtClean="0"/>
              <a:t>通信模型</a:t>
            </a:r>
            <a:endParaRPr lang="zh-CN" altLang="en-US" dirty="0"/>
          </a:p>
        </p:txBody>
      </p:sp>
      <p:sp>
        <p:nvSpPr>
          <p:cNvPr id="3" name="内容占位符 2"/>
          <p:cNvSpPr>
            <a:spLocks noGrp="1"/>
          </p:cNvSpPr>
          <p:nvPr>
            <p:ph idx="1"/>
          </p:nvPr>
        </p:nvSpPr>
        <p:spPr/>
        <p:txBody>
          <a:bodyPr/>
          <a:lstStyle/>
          <a:p>
            <a:r>
              <a:rPr lang="zh-CN" altLang="en-US" dirty="0" smtClean="0"/>
              <a:t>远程过程调用，允许运行与一台计算机的程序调用另一台计算机的子程序。</a:t>
            </a:r>
            <a:endParaRPr lang="zh-CN" altLang="en-US" dirty="0"/>
          </a:p>
        </p:txBody>
      </p:sp>
      <p:pic>
        <p:nvPicPr>
          <p:cNvPr id="7" name="图片 6"/>
          <p:cNvPicPr>
            <a:picLocks noChangeAspect="1"/>
          </p:cNvPicPr>
          <p:nvPr/>
        </p:nvPicPr>
        <p:blipFill>
          <a:blip r:embed="rId2"/>
          <a:stretch>
            <a:fillRect/>
          </a:stretch>
        </p:blipFill>
        <p:spPr>
          <a:xfrm>
            <a:off x="2836974" y="2605088"/>
            <a:ext cx="5848350" cy="3571875"/>
          </a:xfrm>
          <a:prstGeom prst="rect">
            <a:avLst/>
          </a:prstGeom>
        </p:spPr>
      </p:pic>
    </p:spTree>
    <p:extLst>
      <p:ext uri="{BB962C8B-B14F-4D97-AF65-F5344CB8AC3E}">
        <p14:creationId xmlns:p14="http://schemas.microsoft.com/office/powerpoint/2010/main" val="3844476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RPC</a:t>
            </a:r>
            <a:r>
              <a:rPr lang="zh-CN" altLang="en-US" dirty="0" smtClean="0"/>
              <a:t>模型</a:t>
            </a:r>
            <a:endParaRPr lang="zh-CN" altLang="en-US" dirty="0"/>
          </a:p>
        </p:txBody>
      </p:sp>
      <p:sp>
        <p:nvSpPr>
          <p:cNvPr id="3" name="内容占位符 2"/>
          <p:cNvSpPr>
            <a:spLocks noGrp="1"/>
          </p:cNvSpPr>
          <p:nvPr>
            <p:ph idx="1"/>
          </p:nvPr>
        </p:nvSpPr>
        <p:spPr>
          <a:xfrm>
            <a:off x="838199" y="1825625"/>
            <a:ext cx="3773465" cy="4351338"/>
          </a:xfrm>
        </p:spPr>
        <p:txBody>
          <a:bodyPr/>
          <a:lstStyle/>
          <a:p>
            <a:r>
              <a:rPr lang="en-US" altLang="zh-CN" dirty="0" smtClean="0"/>
              <a:t>Client</a:t>
            </a:r>
            <a:r>
              <a:rPr lang="zh-CN" altLang="en-US" dirty="0" smtClean="0"/>
              <a:t>生成协议的代理对象</a:t>
            </a:r>
            <a:r>
              <a:rPr lang="en-US" altLang="zh-CN" dirty="0" smtClean="0"/>
              <a:t>proxy</a:t>
            </a:r>
            <a:r>
              <a:rPr lang="zh-CN" altLang="en-US" dirty="0" smtClean="0"/>
              <a:t>。</a:t>
            </a:r>
            <a:endParaRPr lang="en-US" altLang="zh-CN" dirty="0" smtClean="0"/>
          </a:p>
          <a:p>
            <a:r>
              <a:rPr lang="zh-CN" altLang="en-US" dirty="0" smtClean="0"/>
              <a:t>调用</a:t>
            </a:r>
            <a:r>
              <a:rPr lang="en-US" altLang="zh-CN" dirty="0" err="1" smtClean="0"/>
              <a:t>proxy#request</a:t>
            </a:r>
            <a:r>
              <a:rPr lang="en-US" altLang="zh-CN" dirty="0" smtClean="0"/>
              <a:t>()</a:t>
            </a:r>
            <a:r>
              <a:rPr lang="zh-CN" altLang="en-US" dirty="0" smtClean="0"/>
              <a:t>方法会触发</a:t>
            </a:r>
            <a:r>
              <a:rPr lang="en-US" altLang="zh-CN" dirty="0" err="1" smtClean="0"/>
              <a:t>InvocakeHanlder#invoke</a:t>
            </a:r>
            <a:r>
              <a:rPr lang="en-US" altLang="zh-CN" dirty="0" smtClean="0"/>
              <a:t>()</a:t>
            </a:r>
            <a:r>
              <a:rPr lang="zh-CN" altLang="en-US" dirty="0" smtClean="0"/>
              <a:t>方法。</a:t>
            </a:r>
            <a:endParaRPr lang="en-US" altLang="zh-CN" dirty="0" smtClean="0"/>
          </a:p>
          <a:p>
            <a:r>
              <a:rPr lang="zh-CN" altLang="en-US" dirty="0" smtClean="0"/>
              <a:t>它会跟</a:t>
            </a:r>
            <a:r>
              <a:rPr lang="en-US" altLang="zh-CN" dirty="0" smtClean="0"/>
              <a:t>Server</a:t>
            </a:r>
            <a:r>
              <a:rPr lang="zh-CN" altLang="en-US" dirty="0" smtClean="0"/>
              <a:t>通信，获取</a:t>
            </a:r>
            <a:r>
              <a:rPr lang="en-US" altLang="zh-CN" dirty="0" smtClean="0"/>
              <a:t>server</a:t>
            </a:r>
            <a:r>
              <a:rPr lang="zh-CN" altLang="en-US" dirty="0" smtClean="0"/>
              <a:t>端的执行结果。</a:t>
            </a:r>
            <a:endParaRPr lang="zh-CN" altLang="en-US" dirty="0"/>
          </a:p>
        </p:txBody>
      </p:sp>
      <p:pic>
        <p:nvPicPr>
          <p:cNvPr id="1032" name="Picture 8" descr="https://raw.githubusercontent.com/loull521/hadoop-yarn-src-read/master/raw/pictures/simple-r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665" y="847602"/>
            <a:ext cx="7134996" cy="475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387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早期</a:t>
            </a:r>
            <a:r>
              <a:rPr lang="en-US" altLang="zh-CN" dirty="0" err="1" smtClean="0"/>
              <a:t>hadoop</a:t>
            </a:r>
            <a:r>
              <a:rPr lang="en-US" altLang="zh-CN" smtClean="0"/>
              <a:t> RPC</a:t>
            </a:r>
            <a:endParaRPr lang="zh-CN" altLang="en-US" dirty="0"/>
          </a:p>
        </p:txBody>
      </p:sp>
      <p:sp>
        <p:nvSpPr>
          <p:cNvPr id="3" name="内容占位符 2"/>
          <p:cNvSpPr>
            <a:spLocks noGrp="1"/>
          </p:cNvSpPr>
          <p:nvPr>
            <p:ph idx="1"/>
          </p:nvPr>
        </p:nvSpPr>
        <p:spPr>
          <a:xfrm>
            <a:off x="838199" y="1825625"/>
            <a:ext cx="4880021" cy="4351338"/>
          </a:xfrm>
        </p:spPr>
        <p:txBody>
          <a:bodyPr/>
          <a:lstStyle/>
          <a:p>
            <a:r>
              <a:rPr lang="en-US" altLang="zh-CN" dirty="0" smtClean="0"/>
              <a:t>RPC</a:t>
            </a:r>
            <a:r>
              <a:rPr lang="zh-CN" altLang="en-US" dirty="0" smtClean="0"/>
              <a:t>：工厂，用于生产特定协议的客户端代理</a:t>
            </a:r>
            <a:r>
              <a:rPr lang="en-US" altLang="zh-CN" dirty="0" smtClean="0"/>
              <a:t>proxy</a:t>
            </a:r>
            <a:r>
              <a:rPr lang="zh-CN" altLang="en-US" dirty="0" smtClean="0"/>
              <a:t>和</a:t>
            </a:r>
            <a:r>
              <a:rPr lang="en-US" altLang="zh-CN" dirty="0" smtClean="0"/>
              <a:t>server</a:t>
            </a:r>
            <a:r>
              <a:rPr lang="zh-CN" altLang="en-US" dirty="0" smtClean="0"/>
              <a:t>实例。</a:t>
            </a:r>
            <a:endParaRPr lang="en-US" altLang="zh-CN" dirty="0" smtClean="0"/>
          </a:p>
          <a:p>
            <a:r>
              <a:rPr lang="en-US" altLang="zh-CN" dirty="0" err="1" smtClean="0"/>
              <a:t>RPC.Invocation</a:t>
            </a:r>
            <a:r>
              <a:rPr lang="zh-CN" altLang="en-US" dirty="0" smtClean="0"/>
              <a:t>：封装了函数调用信息。</a:t>
            </a:r>
            <a:endParaRPr lang="en-US" altLang="zh-CN" dirty="0" smtClean="0"/>
          </a:p>
          <a:p>
            <a:r>
              <a:rPr lang="en-US" altLang="zh-CN" dirty="0" smtClean="0"/>
              <a:t>Client</a:t>
            </a:r>
            <a:r>
              <a:rPr lang="zh-CN" altLang="en-US" dirty="0" smtClean="0"/>
              <a:t>，</a:t>
            </a:r>
            <a:r>
              <a:rPr lang="en-US" altLang="zh-CN" dirty="0" smtClean="0"/>
              <a:t>Server</a:t>
            </a:r>
            <a:r>
              <a:rPr lang="zh-CN" altLang="en-US" dirty="0" smtClean="0"/>
              <a:t>负责网络通信</a:t>
            </a:r>
            <a:endParaRPr lang="en-US" altLang="zh-CN" dirty="0" smtClean="0"/>
          </a:p>
          <a:p>
            <a:r>
              <a:rPr lang="en-US" altLang="zh-CN" dirty="0" err="1" smtClean="0"/>
              <a:t>MyClient.proxy#request</a:t>
            </a:r>
            <a:r>
              <a:rPr lang="en-US" altLang="zh-CN" dirty="0" smtClean="0"/>
              <a:t>()</a:t>
            </a:r>
            <a:r>
              <a:rPr lang="en-US" altLang="zh-CN" dirty="0" smtClean="0">
                <a:sym typeface="Wingdings" panose="05000000000000000000" pitchFamily="2" charset="2"/>
              </a:rPr>
              <a:t> </a:t>
            </a:r>
            <a:r>
              <a:rPr lang="en-US" altLang="zh-CN" dirty="0" err="1" smtClean="0">
                <a:sym typeface="Wingdings" panose="05000000000000000000" pitchFamily="2" charset="2"/>
              </a:rPr>
              <a:t>RPC.Invoker#invoke</a:t>
            </a:r>
            <a:r>
              <a:rPr lang="en-US" altLang="zh-CN" dirty="0" smtClean="0">
                <a:sym typeface="Wingdings" panose="05000000000000000000" pitchFamily="2" charset="2"/>
              </a:rPr>
              <a:t>() </a:t>
            </a:r>
            <a:r>
              <a:rPr lang="en-US" altLang="zh-CN" dirty="0" err="1" smtClean="0">
                <a:sym typeface="Wingdings" panose="05000000000000000000" pitchFamily="2" charset="2"/>
              </a:rPr>
              <a:t>Client#call</a:t>
            </a:r>
            <a:r>
              <a:rPr lang="en-US" altLang="zh-CN" dirty="0" smtClean="0">
                <a:sym typeface="Wingdings" panose="05000000000000000000" pitchFamily="2" charset="2"/>
              </a:rPr>
              <a:t>()</a:t>
            </a:r>
            <a:r>
              <a:rPr lang="en-US" altLang="zh-CN" dirty="0" err="1" smtClean="0">
                <a:sym typeface="Wingdings" panose="05000000000000000000" pitchFamily="2" charset="2"/>
              </a:rPr>
              <a:t>Server#call</a:t>
            </a:r>
            <a:r>
              <a:rPr lang="en-US" altLang="zh-CN" dirty="0" smtClean="0">
                <a:sym typeface="Wingdings" panose="05000000000000000000" pitchFamily="2" charset="2"/>
              </a:rPr>
              <a:t>()</a:t>
            </a:r>
          </a:p>
        </p:txBody>
      </p:sp>
      <p:pic>
        <p:nvPicPr>
          <p:cNvPr id="2050" name="Picture 2" descr="https://raw.githubusercontent.com/loull521/hadoop-yarn-src-read/master/raw/pictures/hadoop-rpc-o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02" y="519112"/>
            <a:ext cx="5953125"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8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hadoop</a:t>
            </a:r>
            <a:r>
              <a:rPr lang="en-US" altLang="zh-CN" b="1" dirty="0"/>
              <a:t> 2.4.1 </a:t>
            </a:r>
            <a:r>
              <a:rPr lang="en-US" altLang="zh-CN" dirty="0" smtClean="0"/>
              <a:t>RPC</a:t>
            </a:r>
            <a:r>
              <a:rPr lang="zh-CN" altLang="en-US" dirty="0" smtClean="0"/>
              <a:t>框架变化</a:t>
            </a:r>
            <a:endParaRPr lang="zh-CN" altLang="en-US" dirty="0"/>
          </a:p>
        </p:txBody>
      </p:sp>
      <p:sp>
        <p:nvSpPr>
          <p:cNvPr id="3" name="内容占位符 2"/>
          <p:cNvSpPr>
            <a:spLocks noGrp="1"/>
          </p:cNvSpPr>
          <p:nvPr>
            <p:ph idx="1"/>
          </p:nvPr>
        </p:nvSpPr>
        <p:spPr>
          <a:xfrm>
            <a:off x="838200" y="1825625"/>
            <a:ext cx="3574718" cy="4351338"/>
          </a:xfrm>
        </p:spPr>
        <p:txBody>
          <a:bodyPr/>
          <a:lstStyle/>
          <a:p>
            <a:r>
              <a:rPr lang="zh-CN" altLang="en-US" dirty="0" smtClean="0"/>
              <a:t>独立出序列化部分</a:t>
            </a:r>
            <a:endParaRPr lang="en-US" altLang="zh-CN" dirty="0" smtClean="0"/>
          </a:p>
          <a:p>
            <a:endParaRPr lang="en-US" altLang="zh-CN" dirty="0" smtClean="0"/>
          </a:p>
          <a:p>
            <a:r>
              <a:rPr lang="zh-CN" altLang="en-US" dirty="0" smtClean="0"/>
              <a:t>支持</a:t>
            </a:r>
            <a:r>
              <a:rPr lang="en-US" altLang="zh-CN" dirty="0" smtClean="0"/>
              <a:t>protocol buffer</a:t>
            </a:r>
          </a:p>
          <a:p>
            <a:endParaRPr lang="en-US" altLang="zh-CN" dirty="0"/>
          </a:p>
          <a:p>
            <a:r>
              <a:rPr lang="zh-CN" altLang="en-US" dirty="0" smtClean="0"/>
              <a:t>把序列化模块交给</a:t>
            </a:r>
            <a:r>
              <a:rPr lang="en-US" altLang="zh-CN" dirty="0" err="1" smtClean="0"/>
              <a:t>RpcEngine</a:t>
            </a:r>
            <a:r>
              <a:rPr lang="zh-CN" altLang="en-US" dirty="0" smtClean="0"/>
              <a:t>的子类去完成。</a:t>
            </a:r>
            <a:endParaRPr lang="zh-CN" altLang="en-US" dirty="0"/>
          </a:p>
        </p:txBody>
      </p:sp>
      <p:pic>
        <p:nvPicPr>
          <p:cNvPr id="3074" name="Picture 2" descr="https://raw.githubusercontent.com/loull521/hadoop-yarn-src-read/master/raw/pictures/RPC-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438" y="1825624"/>
            <a:ext cx="7802740" cy="379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58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a:t>
            </a:r>
            <a:r>
              <a:rPr lang="zh-CN" altLang="en-US" dirty="0" smtClean="0"/>
              <a:t>变化</a:t>
            </a:r>
            <a:endParaRPr lang="zh-CN" altLang="en-US" dirty="0"/>
          </a:p>
        </p:txBody>
      </p:sp>
      <p:sp>
        <p:nvSpPr>
          <p:cNvPr id="3" name="内容占位符 2"/>
          <p:cNvSpPr>
            <a:spLocks noGrp="1"/>
          </p:cNvSpPr>
          <p:nvPr>
            <p:ph idx="1"/>
          </p:nvPr>
        </p:nvSpPr>
        <p:spPr>
          <a:xfrm>
            <a:off x="838201" y="1825625"/>
            <a:ext cx="3283424" cy="4351338"/>
          </a:xfrm>
        </p:spPr>
        <p:txBody>
          <a:bodyPr/>
          <a:lstStyle/>
          <a:p>
            <a:r>
              <a:rPr lang="zh-CN" altLang="en-US" dirty="0" smtClean="0"/>
              <a:t>把</a:t>
            </a:r>
            <a:r>
              <a:rPr lang="en-US" altLang="zh-CN" dirty="0" smtClean="0"/>
              <a:t>Client</a:t>
            </a:r>
            <a:r>
              <a:rPr lang="zh-CN" altLang="en-US" dirty="0" smtClean="0"/>
              <a:t>实例化过程推迟，放到</a:t>
            </a:r>
            <a:r>
              <a:rPr lang="en-US" altLang="zh-CN" dirty="0" err="1" smtClean="0"/>
              <a:t>RpcInvokerHandle</a:t>
            </a:r>
            <a:r>
              <a:rPr lang="zh-CN" altLang="en-US" dirty="0" smtClean="0"/>
              <a:t>子类去完成</a:t>
            </a:r>
            <a:endParaRPr lang="zh-CN" altLang="en-US" dirty="0"/>
          </a:p>
        </p:txBody>
      </p:sp>
      <p:pic>
        <p:nvPicPr>
          <p:cNvPr id="4098" name="Picture 2" descr="https://raw.githubusercontent.com/loull521/hadoop-yarn-src-read/master/raw/pictures/client-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733" y="495891"/>
            <a:ext cx="6484982" cy="582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7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变化</a:t>
            </a:r>
            <a:endParaRPr lang="zh-CN" altLang="en-US" dirty="0"/>
          </a:p>
        </p:txBody>
      </p:sp>
      <p:sp>
        <p:nvSpPr>
          <p:cNvPr id="3" name="内容占位符 2"/>
          <p:cNvSpPr>
            <a:spLocks noGrp="1"/>
          </p:cNvSpPr>
          <p:nvPr>
            <p:ph idx="1"/>
          </p:nvPr>
        </p:nvSpPr>
        <p:spPr>
          <a:xfrm>
            <a:off x="838200" y="1825625"/>
            <a:ext cx="4552666" cy="4351338"/>
          </a:xfrm>
        </p:spPr>
        <p:txBody>
          <a:bodyPr/>
          <a:lstStyle/>
          <a:p>
            <a:r>
              <a:rPr lang="zh-CN" altLang="en-US" dirty="0" smtClean="0"/>
              <a:t>同样，把请求处理过程交给</a:t>
            </a:r>
            <a:r>
              <a:rPr lang="en-US" altLang="zh-CN" dirty="0" err="1" smtClean="0"/>
              <a:t>RpcInvoker</a:t>
            </a:r>
            <a:r>
              <a:rPr lang="zh-CN" altLang="en-US" dirty="0" smtClean="0"/>
              <a:t>子类去完成。</a:t>
            </a:r>
            <a:endParaRPr lang="en-US" altLang="zh-CN" dirty="0" smtClean="0"/>
          </a:p>
          <a:p>
            <a:endParaRPr lang="en-US" altLang="zh-CN" dirty="0"/>
          </a:p>
          <a:p>
            <a:r>
              <a:rPr lang="zh-CN" altLang="en-US" dirty="0" smtClean="0"/>
              <a:t>因为请求数据的解析和返回数据的序列化都依赖于具体使用的序列化工具。</a:t>
            </a:r>
            <a:endParaRPr lang="zh-CN" altLang="en-US" dirty="0"/>
          </a:p>
        </p:txBody>
      </p:sp>
      <p:pic>
        <p:nvPicPr>
          <p:cNvPr id="5122" name="Picture 2" descr="https://raw.githubusercontent.com/loull521/hadoop-yarn-src-read/master/raw/pictures/server-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331" y="1281256"/>
            <a:ext cx="6361135" cy="38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9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RPC</a:t>
            </a:r>
            <a:r>
              <a:rPr lang="zh-CN" altLang="en-US" dirty="0" smtClean="0"/>
              <a:t>请求顺序图</a:t>
            </a:r>
            <a:endParaRPr lang="zh-CN" altLang="en-US" dirty="0"/>
          </a:p>
        </p:txBody>
      </p:sp>
      <p:pic>
        <p:nvPicPr>
          <p:cNvPr id="6146" name="Picture 2" descr="https://raw.githubusercontent.com/loull521/hadoop-yarn-src-read/master/raw/pictures/rpc_client_serve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2763" y="1289283"/>
            <a:ext cx="9662615" cy="532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22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327</Words>
  <Application>Microsoft Office PowerPoint</Application>
  <PresentationFormat>宽屏</PresentationFormat>
  <Paragraphs>54</Paragraphs>
  <Slides>12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Arial</vt:lpstr>
      <vt:lpstr>Calibri</vt:lpstr>
      <vt:lpstr>Calibri Light</vt:lpstr>
      <vt:lpstr>Wingdings</vt:lpstr>
      <vt:lpstr>Office 主题</vt:lpstr>
      <vt:lpstr>YARN源码阅读</vt:lpstr>
      <vt:lpstr>1. Hadoop RPC框架</vt:lpstr>
      <vt:lpstr>RPC通信模型</vt:lpstr>
      <vt:lpstr>简单的RPC模型</vt:lpstr>
      <vt:lpstr>早期hadoop RPC</vt:lpstr>
      <vt:lpstr>hadoop 2.4.1 RPC框架变化</vt:lpstr>
      <vt:lpstr>Client变化</vt:lpstr>
      <vt:lpstr>Server变化</vt:lpstr>
      <vt:lpstr>RPC请求顺序图</vt:lpstr>
      <vt:lpstr>Server Reactor模式</vt:lpstr>
      <vt:lpstr>Server</vt:lpstr>
      <vt:lpstr>兼容性 – 请求数据</vt:lpstr>
    </vt:vector>
  </TitlesOfParts>
  <Company>Windows 用户</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YARN源码阅读</dc:title>
  <dc:creator>Lou,Leilei</dc:creator>
  <cp:lastModifiedBy>Lou,Leilei</cp:lastModifiedBy>
  <cp:revision>2</cp:revision>
  <dcterms:created xsi:type="dcterms:W3CDTF">2014-08-19T09:03:58Z</dcterms:created>
  <dcterms:modified xsi:type="dcterms:W3CDTF">2014-08-19T09:06:11Z</dcterms:modified>
</cp:coreProperties>
</file>