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3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0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4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7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6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D1E7-2C54-4A72-8C34-31A01FF0FA0D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D686-7237-4FD0-A65B-40013D3BB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4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5470" y="850009"/>
            <a:ext cx="1931831" cy="54091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ApplicationMaster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47739" y="2820473"/>
            <a:ext cx="2627291" cy="54091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ApplicationMasterService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2428" y="4237149"/>
            <a:ext cx="1931831" cy="54091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RMAttemptImpl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33361" y="4237149"/>
            <a:ext cx="1996225" cy="54091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ResourceScheduler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5468" y="5653825"/>
            <a:ext cx="1931831" cy="54091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RMContainerImpl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37169" y="4237149"/>
            <a:ext cx="1931831" cy="54091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RMNodeImpl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8909" y="2807593"/>
            <a:ext cx="2408352" cy="54091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ResourceTrackerService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7637168" y="850009"/>
            <a:ext cx="1931831" cy="54091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flipH="1">
            <a:off x="3361385" y="1390922"/>
            <a:ext cx="1" cy="142955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5" idx="2"/>
            <a:endCxn id="6" idx="0"/>
          </p:cNvCxnSpPr>
          <p:nvPr/>
        </p:nvCxnSpPr>
        <p:spPr>
          <a:xfrm rot="5400000">
            <a:off x="2021984" y="2897747"/>
            <a:ext cx="875763" cy="180304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曲线连接符 18"/>
          <p:cNvCxnSpPr>
            <a:stCxn id="5" idx="2"/>
            <a:endCxn id="7" idx="0"/>
          </p:cNvCxnSpPr>
          <p:nvPr/>
        </p:nvCxnSpPr>
        <p:spPr>
          <a:xfrm rot="16200000" flipH="1">
            <a:off x="4008548" y="2714222"/>
            <a:ext cx="875763" cy="2170089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直接箭头连接符 20"/>
          <p:cNvCxnSpPr>
            <a:stCxn id="7" idx="1"/>
            <a:endCxn id="8" idx="0"/>
          </p:cNvCxnSpPr>
          <p:nvPr/>
        </p:nvCxnSpPr>
        <p:spPr>
          <a:xfrm flipH="1">
            <a:off x="3361384" y="4507606"/>
            <a:ext cx="1171977" cy="11462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11" idx="2"/>
            <a:endCxn id="10" idx="0"/>
          </p:cNvCxnSpPr>
          <p:nvPr/>
        </p:nvCxnSpPr>
        <p:spPr>
          <a:xfrm>
            <a:off x="8603084" y="1390922"/>
            <a:ext cx="1" cy="14166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9" idx="0"/>
          </p:cNvCxnSpPr>
          <p:nvPr/>
        </p:nvCxnSpPr>
        <p:spPr>
          <a:xfrm>
            <a:off x="8603085" y="3348506"/>
            <a:ext cx="0" cy="8886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曲线连接符 26"/>
          <p:cNvCxnSpPr>
            <a:stCxn id="9" idx="1"/>
            <a:endCxn id="7" idx="3"/>
          </p:cNvCxnSpPr>
          <p:nvPr/>
        </p:nvCxnSpPr>
        <p:spPr>
          <a:xfrm rot="10800000">
            <a:off x="6529587" y="4507606"/>
            <a:ext cx="1107583" cy="1270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圆角矩形 27"/>
          <p:cNvSpPr/>
          <p:nvPr/>
        </p:nvSpPr>
        <p:spPr>
          <a:xfrm>
            <a:off x="399245" y="2356834"/>
            <a:ext cx="10122794" cy="396669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74616" y="5653825"/>
            <a:ext cx="3208892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ResourceManager</a:t>
            </a:r>
            <a:endParaRPr lang="zh-CN" altLang="en-US" sz="3200" dirty="0"/>
          </a:p>
        </p:txBody>
      </p:sp>
      <p:cxnSp>
        <p:nvCxnSpPr>
          <p:cNvPr id="31" name="曲线连接符 30"/>
          <p:cNvCxnSpPr>
            <a:stCxn id="7" idx="0"/>
            <a:endCxn id="4" idx="3"/>
          </p:cNvCxnSpPr>
          <p:nvPr/>
        </p:nvCxnSpPr>
        <p:spPr>
          <a:xfrm rot="16200000" flipV="1">
            <a:off x="3371047" y="2076721"/>
            <a:ext cx="3116683" cy="1204173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902827" y="1725563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allocate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414817" y="3683151"/>
            <a:ext cx="158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STATE_UPDATE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868746" y="3700393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allocate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983141" y="1749243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&lt;allocated containers&gt;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795265" y="1841681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nodeHeartbeat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811711" y="3621040"/>
            <a:ext cx="158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STATE_UPDATE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558" y="4722274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NODE_UPDATE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404352" y="4840070"/>
            <a:ext cx="105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</a:t>
            </a:r>
          </a:p>
          <a:p>
            <a:r>
              <a:rPr lang="en-US" altLang="zh-CN" dirty="0" smtClean="0"/>
              <a:t>AQUIRED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6" y="475838"/>
            <a:ext cx="10726647" cy="5906324"/>
          </a:xfrm>
          <a:prstGeom prst="rect">
            <a:avLst/>
          </a:prstGeom>
        </p:spPr>
      </p:pic>
      <p:cxnSp>
        <p:nvCxnSpPr>
          <p:cNvPr id="6" name="曲线连接符 5"/>
          <p:cNvCxnSpPr/>
          <p:nvPr/>
        </p:nvCxnSpPr>
        <p:spPr>
          <a:xfrm>
            <a:off x="5679583" y="1867437"/>
            <a:ext cx="3889420" cy="1828800"/>
          </a:xfrm>
          <a:prstGeom prst="curvedConnector3">
            <a:avLst>
              <a:gd name="adj1" fmla="val 99782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10800000">
            <a:off x="5679584" y="1759789"/>
            <a:ext cx="4344311" cy="1936450"/>
          </a:xfrm>
          <a:prstGeom prst="curvedConnector3">
            <a:avLst>
              <a:gd name="adj1" fmla="val -635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45206" y="1921261"/>
            <a:ext cx="2386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2.5 INIT_APPLICATION_RESOURCES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447565" y="1867435"/>
            <a:ext cx="174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2.6 APPLICATION_INITED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89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247799" y="1279371"/>
            <a:ext cx="2643177" cy="38077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27756" y="905884"/>
            <a:ext cx="3179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ResourceLocalizationService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7733763" y="1644340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LocalizerTracker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(for container0)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33763" y="278619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LocalizerTracker</a:t>
            </a:r>
            <a:endParaRPr lang="en-US" altLang="zh-CN" dirty="0" smtClean="0"/>
          </a:p>
          <a:p>
            <a:pPr algn="ctr"/>
            <a:r>
              <a:rPr lang="en-US" altLang="zh-CN" dirty="0"/>
              <a:t>(for </a:t>
            </a:r>
            <a:r>
              <a:rPr lang="en-US" altLang="zh-CN" dirty="0" smtClean="0"/>
              <a:t>container1)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33763" y="4044276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LocalizerTracker</a:t>
            </a:r>
            <a:endParaRPr lang="en-US" altLang="zh-CN" dirty="0" smtClean="0"/>
          </a:p>
          <a:p>
            <a:pPr algn="ctr"/>
            <a:r>
              <a:rPr lang="en-US" altLang="zh-CN" dirty="0"/>
              <a:t>(for </a:t>
            </a:r>
            <a:r>
              <a:rPr lang="en-US" altLang="zh-CN" dirty="0" smtClean="0"/>
              <a:t>container2)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85246" y="2000589"/>
            <a:ext cx="2028423" cy="746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73953" y="1839602"/>
            <a:ext cx="2028423" cy="746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71135" y="1715072"/>
            <a:ext cx="2028423" cy="746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40545" y="3940936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43576" y="4129757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49826" y="4314423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ContainerLocalizer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8" idx="1"/>
            <a:endCxn id="12" idx="3"/>
          </p:cNvCxnSpPr>
          <p:nvPr/>
        </p:nvCxnSpPr>
        <p:spPr>
          <a:xfrm flipH="1" flipV="1">
            <a:off x="4499558" y="2088560"/>
            <a:ext cx="3234205" cy="1071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1"/>
            <a:endCxn id="12" idx="3"/>
          </p:cNvCxnSpPr>
          <p:nvPr/>
        </p:nvCxnSpPr>
        <p:spPr>
          <a:xfrm flipH="1">
            <a:off x="4499558" y="2017828"/>
            <a:ext cx="3234205" cy="70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12" idx="3"/>
          </p:cNvCxnSpPr>
          <p:nvPr/>
        </p:nvCxnSpPr>
        <p:spPr>
          <a:xfrm flipH="1" flipV="1">
            <a:off x="4499558" y="2088560"/>
            <a:ext cx="3234205" cy="2329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2"/>
            <a:endCxn id="13" idx="0"/>
          </p:cNvCxnSpPr>
          <p:nvPr/>
        </p:nvCxnSpPr>
        <p:spPr>
          <a:xfrm flipH="1">
            <a:off x="3454757" y="2462047"/>
            <a:ext cx="30590" cy="147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2"/>
            <a:endCxn id="14" idx="0"/>
          </p:cNvCxnSpPr>
          <p:nvPr/>
        </p:nvCxnSpPr>
        <p:spPr>
          <a:xfrm flipH="1">
            <a:off x="3557788" y="2586577"/>
            <a:ext cx="30377" cy="1543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2"/>
            <a:endCxn id="15" idx="0"/>
          </p:cNvCxnSpPr>
          <p:nvPr/>
        </p:nvCxnSpPr>
        <p:spPr>
          <a:xfrm flipH="1">
            <a:off x="3664038" y="2747564"/>
            <a:ext cx="35420" cy="156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</p:cNvCxnSpPr>
          <p:nvPr/>
        </p:nvCxnSpPr>
        <p:spPr>
          <a:xfrm flipV="1">
            <a:off x="4678249" y="4687910"/>
            <a:ext cx="2427881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73274" y="2316747"/>
            <a:ext cx="20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ContainerExecutor</a:t>
            </a:r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startLocalizer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807594" y="33271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Launch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073274" y="4417763"/>
            <a:ext cx="21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LocalizationProtocol</a:t>
            </a:r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heartbeat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5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0325" y="1841679"/>
            <a:ext cx="150682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《interface》</a:t>
            </a:r>
          </a:p>
          <a:p>
            <a:pPr algn="ctr"/>
            <a:r>
              <a:rPr lang="en-US" altLang="zh-CN" dirty="0" err="1" smtClean="0"/>
              <a:t>ClientProtocol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80325" y="3193961"/>
            <a:ext cx="150682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YARNRunner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168978" y="3193961"/>
            <a:ext cx="150682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ResourceMgrDeleget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8757631" y="3193960"/>
            <a:ext cx="150682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YarnClient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706113" y="4584878"/>
            <a:ext cx="1609863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YarnClientImpl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6117460" y="4584878"/>
            <a:ext cx="1609863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ApplicationClientProtocol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991672" y="1841678"/>
            <a:ext cx="150682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JobClient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991672" y="3193960"/>
            <a:ext cx="150682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ClientProtocolProvider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08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66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Lou,Leilei</dc:creator>
  <cp:lastModifiedBy>Lou,Leilei</cp:lastModifiedBy>
  <cp:revision>12</cp:revision>
  <dcterms:created xsi:type="dcterms:W3CDTF">2014-08-10T15:56:43Z</dcterms:created>
  <dcterms:modified xsi:type="dcterms:W3CDTF">2014-08-16T12:58:07Z</dcterms:modified>
</cp:coreProperties>
</file>