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Exo 2" panose="020B0604020202020204" charset="0"/>
      <p:regular r:id="rId7"/>
      <p:bold r:id="rId8"/>
      <p:italic r:id="rId9"/>
      <p:boldItalic r:id="rId10"/>
    </p:embeddedFont>
    <p:embeddedFont>
      <p:font typeface="Viga" panose="020B0800030000020004" pitchFamily="3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08e38a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08e38a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e0a17ed5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e0a17ed5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e0a17ed5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e0a17ed5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849350" y="4565350"/>
            <a:ext cx="7664400" cy="4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Ethan Boey, Dominic, Luke, Ruo Chen, Hong Ray</a:t>
            </a:r>
            <a:endParaRPr sz="2400" b="1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239075" y="2045525"/>
            <a:ext cx="6602700" cy="8691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Social Media Marketing</a:t>
            </a:r>
            <a:endParaRPr sz="48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0575" y="112150"/>
            <a:ext cx="453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69138"/>
                </a:solidFill>
                <a:latin typeface="Viga"/>
                <a:ea typeface="Viga"/>
                <a:cs typeface="Viga"/>
                <a:sym typeface="Viga"/>
              </a:rPr>
              <a:t>Introduction to</a:t>
            </a:r>
            <a:r>
              <a:rPr lang="en" sz="3600">
                <a:solidFill>
                  <a:srgbClr val="1155CC"/>
                </a:solidFill>
                <a:latin typeface="Viga"/>
                <a:ea typeface="Viga"/>
                <a:cs typeface="Viga"/>
                <a:sym typeface="Viga"/>
              </a:rPr>
              <a:t> </a:t>
            </a:r>
            <a:r>
              <a:rPr lang="en" sz="3600">
                <a:solidFill>
                  <a:srgbClr val="0000FF"/>
                </a:solidFill>
                <a:latin typeface="Viga"/>
                <a:ea typeface="Viga"/>
                <a:cs typeface="Viga"/>
                <a:sym typeface="Viga"/>
              </a:rPr>
              <a:t>digIT</a:t>
            </a:r>
            <a:endParaRPr sz="3600">
              <a:solidFill>
                <a:srgbClr val="0000FF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84100" y="1134350"/>
            <a:ext cx="8645100" cy="3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Char char="●"/>
            </a:pPr>
            <a:r>
              <a:rPr lang="en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We are a Social Media Marketing company</a:t>
            </a:r>
            <a:endParaRPr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Char char="-"/>
            </a:pPr>
            <a:r>
              <a:rPr lang="en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Help businesses create a </a:t>
            </a:r>
            <a:r>
              <a:rPr lang="en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strong</a:t>
            </a:r>
            <a:r>
              <a:rPr lang="en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brand identity</a:t>
            </a:r>
            <a:endParaRPr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xo 2"/>
              <a:buChar char="-"/>
            </a:pPr>
            <a:r>
              <a:rPr lang="en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Via Social Networks and Professional Public Relation Strategies</a:t>
            </a:r>
            <a:endParaRPr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18288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Char char="●"/>
            </a:pPr>
            <a:r>
              <a:rPr lang="en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We want </a:t>
            </a:r>
            <a:r>
              <a:rPr lang="en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more</a:t>
            </a:r>
            <a:r>
              <a:rPr lang="en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to like our</a:t>
            </a:r>
            <a:r>
              <a:rPr lang="en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Clients brand</a:t>
            </a:r>
            <a:endParaRPr b="1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Char char="-"/>
            </a:pPr>
            <a:r>
              <a:rPr lang="en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Predictable sales-driven strategies result in massive growth of revenue</a:t>
            </a:r>
            <a:endParaRPr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Char char="●"/>
            </a:pPr>
            <a:r>
              <a:rPr lang="en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Our Services </a:t>
            </a:r>
            <a:r>
              <a:rPr lang="en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will solve</a:t>
            </a:r>
            <a:r>
              <a:rPr lang="en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our clients </a:t>
            </a:r>
            <a:r>
              <a:rPr lang="en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marketing problems </a:t>
            </a:r>
            <a:endParaRPr b="1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Char char="-"/>
            </a:pPr>
            <a:r>
              <a:rPr lang="en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Services such as social media marketing, web analytics, search engine optimization, digital advertising, content marketing and email marketing, Online marketing optimization and web design and development</a:t>
            </a:r>
            <a:endParaRPr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875" y="-49275"/>
            <a:ext cx="2186025" cy="11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8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E69138"/>
                </a:solidFill>
                <a:latin typeface="Viga"/>
                <a:ea typeface="Viga"/>
                <a:cs typeface="Viga"/>
                <a:sym typeface="Viga"/>
              </a:rPr>
              <a:t>Purpose of </a:t>
            </a:r>
            <a:r>
              <a:rPr lang="en" sz="3600">
                <a:solidFill>
                  <a:srgbClr val="0000FF"/>
                </a:solidFill>
                <a:latin typeface="Viga"/>
                <a:ea typeface="Viga"/>
                <a:cs typeface="Viga"/>
                <a:sym typeface="Viga"/>
              </a:rPr>
              <a:t>Website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30475" y="967975"/>
            <a:ext cx="4570500" cy="4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Char char="-"/>
            </a:pPr>
            <a:r>
              <a:rPr lang="en" b="1">
                <a:solidFill>
                  <a:srgbClr val="0000FF"/>
                </a:solidFill>
                <a:latin typeface="Exo 2"/>
                <a:ea typeface="Exo 2"/>
                <a:cs typeface="Exo 2"/>
                <a:sym typeface="Exo 2"/>
              </a:rPr>
              <a:t>Give Information</a:t>
            </a:r>
            <a:r>
              <a:rPr lang="en">
                <a:solidFill>
                  <a:srgbClr val="0000FF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en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to businesses about what we do as a Social Media Marketing Company and how we can benefit their businesses.</a:t>
            </a:r>
            <a:endParaRPr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Char char="-"/>
            </a:pPr>
            <a:r>
              <a:rPr lang="en" b="1">
                <a:solidFill>
                  <a:srgbClr val="0000FF"/>
                </a:solidFill>
                <a:latin typeface="Exo 2"/>
                <a:ea typeface="Exo 2"/>
                <a:cs typeface="Exo 2"/>
                <a:sym typeface="Exo 2"/>
              </a:rPr>
              <a:t>Provide services</a:t>
            </a:r>
            <a:r>
              <a:rPr lang="en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to business through the use of social Media by promoting their businesses.</a:t>
            </a:r>
            <a:endParaRPr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Char char="-"/>
            </a:pPr>
            <a:r>
              <a:rPr lang="en" b="1">
                <a:solidFill>
                  <a:srgbClr val="0000FF"/>
                </a:solidFill>
                <a:latin typeface="Exo 2"/>
                <a:ea typeface="Exo 2"/>
                <a:cs typeface="Exo 2"/>
                <a:sym typeface="Exo 2"/>
              </a:rPr>
              <a:t>Give an insight</a:t>
            </a:r>
            <a:r>
              <a:rPr lang="en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to companies who are looking to promote to business through the use of Social Media.</a:t>
            </a:r>
            <a:endParaRPr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975" y="1390475"/>
            <a:ext cx="3850350" cy="28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870100" y="111100"/>
            <a:ext cx="343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69138"/>
                </a:solidFill>
                <a:latin typeface="Viga"/>
                <a:ea typeface="Viga"/>
                <a:cs typeface="Viga"/>
                <a:sym typeface="Viga"/>
              </a:rPr>
              <a:t>Task Allocation</a:t>
            </a:r>
            <a:endParaRPr sz="3600">
              <a:solidFill>
                <a:srgbClr val="E69138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947600" y="1237225"/>
            <a:ext cx="5706000" cy="33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Viga"/>
                <a:ea typeface="Viga"/>
                <a:cs typeface="Viga"/>
                <a:sym typeface="Viga"/>
              </a:rPr>
              <a:t>Home Page</a:t>
            </a:r>
            <a:r>
              <a:rPr lang="en" sz="2400">
                <a:latin typeface="Viga"/>
                <a:ea typeface="Viga"/>
                <a:cs typeface="Viga"/>
                <a:sym typeface="Viga"/>
              </a:rPr>
              <a:t> </a:t>
            </a:r>
            <a:r>
              <a:rPr lang="en" sz="2400">
                <a:solidFill>
                  <a:srgbClr val="000000"/>
                </a:solidFill>
                <a:latin typeface="Viga"/>
                <a:ea typeface="Viga"/>
                <a:cs typeface="Viga"/>
                <a:sym typeface="Viga"/>
              </a:rPr>
              <a:t>- Ethan Boey</a:t>
            </a:r>
            <a:endParaRPr sz="2400">
              <a:solidFill>
                <a:srgbClr val="000000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Viga"/>
                <a:ea typeface="Viga"/>
                <a:cs typeface="Viga"/>
                <a:sym typeface="Viga"/>
              </a:rPr>
              <a:t>Our Services</a:t>
            </a:r>
            <a:r>
              <a:rPr lang="en" sz="2400">
                <a:latin typeface="Viga"/>
                <a:ea typeface="Viga"/>
                <a:cs typeface="Viga"/>
                <a:sym typeface="Viga"/>
              </a:rPr>
              <a:t> </a:t>
            </a:r>
            <a:r>
              <a:rPr lang="en" sz="2400">
                <a:solidFill>
                  <a:srgbClr val="000000"/>
                </a:solidFill>
                <a:latin typeface="Viga"/>
                <a:ea typeface="Viga"/>
                <a:cs typeface="Viga"/>
                <a:sym typeface="Viga"/>
              </a:rPr>
              <a:t>- Hong Ray</a:t>
            </a:r>
            <a:endParaRPr sz="2400">
              <a:solidFill>
                <a:srgbClr val="000000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Viga"/>
                <a:ea typeface="Viga"/>
                <a:cs typeface="Viga"/>
                <a:sym typeface="Viga"/>
              </a:rPr>
              <a:t>About Us</a:t>
            </a:r>
            <a:r>
              <a:rPr lang="en" sz="2400">
                <a:latin typeface="Viga"/>
                <a:ea typeface="Viga"/>
                <a:cs typeface="Viga"/>
                <a:sym typeface="Viga"/>
              </a:rPr>
              <a:t> </a:t>
            </a:r>
            <a:r>
              <a:rPr lang="en" sz="2400">
                <a:solidFill>
                  <a:srgbClr val="000000"/>
                </a:solidFill>
                <a:latin typeface="Viga"/>
                <a:ea typeface="Viga"/>
                <a:cs typeface="Viga"/>
                <a:sym typeface="Viga"/>
              </a:rPr>
              <a:t>- Ruo Chen</a:t>
            </a:r>
            <a:endParaRPr sz="2400">
              <a:solidFill>
                <a:srgbClr val="000000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Viga"/>
                <a:ea typeface="Viga"/>
                <a:cs typeface="Viga"/>
                <a:sym typeface="Viga"/>
              </a:rPr>
              <a:t>Our Clients</a:t>
            </a:r>
            <a:r>
              <a:rPr lang="en" sz="2400">
                <a:latin typeface="Viga"/>
                <a:ea typeface="Viga"/>
                <a:cs typeface="Viga"/>
                <a:sym typeface="Viga"/>
              </a:rPr>
              <a:t> </a:t>
            </a:r>
            <a:r>
              <a:rPr lang="en" sz="2400">
                <a:solidFill>
                  <a:srgbClr val="000000"/>
                </a:solidFill>
                <a:latin typeface="Viga"/>
                <a:ea typeface="Viga"/>
                <a:cs typeface="Viga"/>
                <a:sym typeface="Viga"/>
              </a:rPr>
              <a:t>- Luke</a:t>
            </a:r>
            <a:endParaRPr sz="2400">
              <a:solidFill>
                <a:srgbClr val="000000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Viga"/>
                <a:ea typeface="Viga"/>
                <a:cs typeface="Viga"/>
                <a:sym typeface="Viga"/>
              </a:rPr>
              <a:t>Contact Us/Form submitted</a:t>
            </a:r>
            <a:r>
              <a:rPr lang="en" sz="2400">
                <a:latin typeface="Viga"/>
                <a:ea typeface="Viga"/>
                <a:cs typeface="Viga"/>
                <a:sym typeface="Viga"/>
              </a:rPr>
              <a:t> </a:t>
            </a:r>
            <a:r>
              <a:rPr lang="en" sz="2400">
                <a:solidFill>
                  <a:srgbClr val="000000"/>
                </a:solidFill>
                <a:latin typeface="Viga"/>
                <a:ea typeface="Viga"/>
                <a:cs typeface="Viga"/>
                <a:sym typeface="Viga"/>
              </a:rPr>
              <a:t>- Dominic</a:t>
            </a:r>
            <a:endParaRPr sz="2400">
              <a:solidFill>
                <a:srgbClr val="000000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On-screen Show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Exo 2</vt:lpstr>
      <vt:lpstr>Arial</vt:lpstr>
      <vt:lpstr>Viga</vt:lpstr>
      <vt:lpstr>Simple Light</vt:lpstr>
      <vt:lpstr>PowerPoint Presentation</vt:lpstr>
      <vt:lpstr>Introduction to digIT</vt:lpstr>
      <vt:lpstr>Purpose of Website</vt:lpstr>
      <vt:lpstr>Task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BOEY JIA YI, ETHAN</cp:lastModifiedBy>
  <cp:revision>1</cp:revision>
  <dcterms:modified xsi:type="dcterms:W3CDTF">2019-08-01T05:16:17Z</dcterms:modified>
</cp:coreProperties>
</file>