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TP88\20170313\raw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Voltage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'[rawdata.xlsx]all of sheet'!$K$11:$K$22</c:f>
              <c:numCache>
                <c:formatCode>General</c:formatCode>
                <c:ptCount val="12"/>
                <c:pt idx="0">
                  <c:v>-60</c:v>
                </c:pt>
                <c:pt idx="1">
                  <c:v>-50</c:v>
                </c:pt>
                <c:pt idx="2">
                  <c:v>-40</c:v>
                </c:pt>
                <c:pt idx="3">
                  <c:v>-30</c:v>
                </c:pt>
                <c:pt idx="4">
                  <c:v>-20</c:v>
                </c:pt>
                <c:pt idx="5">
                  <c:v>-10</c:v>
                </c:pt>
                <c:pt idx="6">
                  <c:v>10</c:v>
                </c:pt>
                <c:pt idx="7">
                  <c:v>20</c:v>
                </c:pt>
                <c:pt idx="8">
                  <c:v>30</c:v>
                </c:pt>
                <c:pt idx="9">
                  <c:v>40</c:v>
                </c:pt>
                <c:pt idx="10">
                  <c:v>50</c:v>
                </c:pt>
                <c:pt idx="11">
                  <c:v>60</c:v>
                </c:pt>
              </c:numCache>
            </c:numRef>
          </c:xVal>
          <c:yVal>
            <c:numRef>
              <c:f>'[rawdata.xlsx]all of sheet'!$L$11:$L$22</c:f>
              <c:numCache>
                <c:formatCode>General</c:formatCode>
                <c:ptCount val="12"/>
                <c:pt idx="0">
                  <c:v>15491.873963515753</c:v>
                </c:pt>
                <c:pt idx="1">
                  <c:v>10645.317529997072</c:v>
                </c:pt>
                <c:pt idx="2">
                  <c:v>15276.314505901861</c:v>
                </c:pt>
                <c:pt idx="3">
                  <c:v>21749.25373134328</c:v>
                </c:pt>
                <c:pt idx="4">
                  <c:v>24199.839040093648</c:v>
                </c:pt>
                <c:pt idx="5" formatCode="0.000">
                  <c:v>31467.139791239875</c:v>
                </c:pt>
                <c:pt idx="6">
                  <c:v>31482.889474197636</c:v>
                </c:pt>
                <c:pt idx="7">
                  <c:v>26382.738269437126</c:v>
                </c:pt>
                <c:pt idx="8">
                  <c:v>25448.897668520145</c:v>
                </c:pt>
                <c:pt idx="9">
                  <c:v>20481.245732123691</c:v>
                </c:pt>
                <c:pt idx="10">
                  <c:v>16174.30006828602</c:v>
                </c:pt>
                <c:pt idx="11">
                  <c:v>10107.195904535294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668736"/>
        <c:axId val="203669296"/>
      </c:scatterChart>
      <c:valAx>
        <c:axId val="203668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669296"/>
        <c:crosses val="autoZero"/>
        <c:crossBetween val="midCat"/>
      </c:valAx>
      <c:valAx>
        <c:axId val="20366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/>
                  <a:t>Biphoton</a:t>
                </a:r>
                <a:r>
                  <a:rPr lang="en-US" baseline="0" dirty="0" smtClean="0"/>
                  <a:t>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668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BEFA-B04C-4939-A0F0-D0F66C6C794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4BA8-0227-413C-9110-7A1FC88E9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5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BEFA-B04C-4939-A0F0-D0F66C6C794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4BA8-0227-413C-9110-7A1FC88E9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0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BEFA-B04C-4939-A0F0-D0F66C6C794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4BA8-0227-413C-9110-7A1FC88E9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7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BEFA-B04C-4939-A0F0-D0F66C6C794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4BA8-0227-413C-9110-7A1FC88E9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8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BEFA-B04C-4939-A0F0-D0F66C6C794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4BA8-0227-413C-9110-7A1FC88E9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6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BEFA-B04C-4939-A0F0-D0F66C6C794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4BA8-0227-413C-9110-7A1FC88E9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BEFA-B04C-4939-A0F0-D0F66C6C794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4BA8-0227-413C-9110-7A1FC88E9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3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BEFA-B04C-4939-A0F0-D0F66C6C794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4BA8-0227-413C-9110-7A1FC88E9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3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BEFA-B04C-4939-A0F0-D0F66C6C794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4BA8-0227-413C-9110-7A1FC88E9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3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BEFA-B04C-4939-A0F0-D0F66C6C794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4BA8-0227-413C-9110-7A1FC88E9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3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BEFA-B04C-4939-A0F0-D0F66C6C794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4BA8-0227-413C-9110-7A1FC88E9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1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9BEFA-B04C-4939-A0F0-D0F66C6C794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34BA8-0227-413C-9110-7A1FC88E9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1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858355"/>
              </p:ext>
            </p:extLst>
          </p:nvPr>
        </p:nvGraphicFramePr>
        <p:xfrm>
          <a:off x="1871933" y="1311216"/>
          <a:ext cx="7504980" cy="4347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665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2017-03-13T07:50:27Z</dcterms:created>
  <dcterms:modified xsi:type="dcterms:W3CDTF">2017-03-13T07:50:43Z</dcterms:modified>
</cp:coreProperties>
</file>