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7"/>
  </p:notesMasterIdLst>
  <p:sldIdLst>
    <p:sldId id="257" r:id="rId2"/>
    <p:sldId id="333" r:id="rId3"/>
    <p:sldId id="264" r:id="rId4"/>
    <p:sldId id="273" r:id="rId5"/>
    <p:sldId id="306" r:id="rId6"/>
    <p:sldId id="324" r:id="rId7"/>
    <p:sldId id="334" r:id="rId8"/>
    <p:sldId id="335" r:id="rId9"/>
    <p:sldId id="336" r:id="rId10"/>
    <p:sldId id="337" r:id="rId11"/>
    <p:sldId id="338" r:id="rId12"/>
    <p:sldId id="341" r:id="rId13"/>
    <p:sldId id="340" r:id="rId14"/>
    <p:sldId id="342" r:id="rId15"/>
    <p:sldId id="34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13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</a:t>
            </a:r>
            <a:r>
              <a:rPr lang="en-US" baseline="0" dirty="0" smtClean="0"/>
              <a:t> to guess what this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6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3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5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 files contain</a:t>
            </a:r>
            <a:r>
              <a:rPr lang="en-US" baseline="0" dirty="0" smtClean="0"/>
              <a:t> the same JavaScript code that would go within the script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9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</a:t>
            </a:r>
            <a:r>
              <a:rPr lang="en-US" baseline="0" dirty="0" smtClean="0"/>
              <a:t> to guess what this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0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79" r:id="rId14"/>
    <p:sldLayoutId id="214748368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More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JavaScript program with button and separate file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"script.js"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buttonClick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Click me!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 smtClean="0"/>
              <a:t>How to connect your button to your page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"</a:t>
            </a:r>
            <a:r>
              <a:rPr lang="en-US" dirty="0" err="1" smtClean="0"/>
              <a:t>onclick</a:t>
            </a:r>
            <a:r>
              <a:rPr lang="en-US" dirty="0" smtClean="0"/>
              <a:t>" value matches in .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Script.js: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button.html: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Need to match!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3" y="2926258"/>
            <a:ext cx="5239354" cy="1675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3"/>
          <a:stretch/>
        </p:blipFill>
        <p:spPr>
          <a:xfrm>
            <a:off x="405033" y="5146676"/>
            <a:ext cx="7165897" cy="4201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43200" y="5044273"/>
            <a:ext cx="1838848" cy="653142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2505" y="2853731"/>
            <a:ext cx="1838848" cy="482321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does this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Buttons are calling</a:t>
            </a:r>
            <a:r>
              <a:rPr lang="en-US" b="1" i="1" dirty="0" smtClean="0"/>
              <a:t> </a:t>
            </a:r>
            <a:r>
              <a:rPr lang="en-US" b="1" dirty="0" smtClean="0"/>
              <a:t>functions</a:t>
            </a:r>
          </a:p>
          <a:p>
            <a:endParaRPr lang="en-US" b="1" dirty="0"/>
          </a:p>
          <a:p>
            <a:r>
              <a:rPr lang="en-US" dirty="0" smtClean="0"/>
              <a:t>The function in this instance is </a:t>
            </a:r>
            <a:r>
              <a:rPr lang="en-US" b="1" dirty="0" err="1" smtClean="0"/>
              <a:t>buttonClicked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Functions run a specific block of code</a:t>
            </a:r>
          </a:p>
          <a:p>
            <a:pPr lvl="1"/>
            <a:r>
              <a:rPr lang="en-US" dirty="0" smtClean="0"/>
              <a:t>A sequence of </a:t>
            </a:r>
            <a:r>
              <a:rPr lang="en-US" b="1" dirty="0" smtClean="0"/>
              <a:t>statements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51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x = 1;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x = x + 1;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x = x + 10;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7124" y="1579659"/>
            <a:ext cx="46021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 keyword.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Function name.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Parentheses.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>
                <a:solidFill>
                  <a:srgbClr val="FFC000"/>
                </a:solidFill>
              </a:rPr>
              <a:t>Curly brackets.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JavaScript </a:t>
            </a:r>
            <a:r>
              <a:rPr lang="en-US" sz="2800" dirty="0" smtClean="0">
                <a:solidFill>
                  <a:srgbClr val="0070C0"/>
                </a:solidFill>
              </a:rPr>
              <a:t>code (statements).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Revisiting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"script.js"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buttonClick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Click me!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800000">
                  <a:alpha val="50000"/>
                </a:srgbClr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buttonClick</a:t>
            </a:r>
            <a:r>
              <a:rPr lang="en-US" sz="2000" dirty="0" smtClean="0">
                <a:solidFill>
                  <a:srgbClr val="800000">
                    <a:alpha val="50000"/>
                  </a:srgbClr>
                </a:solidFill>
              </a:rPr>
              <a:t> is assumed to be a </a:t>
            </a:r>
            <a:r>
              <a:rPr lang="en-US" sz="2000" b="1" dirty="0" smtClean="0">
                <a:solidFill>
                  <a:srgbClr val="800000">
                    <a:alpha val="50000"/>
                  </a:srgbClr>
                </a:solidFill>
              </a:rPr>
              <a:t>function</a:t>
            </a:r>
            <a:r>
              <a:rPr lang="en-US" sz="2000" dirty="0" smtClean="0">
                <a:solidFill>
                  <a:srgbClr val="800000">
                    <a:alpha val="50000"/>
                  </a:srgbClr>
                </a:solidFill>
              </a:rPr>
              <a:t> defined in script.js</a:t>
            </a:r>
          </a:p>
          <a:p>
            <a:r>
              <a:rPr lang="en-US" sz="2000" dirty="0" err="1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buttonClick</a:t>
            </a:r>
            <a:r>
              <a:rPr lang="en-US" sz="2000" dirty="0" smtClean="0">
                <a:solidFill>
                  <a:srgbClr val="800000">
                    <a:alpha val="50000"/>
                  </a:srgbClr>
                </a:solidFill>
              </a:rPr>
              <a:t> will run its statements when the button is clicked</a:t>
            </a:r>
            <a:endParaRPr lang="en-US" sz="2000" dirty="0">
              <a:solidFill>
                <a:srgbClr val="800000">
                  <a:alpha val="50000"/>
                </a:srgbClr>
              </a:solidFill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Still Confused?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We will visit functions more as the semester goes on</a:t>
            </a:r>
          </a:p>
          <a:p>
            <a:endParaRPr lang="en-US" dirty="0"/>
          </a:p>
          <a:p>
            <a:r>
              <a:rPr lang="en-US" b="1" dirty="0" smtClean="0"/>
              <a:t>Important</a:t>
            </a:r>
            <a:r>
              <a:rPr lang="en-US" dirty="0" smtClean="0"/>
              <a:t>: Make sure your </a:t>
            </a:r>
            <a:r>
              <a:rPr lang="en-US" dirty="0" err="1" smtClean="0">
                <a:latin typeface="Consolas" panose="020B0609020204030204" pitchFamily="49" charset="0"/>
              </a:rPr>
              <a:t>onclick</a:t>
            </a:r>
            <a:r>
              <a:rPr lang="en-US" dirty="0" smtClean="0"/>
              <a:t> value matches the function/action defined in your JavaScript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Separate JS files</a:t>
            </a:r>
          </a:p>
          <a:p>
            <a:r>
              <a:rPr lang="en-US" dirty="0" smtClean="0"/>
              <a:t>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r>
              <a:rPr lang="en-US" sz="6600" dirty="0" err="1" smtClean="0">
                <a:solidFill>
                  <a:schemeClr val="accent4">
                    <a:lumMod val="50000"/>
                  </a:schemeClr>
                </a:solidFill>
              </a:rPr>
              <a:t>js</a:t>
            </a:r>
            <a:r>
              <a:rPr lang="en-US" sz="6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6600" dirty="0" smtClean="0"/>
              <a:t>files</a:t>
            </a:r>
            <a:endParaRPr 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23290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Why have separate files?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Keeps the structure of a webpage separate from the functionality</a:t>
            </a:r>
          </a:p>
          <a:p>
            <a:endParaRPr lang="en-US" sz="3600" dirty="0" smtClean="0"/>
          </a:p>
          <a:p>
            <a:r>
              <a:rPr lang="en-US" sz="3600" dirty="0" smtClean="0"/>
              <a:t>Keeps files shorter/easier to read</a:t>
            </a:r>
          </a:p>
          <a:p>
            <a:endParaRPr lang="en-US" sz="3600" dirty="0" smtClean="0"/>
          </a:p>
          <a:p>
            <a:r>
              <a:rPr lang="en-US" sz="3600" dirty="0" smtClean="0"/>
              <a:t>Makes your code easier to maintain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0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How to link an external JS file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"FollowAlong.js"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3600" dirty="0" smtClean="0"/>
              <a:t> tag</a:t>
            </a:r>
          </a:p>
          <a:p>
            <a:r>
              <a:rPr lang="en-US" sz="3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 smtClean="0"/>
              <a:t> attribute</a:t>
            </a:r>
          </a:p>
          <a:p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FollowAlong.js</a:t>
            </a:r>
            <a:r>
              <a:rPr lang="en-US" sz="3600" dirty="0"/>
              <a:t> </a:t>
            </a:r>
            <a:r>
              <a:rPr lang="en-US" sz="3600" dirty="0" smtClean="0"/>
              <a:t>filename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3" y="385142"/>
            <a:ext cx="9650516" cy="836708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221850"/>
            <a:ext cx="9650516" cy="47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lvl="1"/>
            <a:endParaRPr lang="en-US" sz="3067" dirty="0" smtClean="0"/>
          </a:p>
          <a:p>
            <a:pPr lvl="1"/>
            <a:endParaRPr lang="en-US" sz="3067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88" y="0"/>
            <a:ext cx="12396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accent4">
                    <a:lumMod val="50000"/>
                  </a:schemeClr>
                </a:solidFill>
              </a:rPr>
              <a:t>Buttons</a:t>
            </a:r>
            <a:endParaRPr 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1186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can you do with buttons?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JS code whenever the user wants to</a:t>
            </a:r>
          </a:p>
          <a:p>
            <a:endParaRPr lang="en-US" dirty="0"/>
          </a:p>
          <a:p>
            <a:r>
              <a:rPr lang="en-US" dirty="0" smtClean="0"/>
              <a:t>Make your application more interactive</a:t>
            </a:r>
          </a:p>
        </p:txBody>
      </p:sp>
    </p:spTree>
    <p:extLst>
      <p:ext uri="{BB962C8B-B14F-4D97-AF65-F5344CB8AC3E}">
        <p14:creationId xmlns:p14="http://schemas.microsoft.com/office/powerpoint/2010/main" val="10216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How to add a button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buttonClick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&gt;&lt;/button&gt;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&lt;button&gt;</a:t>
            </a:r>
            <a:r>
              <a:rPr lang="en-US" sz="3600" dirty="0" smtClean="0"/>
              <a:t> tag</a:t>
            </a:r>
          </a:p>
          <a:p>
            <a:r>
              <a:rPr lang="en-US" sz="3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 smtClean="0"/>
              <a:t> attribute</a:t>
            </a:r>
          </a:p>
          <a:p>
            <a:r>
              <a:rPr lang="en-US" sz="3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 smtClean="0"/>
              <a:t> “function” or “action”</a:t>
            </a:r>
          </a:p>
          <a:p>
            <a:pPr lvl="1"/>
            <a:r>
              <a:rPr lang="en-US" sz="3067" dirty="0" smtClean="0"/>
              <a:t>More on this later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2178</TotalTime>
  <Words>273</Words>
  <Application>Microsoft Office PowerPoint</Application>
  <PresentationFormat>Widescreen</PresentationFormat>
  <Paragraphs>104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.js files</vt:lpstr>
      <vt:lpstr>PowerPoint Presentation</vt:lpstr>
      <vt:lpstr>PowerPoint Presentation</vt:lpstr>
      <vt:lpstr>PowerPoint Presentation</vt:lpstr>
      <vt:lpstr>Buttons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159</cp:revision>
  <dcterms:created xsi:type="dcterms:W3CDTF">2016-08-24T13:14:37Z</dcterms:created>
  <dcterms:modified xsi:type="dcterms:W3CDTF">2019-02-27T15:58:09Z</dcterms:modified>
</cp:coreProperties>
</file>