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8"/>
  </p:notesMasterIdLst>
  <p:sldIdLst>
    <p:sldId id="257" r:id="rId2"/>
    <p:sldId id="338" r:id="rId3"/>
    <p:sldId id="329" r:id="rId4"/>
    <p:sldId id="340" r:id="rId5"/>
    <p:sldId id="341" r:id="rId6"/>
    <p:sldId id="342" r:id="rId7"/>
    <p:sldId id="345" r:id="rId8"/>
    <p:sldId id="346" r:id="rId9"/>
    <p:sldId id="339" r:id="rId10"/>
    <p:sldId id="334" r:id="rId11"/>
    <p:sldId id="347" r:id="rId12"/>
    <p:sldId id="348" r:id="rId13"/>
    <p:sldId id="349" r:id="rId14"/>
    <p:sldId id="352" r:id="rId15"/>
    <p:sldId id="350" r:id="rId16"/>
    <p:sldId id="35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3023" autoAdjust="0"/>
  </p:normalViewPr>
  <p:slideViewPr>
    <p:cSldViewPr snapToGrid="0">
      <p:cViewPr varScale="1">
        <p:scale>
          <a:sx n="64" d="100"/>
          <a:sy n="64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6A8C3-8392-4BC1-B99F-0D6991348B0F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DFCAE-C707-4D57-8D9E-8616E654C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0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70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07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39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32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54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61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40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57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61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86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72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6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87085" y="-43542"/>
            <a:ext cx="3287485" cy="6923315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3222" y="2399071"/>
            <a:ext cx="8227636" cy="194338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67" b="1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513221" y="4511785"/>
            <a:ext cx="8227636" cy="78782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3200" b="0" i="1">
                <a:solidFill>
                  <a:schemeClr val="accent2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80" y="5910404"/>
            <a:ext cx="1505477" cy="5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899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738010" y="-928991"/>
            <a:ext cx="8715981" cy="871598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631" y="2766485"/>
            <a:ext cx="7950740" cy="1325033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79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4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1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8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5E12-641C-4696-BA65-B86205845F6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0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9" r:id="rId13"/>
    <p:sldLayoutId id="214748368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16750" y="2060405"/>
            <a:ext cx="8424109" cy="2506623"/>
          </a:xfrm>
        </p:spPr>
        <p:txBody>
          <a:bodyPr/>
          <a:lstStyle/>
          <a:p>
            <a:r>
              <a:rPr lang="en-US" dirty="0" smtClean="0"/>
              <a:t>Review Activity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6752" y="3779207"/>
            <a:ext cx="8424107" cy="7878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4400" dirty="0" smtClean="0"/>
              <a:t>How do I call a function called "</a:t>
            </a:r>
            <a:r>
              <a:rPr lang="en-US" sz="4400" dirty="0" err="1" smtClean="0"/>
              <a:t>myFunction</a:t>
            </a:r>
            <a:r>
              <a:rPr lang="en-US" sz="4400" dirty="0" smtClean="0"/>
              <a:t>"?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723322"/>
            <a:ext cx="9650516" cy="3768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"…"&gt;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Click Me!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36682" y="2723322"/>
            <a:ext cx="496614" cy="4455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90513" y="3421116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goes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5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132233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Answer: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723322"/>
            <a:ext cx="9650516" cy="3768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myFunction</a:t>
            </a:r>
            <a:r>
              <a:rPr lang="en-US" sz="2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Click Me!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13034" y="2723322"/>
            <a:ext cx="1221828" cy="4455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0171" y="2723322"/>
            <a:ext cx="2017987" cy="44554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83466" y="2723321"/>
            <a:ext cx="1529257" cy="44554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91862" y="3826908"/>
            <a:ext cx="1064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"</a:t>
            </a:r>
            <a:r>
              <a:rPr lang="en-US" dirty="0" err="1" smtClean="0"/>
              <a:t>onclick</a:t>
            </a:r>
            <a:r>
              <a:rPr lang="en-US" dirty="0" smtClean="0"/>
              <a:t>" attribute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92332" y="3688408"/>
            <a:ext cx="1733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Function name (don't forget parenthesis)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16008" y="3826908"/>
            <a:ext cx="1064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Button text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1" name="Straight Arrow Connector 10"/>
          <p:cNvCxnSpPr>
            <a:stCxn id="7" idx="0"/>
            <a:endCxn id="4" idx="2"/>
          </p:cNvCxnSpPr>
          <p:nvPr/>
        </p:nvCxnSpPr>
        <p:spPr>
          <a:xfrm flipV="1">
            <a:off x="2423948" y="3168869"/>
            <a:ext cx="0" cy="6580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5" idx="2"/>
          </p:cNvCxnSpPr>
          <p:nvPr/>
        </p:nvCxnSpPr>
        <p:spPr>
          <a:xfrm flipV="1">
            <a:off x="4359164" y="3168869"/>
            <a:ext cx="1" cy="5195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</p:cNvCxnSpPr>
          <p:nvPr/>
        </p:nvCxnSpPr>
        <p:spPr>
          <a:xfrm flipV="1">
            <a:off x="6448094" y="3168870"/>
            <a:ext cx="0" cy="65803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478014" y="2293160"/>
            <a:ext cx="4205452" cy="126984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400" dirty="0" smtClean="0"/>
              <a:t>Define a function called "hello" that displays a message to the user that says "Hello!"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723322"/>
            <a:ext cx="9650516" cy="376809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"hello()"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Say "Hello!"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2387" y="3586655"/>
            <a:ext cx="203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Define this function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H="1" flipV="1">
            <a:off x="3949428" y="3129455"/>
            <a:ext cx="1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1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132233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Answer: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723322"/>
            <a:ext cx="9650516" cy="3768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hello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	alert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Hello!"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0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326" y="1361660"/>
            <a:ext cx="7838379" cy="382656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Tie-breaker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2704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 will </a:t>
            </a:r>
            <a:r>
              <a:rPr lang="en-US" sz="4400" dirty="0" smtClean="0"/>
              <a:t>the user see if they click?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860331"/>
            <a:ext cx="9650516" cy="47060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&lt;!-- index.html file --&gt;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buttonClick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Click me!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script.js file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buttonClick</a:t>
            </a:r>
            <a:r>
              <a:rPr lang="en-US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endParaRPr lang="en-US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	alert</a:t>
            </a:r>
            <a:r>
              <a:rPr lang="en-US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"Hello!"</a:t>
            </a:r>
            <a:r>
              <a:rPr lang="en-US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buNone/>
            </a:pP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1667" y="5139559"/>
            <a:ext cx="9650516" cy="1426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86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132233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Answer: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723322"/>
            <a:ext cx="9650516" cy="3768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Nothing! Always remember to include your script file in the head element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81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326" y="1361660"/>
            <a:ext cx="7838379" cy="382656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External Files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32438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132233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Write the correct script tag to include "script.js"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723322"/>
            <a:ext cx="9650516" cy="3768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what would go here…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sz="9600" dirty="0" smtClean="0"/>
          </a:p>
        </p:txBody>
      </p:sp>
    </p:spTree>
    <p:extLst>
      <p:ext uri="{BB962C8B-B14F-4D97-AF65-F5344CB8AC3E}">
        <p14:creationId xmlns:p14="http://schemas.microsoft.com/office/powerpoint/2010/main" val="178873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132233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Answer: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723322"/>
            <a:ext cx="9650516" cy="3768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"script.js"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sz="9600" dirty="0" smtClean="0"/>
          </a:p>
        </p:txBody>
      </p:sp>
    </p:spTree>
    <p:extLst>
      <p:ext uri="{BB962C8B-B14F-4D97-AF65-F5344CB8AC3E}">
        <p14:creationId xmlns:p14="http://schemas.microsoft.com/office/powerpoint/2010/main" val="37779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742950"/>
            <a:ext cx="9650516" cy="5807622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 smtClean="0"/>
              <a:t>What are specific actions defined in external .</a:t>
            </a:r>
            <a:r>
              <a:rPr lang="en-US" sz="6600" dirty="0" err="1" smtClean="0"/>
              <a:t>js</a:t>
            </a:r>
            <a:r>
              <a:rPr lang="en-US" sz="6600" dirty="0" smtClean="0"/>
              <a:t> files called (i.e. what do buttons call)?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63802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132233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Answer: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723322"/>
            <a:ext cx="9650516" cy="3768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81645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132233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What needs to go here (i.e. word before the function name)?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723322"/>
            <a:ext cx="9650516" cy="3768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/* HERE */ </a:t>
            </a:r>
            <a:r>
              <a:rPr lang="en-US" sz="2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myFunction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// JS code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5033" y="5927835"/>
            <a:ext cx="560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Hint</a:t>
            </a:r>
            <a:r>
              <a:rPr lang="en-US" dirty="0" smtClean="0"/>
              <a:t>: Similar to how "</a:t>
            </a:r>
            <a:r>
              <a:rPr lang="en-US" dirty="0" err="1" smtClean="0"/>
              <a:t>var</a:t>
            </a:r>
            <a:r>
              <a:rPr lang="en-US" dirty="0" smtClean="0"/>
              <a:t>" works when defining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60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132233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Answer: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723322"/>
            <a:ext cx="9650516" cy="3768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myFunction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// JS 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code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63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326" y="1361660"/>
            <a:ext cx="7838379" cy="382656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Buttons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31771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n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2046</TotalTime>
  <Words>226</Words>
  <Application>Microsoft Office PowerPoint</Application>
  <PresentationFormat>Widescreen</PresentationFormat>
  <Paragraphs>79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External Files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Buttons</vt:lpstr>
      <vt:lpstr>PowerPoint Presentation</vt:lpstr>
      <vt:lpstr>PowerPoint Presentation</vt:lpstr>
      <vt:lpstr>PowerPoint Presentation</vt:lpstr>
      <vt:lpstr>PowerPoint Presentation</vt:lpstr>
      <vt:lpstr>Tie-breaker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Cogan</dc:creator>
  <cp:lastModifiedBy>Joseph Maxwell</cp:lastModifiedBy>
  <cp:revision>159</cp:revision>
  <dcterms:created xsi:type="dcterms:W3CDTF">2016-08-24T13:14:37Z</dcterms:created>
  <dcterms:modified xsi:type="dcterms:W3CDTF">2019-10-15T16:17:00Z</dcterms:modified>
</cp:coreProperties>
</file>