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1"/>
  </p:notesMasterIdLst>
  <p:sldIdLst>
    <p:sldId id="257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9" r:id="rId11"/>
    <p:sldId id="340" r:id="rId12"/>
    <p:sldId id="342" r:id="rId13"/>
    <p:sldId id="341" r:id="rId14"/>
    <p:sldId id="343" r:id="rId15"/>
    <p:sldId id="345" r:id="rId16"/>
    <p:sldId id="338" r:id="rId17"/>
    <p:sldId id="346" r:id="rId18"/>
    <p:sldId id="347" r:id="rId19"/>
    <p:sldId id="34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0930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“twelve”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4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stand up and jump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01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how old they will be in two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4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ages 14 and older should clap twice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1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do nothing (error)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48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</a:t>
            </a:r>
            <a:r>
              <a:rPr lang="en-US" smtClean="0"/>
              <a:t>say “Height is 51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Sporty students should raise their left hands,</a:t>
            </a:r>
            <a:r>
              <a:rPr lang="en-US" baseline="0" dirty="0" smtClean="0"/>
              <a:t> others should raise their right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8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students should</a:t>
            </a:r>
            <a:r>
              <a:rPr lang="en-US" baseline="0" dirty="0" smtClean="0"/>
              <a:t> raise their right hands, glasses-wearing students should raise their </a:t>
            </a:r>
            <a:r>
              <a:rPr lang="en-US" baseline="0" smtClean="0"/>
              <a:t>left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2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“I am cool” if they play an instrument and “I am normal” otherwise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stand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raise</a:t>
            </a:r>
            <a:r>
              <a:rPr lang="en-US" baseline="0" dirty="0" smtClean="0"/>
              <a:t> their left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do nothing (function is not called)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“banana”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5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do nothing (condition is 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 students reset</a:t>
            </a:r>
            <a:r>
              <a:rPr lang="en-US" baseline="0" dirty="0" smtClean="0"/>
              <a:t> – sit down, lower any raised hands,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4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“Hello world”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7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Be the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94759" y="2239766"/>
            <a:ext cx="9650516" cy="4261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66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alert(x);</a:t>
            </a:r>
          </a:p>
          <a:p>
            <a:pPr marL="0" indent="0" algn="ctr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9315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94759" y="2239766"/>
            <a:ext cx="9650516" cy="4261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standUp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600" dirty="0" err="1">
                <a:solidFill>
                  <a:srgbClr val="000000"/>
                </a:solidFill>
                <a:latin typeface="Consolas" panose="020B0609020204030204" pitchFamily="49" charset="0"/>
              </a:rPr>
              <a:t>jumpOnce</a:t>
            </a: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692957"/>
            <a:ext cx="9650516" cy="379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6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yourAge</a:t>
            </a: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6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1902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94759" y="1869897"/>
            <a:ext cx="9650516" cy="4631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6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yourAge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6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6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clapTwice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94759" y="965771"/>
            <a:ext cx="9650516" cy="553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6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=== </a:t>
            </a:r>
            <a:r>
              <a:rPr lang="en-US" sz="6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6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sitDown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510301"/>
            <a:ext cx="9650516" cy="4981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=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growth = height +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"Height is 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+ growth);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448655"/>
            <a:ext cx="9650516" cy="5042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youPlaySports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raiseYourLeftHand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raiseYourRightHand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1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3133618"/>
            <a:ext cx="9650516" cy="3357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lowerYourHands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448655"/>
            <a:ext cx="9650516" cy="5042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youWearGlasses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raiseYourLeftHand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5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raiseYourRightHand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5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811658"/>
            <a:ext cx="9650516" cy="5679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"I am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cool"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youPlayAnInstrument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message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"I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am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cooler"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alert(message);</a:t>
            </a:r>
          </a:p>
          <a:p>
            <a:pPr marL="0" indent="0" algn="ctr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3279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585627"/>
            <a:ext cx="9650516" cy="590578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 smtClean="0"/>
              <a:t>Pretend you are a computer, and you understand JavaScript</a:t>
            </a:r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Follow the instructions and perform the actions </a:t>
            </a:r>
            <a:r>
              <a:rPr lang="en-US" sz="5400" dirty="0" smtClean="0"/>
              <a:t>described</a:t>
            </a:r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Assume all functions you see are defined somewhere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788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692957"/>
            <a:ext cx="9650516" cy="379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standUp</a:t>
            </a: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5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05033" y="667820"/>
            <a:ext cx="4547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692957"/>
            <a:ext cx="9650516" cy="379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raiseYourLeftHand</a:t>
            </a: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5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5033" y="667820"/>
            <a:ext cx="4547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692957"/>
            <a:ext cx="9650516" cy="379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raiseYourRightHand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endParaRPr lang="en-US" sz="5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5033" y="667820"/>
            <a:ext cx="4547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692957"/>
            <a:ext cx="9650516" cy="379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6600" dirty="0">
                <a:solidFill>
                  <a:srgbClr val="A31515"/>
                </a:solidFill>
                <a:latin typeface="Consolas" panose="020B0609020204030204" pitchFamily="49" charset="0"/>
              </a:rPr>
              <a:t>"banana</a:t>
            </a:r>
            <a:r>
              <a:rPr lang="en-US" sz="6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5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5033" y="667820"/>
            <a:ext cx="4547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167847"/>
            <a:ext cx="9650516" cy="432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sit = 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"yes</a:t>
            </a:r>
            <a:r>
              <a:rPr lang="en-US" sz="5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(sit 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=== 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sitDown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endParaRPr lang="en-US" sz="5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5033" y="667820"/>
            <a:ext cx="4547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589088"/>
            <a:ext cx="9650516" cy="3902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Let’s Play!</a:t>
            </a:r>
          </a:p>
        </p:txBody>
      </p:sp>
    </p:spTree>
    <p:extLst>
      <p:ext uri="{BB962C8B-B14F-4D97-AF65-F5344CB8AC3E}">
        <p14:creationId xmlns:p14="http://schemas.microsoft.com/office/powerpoint/2010/main" val="16222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692957"/>
            <a:ext cx="9650516" cy="379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6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034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2082</TotalTime>
  <Words>297</Words>
  <Application>Microsoft Office PowerPoint</Application>
  <PresentationFormat>Widescreen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134</cp:revision>
  <dcterms:created xsi:type="dcterms:W3CDTF">2016-08-24T13:14:37Z</dcterms:created>
  <dcterms:modified xsi:type="dcterms:W3CDTF">2018-10-17T10:49:08Z</dcterms:modified>
</cp:coreProperties>
</file>