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57"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B59B1-6D75-4F80-9E3B-7CBEC64C7D9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742010C-9189-4BFB-9C8A-7C3FCEB351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3D3041D-2880-4445-AF42-ABA5F82A46F8}"/>
              </a:ext>
            </a:extLst>
          </p:cNvPr>
          <p:cNvSpPr>
            <a:spLocks noGrp="1"/>
          </p:cNvSpPr>
          <p:nvPr>
            <p:ph type="dt" sz="half" idx="10"/>
          </p:nvPr>
        </p:nvSpPr>
        <p:spPr/>
        <p:txBody>
          <a:bodyPr/>
          <a:lstStyle/>
          <a:p>
            <a:fld id="{38690ED5-CA9B-4033-A52F-168E96ADE0F7}" type="datetimeFigureOut">
              <a:rPr lang="zh-CN" altLang="en-US" smtClean="0"/>
              <a:t>2020/3/28</a:t>
            </a:fld>
            <a:endParaRPr lang="zh-CN" altLang="en-US"/>
          </a:p>
        </p:txBody>
      </p:sp>
      <p:sp>
        <p:nvSpPr>
          <p:cNvPr id="5" name="页脚占位符 4">
            <a:extLst>
              <a:ext uri="{FF2B5EF4-FFF2-40B4-BE49-F238E27FC236}">
                <a16:creationId xmlns:a16="http://schemas.microsoft.com/office/drawing/2014/main" id="{E6D014AD-12CC-4FDB-A228-E8B5BC7E2A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7012F6-4615-4BC2-890C-62EA35EBE444}"/>
              </a:ext>
            </a:extLst>
          </p:cNvPr>
          <p:cNvSpPr>
            <a:spLocks noGrp="1"/>
          </p:cNvSpPr>
          <p:nvPr>
            <p:ph type="sldNum" sz="quarter" idx="12"/>
          </p:nvPr>
        </p:nvSpPr>
        <p:spPr/>
        <p:txBody>
          <a:bodyPr/>
          <a:lstStyle/>
          <a:p>
            <a:fld id="{A37F6C54-A7FB-4245-9266-8D0158EDDC16}" type="slidenum">
              <a:rPr lang="zh-CN" altLang="en-US" smtClean="0"/>
              <a:t>‹#›</a:t>
            </a:fld>
            <a:endParaRPr lang="zh-CN" altLang="en-US"/>
          </a:p>
        </p:txBody>
      </p:sp>
    </p:spTree>
    <p:extLst>
      <p:ext uri="{BB962C8B-B14F-4D97-AF65-F5344CB8AC3E}">
        <p14:creationId xmlns:p14="http://schemas.microsoft.com/office/powerpoint/2010/main" val="153551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ED0B5-A86C-4DB0-A4C7-2A90A5BA32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4E82CAF-649A-44C3-87EB-0428C2C962E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63DA49-7156-4EC6-9EC3-925EC1A44593}"/>
              </a:ext>
            </a:extLst>
          </p:cNvPr>
          <p:cNvSpPr>
            <a:spLocks noGrp="1"/>
          </p:cNvSpPr>
          <p:nvPr>
            <p:ph type="dt" sz="half" idx="10"/>
          </p:nvPr>
        </p:nvSpPr>
        <p:spPr/>
        <p:txBody>
          <a:bodyPr/>
          <a:lstStyle/>
          <a:p>
            <a:fld id="{38690ED5-CA9B-4033-A52F-168E96ADE0F7}" type="datetimeFigureOut">
              <a:rPr lang="zh-CN" altLang="en-US" smtClean="0"/>
              <a:t>2020/3/28</a:t>
            </a:fld>
            <a:endParaRPr lang="zh-CN" altLang="en-US"/>
          </a:p>
        </p:txBody>
      </p:sp>
      <p:sp>
        <p:nvSpPr>
          <p:cNvPr id="5" name="页脚占位符 4">
            <a:extLst>
              <a:ext uri="{FF2B5EF4-FFF2-40B4-BE49-F238E27FC236}">
                <a16:creationId xmlns:a16="http://schemas.microsoft.com/office/drawing/2014/main" id="{61A30CF7-FAC2-4FE3-B512-702306B54A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15B7E0-F5C2-4683-BEBA-4F6D2F14C1BD}"/>
              </a:ext>
            </a:extLst>
          </p:cNvPr>
          <p:cNvSpPr>
            <a:spLocks noGrp="1"/>
          </p:cNvSpPr>
          <p:nvPr>
            <p:ph type="sldNum" sz="quarter" idx="12"/>
          </p:nvPr>
        </p:nvSpPr>
        <p:spPr/>
        <p:txBody>
          <a:bodyPr/>
          <a:lstStyle/>
          <a:p>
            <a:fld id="{A37F6C54-A7FB-4245-9266-8D0158EDDC16}" type="slidenum">
              <a:rPr lang="zh-CN" altLang="en-US" smtClean="0"/>
              <a:t>‹#›</a:t>
            </a:fld>
            <a:endParaRPr lang="zh-CN" altLang="en-US"/>
          </a:p>
        </p:txBody>
      </p:sp>
    </p:spTree>
    <p:extLst>
      <p:ext uri="{BB962C8B-B14F-4D97-AF65-F5344CB8AC3E}">
        <p14:creationId xmlns:p14="http://schemas.microsoft.com/office/powerpoint/2010/main" val="207506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9D310A-1141-45C7-9FD7-50761B9EF6B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625973-D049-41A8-BC81-4AE679D982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8FFD04-054D-4415-824A-40780B55ABFD}"/>
              </a:ext>
            </a:extLst>
          </p:cNvPr>
          <p:cNvSpPr>
            <a:spLocks noGrp="1"/>
          </p:cNvSpPr>
          <p:nvPr>
            <p:ph type="dt" sz="half" idx="10"/>
          </p:nvPr>
        </p:nvSpPr>
        <p:spPr/>
        <p:txBody>
          <a:bodyPr/>
          <a:lstStyle/>
          <a:p>
            <a:fld id="{38690ED5-CA9B-4033-A52F-168E96ADE0F7}" type="datetimeFigureOut">
              <a:rPr lang="zh-CN" altLang="en-US" smtClean="0"/>
              <a:t>2020/3/28</a:t>
            </a:fld>
            <a:endParaRPr lang="zh-CN" altLang="en-US"/>
          </a:p>
        </p:txBody>
      </p:sp>
      <p:sp>
        <p:nvSpPr>
          <p:cNvPr id="5" name="页脚占位符 4">
            <a:extLst>
              <a:ext uri="{FF2B5EF4-FFF2-40B4-BE49-F238E27FC236}">
                <a16:creationId xmlns:a16="http://schemas.microsoft.com/office/drawing/2014/main" id="{9B043064-9FA7-40FF-80DE-75541A4A06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658138-8B95-43DE-A1FF-7DEB12A1B8E9}"/>
              </a:ext>
            </a:extLst>
          </p:cNvPr>
          <p:cNvSpPr>
            <a:spLocks noGrp="1"/>
          </p:cNvSpPr>
          <p:nvPr>
            <p:ph type="sldNum" sz="quarter" idx="12"/>
          </p:nvPr>
        </p:nvSpPr>
        <p:spPr/>
        <p:txBody>
          <a:bodyPr/>
          <a:lstStyle/>
          <a:p>
            <a:fld id="{A37F6C54-A7FB-4245-9266-8D0158EDDC16}" type="slidenum">
              <a:rPr lang="zh-CN" altLang="en-US" smtClean="0"/>
              <a:t>‹#›</a:t>
            </a:fld>
            <a:endParaRPr lang="zh-CN" altLang="en-US"/>
          </a:p>
        </p:txBody>
      </p:sp>
    </p:spTree>
    <p:extLst>
      <p:ext uri="{BB962C8B-B14F-4D97-AF65-F5344CB8AC3E}">
        <p14:creationId xmlns:p14="http://schemas.microsoft.com/office/powerpoint/2010/main" val="269689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81558-51CA-4A78-9837-FE152F164D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99639E1-68ED-4F17-BE35-4C818186344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42DB1D-4053-43A0-B47B-0AE6E145F9FF}"/>
              </a:ext>
            </a:extLst>
          </p:cNvPr>
          <p:cNvSpPr>
            <a:spLocks noGrp="1"/>
          </p:cNvSpPr>
          <p:nvPr>
            <p:ph type="dt" sz="half" idx="10"/>
          </p:nvPr>
        </p:nvSpPr>
        <p:spPr/>
        <p:txBody>
          <a:bodyPr/>
          <a:lstStyle/>
          <a:p>
            <a:fld id="{38690ED5-CA9B-4033-A52F-168E96ADE0F7}" type="datetimeFigureOut">
              <a:rPr lang="zh-CN" altLang="en-US" smtClean="0"/>
              <a:t>2020/3/28</a:t>
            </a:fld>
            <a:endParaRPr lang="zh-CN" altLang="en-US"/>
          </a:p>
        </p:txBody>
      </p:sp>
      <p:sp>
        <p:nvSpPr>
          <p:cNvPr id="5" name="页脚占位符 4">
            <a:extLst>
              <a:ext uri="{FF2B5EF4-FFF2-40B4-BE49-F238E27FC236}">
                <a16:creationId xmlns:a16="http://schemas.microsoft.com/office/drawing/2014/main" id="{A4C002A3-3C22-4E0F-AB59-0247CCE639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00A0C6-29E8-4D4F-8348-7B298B4063C6}"/>
              </a:ext>
            </a:extLst>
          </p:cNvPr>
          <p:cNvSpPr>
            <a:spLocks noGrp="1"/>
          </p:cNvSpPr>
          <p:nvPr>
            <p:ph type="sldNum" sz="quarter" idx="12"/>
          </p:nvPr>
        </p:nvSpPr>
        <p:spPr/>
        <p:txBody>
          <a:bodyPr/>
          <a:lstStyle/>
          <a:p>
            <a:fld id="{A37F6C54-A7FB-4245-9266-8D0158EDDC16}" type="slidenum">
              <a:rPr lang="zh-CN" altLang="en-US" smtClean="0"/>
              <a:t>‹#›</a:t>
            </a:fld>
            <a:endParaRPr lang="zh-CN" altLang="en-US"/>
          </a:p>
        </p:txBody>
      </p:sp>
    </p:spTree>
    <p:extLst>
      <p:ext uri="{BB962C8B-B14F-4D97-AF65-F5344CB8AC3E}">
        <p14:creationId xmlns:p14="http://schemas.microsoft.com/office/powerpoint/2010/main" val="2972669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8415D-C9BD-4C51-8A30-F5A2F21756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05C6E18-C6FE-41C4-8C94-2A8EADAA56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46556C-933C-4D7D-A25C-8B84FF7E9D7E}"/>
              </a:ext>
            </a:extLst>
          </p:cNvPr>
          <p:cNvSpPr>
            <a:spLocks noGrp="1"/>
          </p:cNvSpPr>
          <p:nvPr>
            <p:ph type="dt" sz="half" idx="10"/>
          </p:nvPr>
        </p:nvSpPr>
        <p:spPr/>
        <p:txBody>
          <a:bodyPr/>
          <a:lstStyle/>
          <a:p>
            <a:fld id="{38690ED5-CA9B-4033-A52F-168E96ADE0F7}" type="datetimeFigureOut">
              <a:rPr lang="zh-CN" altLang="en-US" smtClean="0"/>
              <a:t>2020/3/28</a:t>
            </a:fld>
            <a:endParaRPr lang="zh-CN" altLang="en-US"/>
          </a:p>
        </p:txBody>
      </p:sp>
      <p:sp>
        <p:nvSpPr>
          <p:cNvPr id="5" name="页脚占位符 4">
            <a:extLst>
              <a:ext uri="{FF2B5EF4-FFF2-40B4-BE49-F238E27FC236}">
                <a16:creationId xmlns:a16="http://schemas.microsoft.com/office/drawing/2014/main" id="{DFA55EC0-987E-4DAE-B019-BDE45D3B3A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6B175D-32BD-4A4A-AFA5-78ED87C6D641}"/>
              </a:ext>
            </a:extLst>
          </p:cNvPr>
          <p:cNvSpPr>
            <a:spLocks noGrp="1"/>
          </p:cNvSpPr>
          <p:nvPr>
            <p:ph type="sldNum" sz="quarter" idx="12"/>
          </p:nvPr>
        </p:nvSpPr>
        <p:spPr/>
        <p:txBody>
          <a:bodyPr/>
          <a:lstStyle/>
          <a:p>
            <a:fld id="{A37F6C54-A7FB-4245-9266-8D0158EDDC16}" type="slidenum">
              <a:rPr lang="zh-CN" altLang="en-US" smtClean="0"/>
              <a:t>‹#›</a:t>
            </a:fld>
            <a:endParaRPr lang="zh-CN" altLang="en-US"/>
          </a:p>
        </p:txBody>
      </p:sp>
    </p:spTree>
    <p:extLst>
      <p:ext uri="{BB962C8B-B14F-4D97-AF65-F5344CB8AC3E}">
        <p14:creationId xmlns:p14="http://schemas.microsoft.com/office/powerpoint/2010/main" val="302769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89589-EECF-4F0E-9A8E-33CD99EE6F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3FDF131-D563-482F-8AD6-342FC565AC9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10071BC-B499-4FE4-ACD2-4137B1A2287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B4F388F-676F-4A84-BF30-DB71AA641A4E}"/>
              </a:ext>
            </a:extLst>
          </p:cNvPr>
          <p:cNvSpPr>
            <a:spLocks noGrp="1"/>
          </p:cNvSpPr>
          <p:nvPr>
            <p:ph type="dt" sz="half" idx="10"/>
          </p:nvPr>
        </p:nvSpPr>
        <p:spPr/>
        <p:txBody>
          <a:bodyPr/>
          <a:lstStyle/>
          <a:p>
            <a:fld id="{38690ED5-CA9B-4033-A52F-168E96ADE0F7}" type="datetimeFigureOut">
              <a:rPr lang="zh-CN" altLang="en-US" smtClean="0"/>
              <a:t>2020/3/28</a:t>
            </a:fld>
            <a:endParaRPr lang="zh-CN" altLang="en-US"/>
          </a:p>
        </p:txBody>
      </p:sp>
      <p:sp>
        <p:nvSpPr>
          <p:cNvPr id="6" name="页脚占位符 5">
            <a:extLst>
              <a:ext uri="{FF2B5EF4-FFF2-40B4-BE49-F238E27FC236}">
                <a16:creationId xmlns:a16="http://schemas.microsoft.com/office/drawing/2014/main" id="{728517FB-1914-4A5C-A864-B43BEBF53B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606326-E8CB-4486-93DF-BEC52E46B91B}"/>
              </a:ext>
            </a:extLst>
          </p:cNvPr>
          <p:cNvSpPr>
            <a:spLocks noGrp="1"/>
          </p:cNvSpPr>
          <p:nvPr>
            <p:ph type="sldNum" sz="quarter" idx="12"/>
          </p:nvPr>
        </p:nvSpPr>
        <p:spPr/>
        <p:txBody>
          <a:bodyPr/>
          <a:lstStyle/>
          <a:p>
            <a:fld id="{A37F6C54-A7FB-4245-9266-8D0158EDDC16}" type="slidenum">
              <a:rPr lang="zh-CN" altLang="en-US" smtClean="0"/>
              <a:t>‹#›</a:t>
            </a:fld>
            <a:endParaRPr lang="zh-CN" altLang="en-US"/>
          </a:p>
        </p:txBody>
      </p:sp>
    </p:spTree>
    <p:extLst>
      <p:ext uri="{BB962C8B-B14F-4D97-AF65-F5344CB8AC3E}">
        <p14:creationId xmlns:p14="http://schemas.microsoft.com/office/powerpoint/2010/main" val="479146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964F3-8B04-4BF6-B054-5FA3470F6EC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60F63C7-24D8-4038-8E5B-CBDF1C35C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2E0F2AA-E489-4389-9466-0556108C8F0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8D870F7-95D8-4C24-8403-9C640F72DE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094817D-DE44-4B8A-8B0E-0B1709D4AB3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1E82D55-5FB8-4673-8198-811F8D567736}"/>
              </a:ext>
            </a:extLst>
          </p:cNvPr>
          <p:cNvSpPr>
            <a:spLocks noGrp="1"/>
          </p:cNvSpPr>
          <p:nvPr>
            <p:ph type="dt" sz="half" idx="10"/>
          </p:nvPr>
        </p:nvSpPr>
        <p:spPr/>
        <p:txBody>
          <a:bodyPr/>
          <a:lstStyle/>
          <a:p>
            <a:fld id="{38690ED5-CA9B-4033-A52F-168E96ADE0F7}" type="datetimeFigureOut">
              <a:rPr lang="zh-CN" altLang="en-US" smtClean="0"/>
              <a:t>2020/3/28</a:t>
            </a:fld>
            <a:endParaRPr lang="zh-CN" altLang="en-US"/>
          </a:p>
        </p:txBody>
      </p:sp>
      <p:sp>
        <p:nvSpPr>
          <p:cNvPr id="8" name="页脚占位符 7">
            <a:extLst>
              <a:ext uri="{FF2B5EF4-FFF2-40B4-BE49-F238E27FC236}">
                <a16:creationId xmlns:a16="http://schemas.microsoft.com/office/drawing/2014/main" id="{E2B5B445-7592-4E60-8B06-67C7165A4D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0F3500A-B37D-4DE6-9D3A-DEBE61144CA4}"/>
              </a:ext>
            </a:extLst>
          </p:cNvPr>
          <p:cNvSpPr>
            <a:spLocks noGrp="1"/>
          </p:cNvSpPr>
          <p:nvPr>
            <p:ph type="sldNum" sz="quarter" idx="12"/>
          </p:nvPr>
        </p:nvSpPr>
        <p:spPr/>
        <p:txBody>
          <a:bodyPr/>
          <a:lstStyle/>
          <a:p>
            <a:fld id="{A37F6C54-A7FB-4245-9266-8D0158EDDC16}" type="slidenum">
              <a:rPr lang="zh-CN" altLang="en-US" smtClean="0"/>
              <a:t>‹#›</a:t>
            </a:fld>
            <a:endParaRPr lang="zh-CN" altLang="en-US"/>
          </a:p>
        </p:txBody>
      </p:sp>
    </p:spTree>
    <p:extLst>
      <p:ext uri="{BB962C8B-B14F-4D97-AF65-F5344CB8AC3E}">
        <p14:creationId xmlns:p14="http://schemas.microsoft.com/office/powerpoint/2010/main" val="4191302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D2EF8-5C1C-437A-9910-38DC83A46D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392DF7D-0EC2-45A6-AA66-814BC78CB778}"/>
              </a:ext>
            </a:extLst>
          </p:cNvPr>
          <p:cNvSpPr>
            <a:spLocks noGrp="1"/>
          </p:cNvSpPr>
          <p:nvPr>
            <p:ph type="dt" sz="half" idx="10"/>
          </p:nvPr>
        </p:nvSpPr>
        <p:spPr/>
        <p:txBody>
          <a:bodyPr/>
          <a:lstStyle/>
          <a:p>
            <a:fld id="{38690ED5-CA9B-4033-A52F-168E96ADE0F7}" type="datetimeFigureOut">
              <a:rPr lang="zh-CN" altLang="en-US" smtClean="0"/>
              <a:t>2020/3/28</a:t>
            </a:fld>
            <a:endParaRPr lang="zh-CN" altLang="en-US"/>
          </a:p>
        </p:txBody>
      </p:sp>
      <p:sp>
        <p:nvSpPr>
          <p:cNvPr id="4" name="页脚占位符 3">
            <a:extLst>
              <a:ext uri="{FF2B5EF4-FFF2-40B4-BE49-F238E27FC236}">
                <a16:creationId xmlns:a16="http://schemas.microsoft.com/office/drawing/2014/main" id="{383BE17D-94FA-4DE4-B0EC-47D8B854366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6C401F0-22FB-428A-B8E0-8A8E8EED2703}"/>
              </a:ext>
            </a:extLst>
          </p:cNvPr>
          <p:cNvSpPr>
            <a:spLocks noGrp="1"/>
          </p:cNvSpPr>
          <p:nvPr>
            <p:ph type="sldNum" sz="quarter" idx="12"/>
          </p:nvPr>
        </p:nvSpPr>
        <p:spPr/>
        <p:txBody>
          <a:bodyPr/>
          <a:lstStyle/>
          <a:p>
            <a:fld id="{A37F6C54-A7FB-4245-9266-8D0158EDDC16}" type="slidenum">
              <a:rPr lang="zh-CN" altLang="en-US" smtClean="0"/>
              <a:t>‹#›</a:t>
            </a:fld>
            <a:endParaRPr lang="zh-CN" altLang="en-US"/>
          </a:p>
        </p:txBody>
      </p:sp>
    </p:spTree>
    <p:extLst>
      <p:ext uri="{BB962C8B-B14F-4D97-AF65-F5344CB8AC3E}">
        <p14:creationId xmlns:p14="http://schemas.microsoft.com/office/powerpoint/2010/main" val="282391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352E3F-C4AD-4B0F-AAA1-182AA7995F0D}"/>
              </a:ext>
            </a:extLst>
          </p:cNvPr>
          <p:cNvSpPr>
            <a:spLocks noGrp="1"/>
          </p:cNvSpPr>
          <p:nvPr>
            <p:ph type="dt" sz="half" idx="10"/>
          </p:nvPr>
        </p:nvSpPr>
        <p:spPr/>
        <p:txBody>
          <a:bodyPr/>
          <a:lstStyle/>
          <a:p>
            <a:fld id="{38690ED5-CA9B-4033-A52F-168E96ADE0F7}" type="datetimeFigureOut">
              <a:rPr lang="zh-CN" altLang="en-US" smtClean="0"/>
              <a:t>2020/3/28</a:t>
            </a:fld>
            <a:endParaRPr lang="zh-CN" altLang="en-US"/>
          </a:p>
        </p:txBody>
      </p:sp>
      <p:sp>
        <p:nvSpPr>
          <p:cNvPr id="3" name="页脚占位符 2">
            <a:extLst>
              <a:ext uri="{FF2B5EF4-FFF2-40B4-BE49-F238E27FC236}">
                <a16:creationId xmlns:a16="http://schemas.microsoft.com/office/drawing/2014/main" id="{EA16D26E-65C5-4F77-B64C-CDB25ACC832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F43C3A9-3AFC-45C5-B68B-A5FD2AFA7230}"/>
              </a:ext>
            </a:extLst>
          </p:cNvPr>
          <p:cNvSpPr>
            <a:spLocks noGrp="1"/>
          </p:cNvSpPr>
          <p:nvPr>
            <p:ph type="sldNum" sz="quarter" idx="12"/>
          </p:nvPr>
        </p:nvSpPr>
        <p:spPr/>
        <p:txBody>
          <a:bodyPr/>
          <a:lstStyle/>
          <a:p>
            <a:fld id="{A37F6C54-A7FB-4245-9266-8D0158EDDC16}" type="slidenum">
              <a:rPr lang="zh-CN" altLang="en-US" smtClean="0"/>
              <a:t>‹#›</a:t>
            </a:fld>
            <a:endParaRPr lang="zh-CN" altLang="en-US"/>
          </a:p>
        </p:txBody>
      </p:sp>
    </p:spTree>
    <p:extLst>
      <p:ext uri="{BB962C8B-B14F-4D97-AF65-F5344CB8AC3E}">
        <p14:creationId xmlns:p14="http://schemas.microsoft.com/office/powerpoint/2010/main" val="3201956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E47F9-C2CD-4396-8402-AEF80B3674A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014026E-89AF-4277-B409-55812ABEC6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1B629FC-84D7-4EB1-8E90-C3019A67E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FB86E15-CFEC-4068-849B-E2D773603120}"/>
              </a:ext>
            </a:extLst>
          </p:cNvPr>
          <p:cNvSpPr>
            <a:spLocks noGrp="1"/>
          </p:cNvSpPr>
          <p:nvPr>
            <p:ph type="dt" sz="half" idx="10"/>
          </p:nvPr>
        </p:nvSpPr>
        <p:spPr/>
        <p:txBody>
          <a:bodyPr/>
          <a:lstStyle/>
          <a:p>
            <a:fld id="{38690ED5-CA9B-4033-A52F-168E96ADE0F7}" type="datetimeFigureOut">
              <a:rPr lang="zh-CN" altLang="en-US" smtClean="0"/>
              <a:t>2020/3/28</a:t>
            </a:fld>
            <a:endParaRPr lang="zh-CN" altLang="en-US"/>
          </a:p>
        </p:txBody>
      </p:sp>
      <p:sp>
        <p:nvSpPr>
          <p:cNvPr id="6" name="页脚占位符 5">
            <a:extLst>
              <a:ext uri="{FF2B5EF4-FFF2-40B4-BE49-F238E27FC236}">
                <a16:creationId xmlns:a16="http://schemas.microsoft.com/office/drawing/2014/main" id="{D919D1E1-84CF-48AC-BB77-89AF9DA298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E50BE7-0CF7-401A-9177-F76F165465C4}"/>
              </a:ext>
            </a:extLst>
          </p:cNvPr>
          <p:cNvSpPr>
            <a:spLocks noGrp="1"/>
          </p:cNvSpPr>
          <p:nvPr>
            <p:ph type="sldNum" sz="quarter" idx="12"/>
          </p:nvPr>
        </p:nvSpPr>
        <p:spPr/>
        <p:txBody>
          <a:bodyPr/>
          <a:lstStyle/>
          <a:p>
            <a:fld id="{A37F6C54-A7FB-4245-9266-8D0158EDDC16}" type="slidenum">
              <a:rPr lang="zh-CN" altLang="en-US" smtClean="0"/>
              <a:t>‹#›</a:t>
            </a:fld>
            <a:endParaRPr lang="zh-CN" altLang="en-US"/>
          </a:p>
        </p:txBody>
      </p:sp>
    </p:spTree>
    <p:extLst>
      <p:ext uri="{BB962C8B-B14F-4D97-AF65-F5344CB8AC3E}">
        <p14:creationId xmlns:p14="http://schemas.microsoft.com/office/powerpoint/2010/main" val="2657826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6BE62B-32A8-4244-8AEB-E28D20D592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A82A087-8D74-4D99-B73B-AF32B66A42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AF39FB-FFAA-4247-A80D-4F0898040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2BFCB96-C36E-4524-9748-26ACDAB158EB}"/>
              </a:ext>
            </a:extLst>
          </p:cNvPr>
          <p:cNvSpPr>
            <a:spLocks noGrp="1"/>
          </p:cNvSpPr>
          <p:nvPr>
            <p:ph type="dt" sz="half" idx="10"/>
          </p:nvPr>
        </p:nvSpPr>
        <p:spPr/>
        <p:txBody>
          <a:bodyPr/>
          <a:lstStyle/>
          <a:p>
            <a:fld id="{38690ED5-CA9B-4033-A52F-168E96ADE0F7}" type="datetimeFigureOut">
              <a:rPr lang="zh-CN" altLang="en-US" smtClean="0"/>
              <a:t>2020/3/28</a:t>
            </a:fld>
            <a:endParaRPr lang="zh-CN" altLang="en-US"/>
          </a:p>
        </p:txBody>
      </p:sp>
      <p:sp>
        <p:nvSpPr>
          <p:cNvPr id="6" name="页脚占位符 5">
            <a:extLst>
              <a:ext uri="{FF2B5EF4-FFF2-40B4-BE49-F238E27FC236}">
                <a16:creationId xmlns:a16="http://schemas.microsoft.com/office/drawing/2014/main" id="{2CCC7AC4-CF0C-44EF-921F-BE89CD6C72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FB65BA-30F8-4FE5-90C0-56C056137868}"/>
              </a:ext>
            </a:extLst>
          </p:cNvPr>
          <p:cNvSpPr>
            <a:spLocks noGrp="1"/>
          </p:cNvSpPr>
          <p:nvPr>
            <p:ph type="sldNum" sz="quarter" idx="12"/>
          </p:nvPr>
        </p:nvSpPr>
        <p:spPr/>
        <p:txBody>
          <a:bodyPr/>
          <a:lstStyle/>
          <a:p>
            <a:fld id="{A37F6C54-A7FB-4245-9266-8D0158EDDC16}" type="slidenum">
              <a:rPr lang="zh-CN" altLang="en-US" smtClean="0"/>
              <a:t>‹#›</a:t>
            </a:fld>
            <a:endParaRPr lang="zh-CN" altLang="en-US"/>
          </a:p>
        </p:txBody>
      </p:sp>
    </p:spTree>
    <p:extLst>
      <p:ext uri="{BB962C8B-B14F-4D97-AF65-F5344CB8AC3E}">
        <p14:creationId xmlns:p14="http://schemas.microsoft.com/office/powerpoint/2010/main" val="285466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89A5923-11E9-4691-BC75-F6B836F2AC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EE4FCB0-FCF1-4038-83AD-62BD3C302F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83E766-A8E3-43FF-947B-6454E2F229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90ED5-CA9B-4033-A52F-168E96ADE0F7}" type="datetimeFigureOut">
              <a:rPr lang="zh-CN" altLang="en-US" smtClean="0"/>
              <a:t>2020/3/28</a:t>
            </a:fld>
            <a:endParaRPr lang="zh-CN" altLang="en-US"/>
          </a:p>
        </p:txBody>
      </p:sp>
      <p:sp>
        <p:nvSpPr>
          <p:cNvPr id="5" name="页脚占位符 4">
            <a:extLst>
              <a:ext uri="{FF2B5EF4-FFF2-40B4-BE49-F238E27FC236}">
                <a16:creationId xmlns:a16="http://schemas.microsoft.com/office/drawing/2014/main" id="{C94EB7D8-65DC-4D2D-8F8D-016543F3B7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ADEC0A2-A222-4ED7-B16C-3631EB8DCE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7F6C54-A7FB-4245-9266-8D0158EDDC16}" type="slidenum">
              <a:rPr lang="zh-CN" altLang="en-US" smtClean="0"/>
              <a:t>‹#›</a:t>
            </a:fld>
            <a:endParaRPr lang="zh-CN" altLang="en-US"/>
          </a:p>
        </p:txBody>
      </p:sp>
    </p:spTree>
    <p:extLst>
      <p:ext uri="{BB962C8B-B14F-4D97-AF65-F5344CB8AC3E}">
        <p14:creationId xmlns:p14="http://schemas.microsoft.com/office/powerpoint/2010/main" val="392357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116DC1-41DF-418A-B16E-B79246C1FEBC}"/>
              </a:ext>
            </a:extLst>
          </p:cNvPr>
          <p:cNvSpPr>
            <a:spLocks noGrp="1"/>
          </p:cNvSpPr>
          <p:nvPr>
            <p:ph type="ctrTitle"/>
          </p:nvPr>
        </p:nvSpPr>
        <p:spPr/>
        <p:txBody>
          <a:bodyPr>
            <a:normAutofit/>
          </a:bodyPr>
          <a:lstStyle/>
          <a:p>
            <a:r>
              <a:rPr lang="en-US" altLang="zh-CN" b="1" dirty="0"/>
              <a:t>A Simple </a:t>
            </a:r>
            <a:r>
              <a:rPr lang="en-US" altLang="zh-CN" b="1" dirty="0" err="1"/>
              <a:t>Decentralised</a:t>
            </a:r>
            <a:r>
              <a:rPr lang="en-US" altLang="zh-CN" b="1" dirty="0"/>
              <a:t> Resource Allocation</a:t>
            </a:r>
          </a:p>
        </p:txBody>
      </p:sp>
      <p:sp>
        <p:nvSpPr>
          <p:cNvPr id="3" name="副标题 2">
            <a:extLst>
              <a:ext uri="{FF2B5EF4-FFF2-40B4-BE49-F238E27FC236}">
                <a16:creationId xmlns:a16="http://schemas.microsoft.com/office/drawing/2014/main" id="{3C24CB1C-D594-4C24-A4F8-58796338FB05}"/>
              </a:ext>
            </a:extLst>
          </p:cNvPr>
          <p:cNvSpPr>
            <a:spLocks noGrp="1"/>
          </p:cNvSpPr>
          <p:nvPr>
            <p:ph type="subTitle" idx="1"/>
          </p:nvPr>
        </p:nvSpPr>
        <p:spPr/>
        <p:txBody>
          <a:bodyPr/>
          <a:lstStyle/>
          <a:p>
            <a:r>
              <a:rPr lang="en-US" altLang="zh-CN" dirty="0"/>
              <a:t>7CCSMDLC Group Project - by </a:t>
            </a:r>
            <a:r>
              <a:rPr lang="en-US" altLang="zh-CN" dirty="0" err="1"/>
              <a:t>BlockDance</a:t>
            </a:r>
            <a:r>
              <a:rPr lang="en-US" altLang="zh-CN" dirty="0"/>
              <a:t> Team</a:t>
            </a:r>
            <a:endParaRPr lang="zh-CN" altLang="en-US" dirty="0"/>
          </a:p>
        </p:txBody>
      </p:sp>
      <p:pic>
        <p:nvPicPr>
          <p:cNvPr id="5" name="图片 4">
            <a:extLst>
              <a:ext uri="{FF2B5EF4-FFF2-40B4-BE49-F238E27FC236}">
                <a16:creationId xmlns:a16="http://schemas.microsoft.com/office/drawing/2014/main" id="{E3332318-7018-47BD-9004-1A1942FB6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6275"/>
            <a:ext cx="12192000" cy="5505450"/>
          </a:xfrm>
          <a:prstGeom prst="rect">
            <a:avLst/>
          </a:prstGeom>
        </p:spPr>
      </p:pic>
    </p:spTree>
    <p:extLst>
      <p:ext uri="{BB962C8B-B14F-4D97-AF65-F5344CB8AC3E}">
        <p14:creationId xmlns:p14="http://schemas.microsoft.com/office/powerpoint/2010/main" val="394022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FF6DB1-B7DB-4171-807E-ED0B64C75CFF}"/>
              </a:ext>
            </a:extLst>
          </p:cNvPr>
          <p:cNvSpPr>
            <a:spLocks noGrp="1"/>
          </p:cNvSpPr>
          <p:nvPr>
            <p:ph type="title"/>
          </p:nvPr>
        </p:nvSpPr>
        <p:spPr/>
        <p:txBody>
          <a:bodyPr/>
          <a:lstStyle/>
          <a:p>
            <a:r>
              <a:rPr lang="en-US" altLang="zh-CN" dirty="0"/>
              <a:t>Demo</a:t>
            </a:r>
            <a:endParaRPr lang="zh-CN" altLang="en-US" dirty="0"/>
          </a:p>
        </p:txBody>
      </p:sp>
      <p:sp>
        <p:nvSpPr>
          <p:cNvPr id="3" name="内容占位符 2">
            <a:extLst>
              <a:ext uri="{FF2B5EF4-FFF2-40B4-BE49-F238E27FC236}">
                <a16:creationId xmlns:a16="http://schemas.microsoft.com/office/drawing/2014/main" id="{33A56D3F-FB2F-4A38-B2D4-C8C53BD311F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91570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AE43D-FFF3-4FA8-89E3-DF7195568850}"/>
              </a:ext>
            </a:extLst>
          </p:cNvPr>
          <p:cNvSpPr>
            <a:spLocks noGrp="1"/>
          </p:cNvSpPr>
          <p:nvPr>
            <p:ph type="title"/>
          </p:nvPr>
        </p:nvSpPr>
        <p:spPr/>
        <p:txBody>
          <a:bodyPr/>
          <a:lstStyle/>
          <a:p>
            <a:r>
              <a:rPr lang="en-US" altLang="zh-CN" dirty="0" err="1"/>
              <a:t>Decentralised</a:t>
            </a:r>
            <a:r>
              <a:rPr lang="en-US" altLang="zh-CN" dirty="0"/>
              <a:t> Solution</a:t>
            </a:r>
            <a:endParaRPr lang="zh-CN" altLang="en-US" dirty="0"/>
          </a:p>
        </p:txBody>
      </p:sp>
      <p:sp>
        <p:nvSpPr>
          <p:cNvPr id="3" name="内容占位符 2">
            <a:extLst>
              <a:ext uri="{FF2B5EF4-FFF2-40B4-BE49-F238E27FC236}">
                <a16:creationId xmlns:a16="http://schemas.microsoft.com/office/drawing/2014/main" id="{CE92C5D6-1278-4339-8B39-66593151F376}"/>
              </a:ext>
            </a:extLst>
          </p:cNvPr>
          <p:cNvSpPr>
            <a:spLocks noGrp="1"/>
          </p:cNvSpPr>
          <p:nvPr>
            <p:ph idx="1"/>
          </p:nvPr>
        </p:nvSpPr>
        <p:spPr/>
        <p:txBody>
          <a:bodyPr>
            <a:normAutofit lnSpcReduction="10000"/>
          </a:bodyPr>
          <a:lstStyle/>
          <a:p>
            <a:r>
              <a:rPr lang="en-US" altLang="zh-CN" dirty="0"/>
              <a:t>Administrators should obtain relative statistics</a:t>
            </a:r>
          </a:p>
          <a:p>
            <a:r>
              <a:rPr lang="en-US" altLang="zh-CN" dirty="0"/>
              <a:t>Administrator launch an allocation event: create accounts, set quotes, deploy contracts</a:t>
            </a:r>
          </a:p>
          <a:p>
            <a:r>
              <a:rPr lang="en-US" altLang="zh-CN" dirty="0"/>
              <a:t>Administrator send specific accounts to every user</a:t>
            </a:r>
          </a:p>
          <a:p>
            <a:r>
              <a:rPr lang="en-US" altLang="zh-CN" dirty="0"/>
              <a:t>Users begin to claim their demands to interested modules, by submitting resource applications. </a:t>
            </a:r>
          </a:p>
          <a:p>
            <a:r>
              <a:rPr lang="en-US" altLang="zh-CN" dirty="0"/>
              <a:t>When it hits the deadline, administrators manually trigger the contract to perform </a:t>
            </a:r>
            <a:r>
              <a:rPr lang="en-US" altLang="zh-CN" i="1" dirty="0"/>
              <a:t>initial allocation</a:t>
            </a:r>
            <a:r>
              <a:rPr lang="en-US" altLang="zh-CN" dirty="0"/>
              <a:t>. </a:t>
            </a:r>
          </a:p>
          <a:p>
            <a:r>
              <a:rPr lang="en-US" altLang="zh-CN" dirty="0"/>
              <a:t>Users could request for still available resources in the system, or release the resources that are not wanted any more. </a:t>
            </a:r>
            <a:endParaRPr lang="zh-CN" altLang="en-US" dirty="0"/>
          </a:p>
        </p:txBody>
      </p:sp>
    </p:spTree>
    <p:extLst>
      <p:ext uri="{BB962C8B-B14F-4D97-AF65-F5344CB8AC3E}">
        <p14:creationId xmlns:p14="http://schemas.microsoft.com/office/powerpoint/2010/main" val="177180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0A08A2-216A-459F-8D63-2B74DDDAFDDA}"/>
              </a:ext>
            </a:extLst>
          </p:cNvPr>
          <p:cNvSpPr>
            <a:spLocks noGrp="1"/>
          </p:cNvSpPr>
          <p:nvPr>
            <p:ph type="title"/>
          </p:nvPr>
        </p:nvSpPr>
        <p:spPr/>
        <p:txBody>
          <a:bodyPr/>
          <a:lstStyle/>
          <a:p>
            <a:r>
              <a:rPr lang="en-US" altLang="zh-CN" dirty="0"/>
              <a:t>A resource allocation model</a:t>
            </a:r>
            <a:endParaRPr lang="zh-CN" altLang="en-US" dirty="0"/>
          </a:p>
        </p:txBody>
      </p:sp>
      <p:sp>
        <p:nvSpPr>
          <p:cNvPr id="3" name="内容占位符 2">
            <a:extLst>
              <a:ext uri="{FF2B5EF4-FFF2-40B4-BE49-F238E27FC236}">
                <a16:creationId xmlns:a16="http://schemas.microsoft.com/office/drawing/2014/main" id="{50A1F81B-EE7E-4564-9552-179D85EB0B10}"/>
              </a:ext>
            </a:extLst>
          </p:cNvPr>
          <p:cNvSpPr>
            <a:spLocks noGrp="1"/>
          </p:cNvSpPr>
          <p:nvPr>
            <p:ph idx="1"/>
          </p:nvPr>
        </p:nvSpPr>
        <p:spPr/>
        <p:txBody>
          <a:bodyPr/>
          <a:lstStyle/>
          <a:p>
            <a:r>
              <a:rPr lang="en-US" altLang="zh-CN" dirty="0"/>
              <a:t>Stage 1: users claim their demands, and then at the end of this stage, users could get the resources they needed if there are enough resource, or otherwise resources would be randomly allocated to users demanded. </a:t>
            </a:r>
          </a:p>
          <a:p>
            <a:endParaRPr lang="en-US" altLang="zh-CN" dirty="0"/>
          </a:p>
          <a:p>
            <a:r>
              <a:rPr lang="en-US" altLang="zh-CN" dirty="0"/>
              <a:t>Stage 2: users could release the resources they don't want any more, and compete for spare resources.</a:t>
            </a:r>
            <a:endParaRPr lang="zh-CN" altLang="en-US" dirty="0"/>
          </a:p>
        </p:txBody>
      </p:sp>
    </p:spTree>
    <p:extLst>
      <p:ext uri="{BB962C8B-B14F-4D97-AF65-F5344CB8AC3E}">
        <p14:creationId xmlns:p14="http://schemas.microsoft.com/office/powerpoint/2010/main" val="131639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TotalTime>
  <Words>159</Words>
  <Application>Microsoft Office PowerPoint</Application>
  <PresentationFormat>宽屏</PresentationFormat>
  <Paragraphs>14</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A Simple Decentralised Resource Allocation</vt:lpstr>
      <vt:lpstr>Demo</vt:lpstr>
      <vt:lpstr>Decentralised Solution</vt:lpstr>
      <vt:lpstr>A resource allocation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Decentralised Resource Allocation</dc:title>
  <dc:creator>Zhu, Ruiqi</dc:creator>
  <cp:lastModifiedBy>Zhu, Ruiqi</cp:lastModifiedBy>
  <cp:revision>8</cp:revision>
  <dcterms:created xsi:type="dcterms:W3CDTF">2020-03-27T01:53:07Z</dcterms:created>
  <dcterms:modified xsi:type="dcterms:W3CDTF">2020-03-27T17:26:05Z</dcterms:modified>
</cp:coreProperties>
</file>