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65620"/>
  </p:normalViewPr>
  <p:slideViewPr>
    <p:cSldViewPr snapToGrid="0" snapToObjects="1">
      <p:cViewPr varScale="1">
        <p:scale>
          <a:sx n="71" d="100"/>
          <a:sy n="71" d="100"/>
        </p:scale>
        <p:origin x="2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D8336-9814-472B-985A-496E9103E7D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7753BC-B543-4C52-8E76-579493547F64}">
      <dgm:prSet/>
      <dgm:spPr/>
      <dgm:t>
        <a:bodyPr/>
        <a:lstStyle/>
        <a:p>
          <a:r>
            <a:rPr lang="en-US"/>
            <a:t>Generative AI (e.g., GPT models) produces text nearly indistinguishable from human writing.</a:t>
          </a:r>
        </a:p>
      </dgm:t>
    </dgm:pt>
    <dgm:pt modelId="{8BE148F0-5B62-41B1-AFA7-E38B807D2D61}" type="parTrans" cxnId="{C6C166C9-D251-450B-A3C4-B5D1682E98AD}">
      <dgm:prSet/>
      <dgm:spPr/>
      <dgm:t>
        <a:bodyPr/>
        <a:lstStyle/>
        <a:p>
          <a:endParaRPr lang="en-US"/>
        </a:p>
      </dgm:t>
    </dgm:pt>
    <dgm:pt modelId="{F1E92D10-33E0-49AC-A2DC-59A418892FEE}" type="sibTrans" cxnId="{C6C166C9-D251-450B-A3C4-B5D1682E98AD}">
      <dgm:prSet/>
      <dgm:spPr/>
      <dgm:t>
        <a:bodyPr/>
        <a:lstStyle/>
        <a:p>
          <a:endParaRPr lang="en-US"/>
        </a:p>
      </dgm:t>
    </dgm:pt>
    <dgm:pt modelId="{9588E56B-1461-4490-945A-A210D58C33CA}">
      <dgm:prSet/>
      <dgm:spPr/>
      <dgm:t>
        <a:bodyPr/>
        <a:lstStyle/>
        <a:p>
          <a:r>
            <a:rPr lang="en-US"/>
            <a:t>Challenge: Detecting AI-generated content to prevent plagiarism, disinformation, and spam.</a:t>
          </a:r>
        </a:p>
      </dgm:t>
    </dgm:pt>
    <dgm:pt modelId="{0C64DCCC-D0BB-4585-B94A-CF6A61405627}" type="parTrans" cxnId="{B48CBC50-7C0A-41EA-B99D-F0F0DD8C5C84}">
      <dgm:prSet/>
      <dgm:spPr/>
      <dgm:t>
        <a:bodyPr/>
        <a:lstStyle/>
        <a:p>
          <a:endParaRPr lang="en-US"/>
        </a:p>
      </dgm:t>
    </dgm:pt>
    <dgm:pt modelId="{82BD3C20-1E55-4400-BFF4-E89F2E182CB3}" type="sibTrans" cxnId="{B48CBC50-7C0A-41EA-B99D-F0F0DD8C5C84}">
      <dgm:prSet/>
      <dgm:spPr/>
      <dgm:t>
        <a:bodyPr/>
        <a:lstStyle/>
        <a:p>
          <a:endParaRPr lang="en-US"/>
        </a:p>
      </dgm:t>
    </dgm:pt>
    <dgm:pt modelId="{6CA87D86-1B62-EE43-A4A0-0FB1630A5DEA}" type="pres">
      <dgm:prSet presAssocID="{E37D8336-9814-472B-985A-496E9103E7D5}" presName="linear" presStyleCnt="0">
        <dgm:presLayoutVars>
          <dgm:animLvl val="lvl"/>
          <dgm:resizeHandles val="exact"/>
        </dgm:presLayoutVars>
      </dgm:prSet>
      <dgm:spPr/>
    </dgm:pt>
    <dgm:pt modelId="{25D711FF-BA9A-0140-8D16-E65BB0AFB02F}" type="pres">
      <dgm:prSet presAssocID="{A07753BC-B543-4C52-8E76-579493547F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E604B4-4222-0F4D-BF4A-4787EF50712C}" type="pres">
      <dgm:prSet presAssocID="{F1E92D10-33E0-49AC-A2DC-59A418892FEE}" presName="spacer" presStyleCnt="0"/>
      <dgm:spPr/>
    </dgm:pt>
    <dgm:pt modelId="{B7927135-D2AF-8149-BACD-676DE87BE793}" type="pres">
      <dgm:prSet presAssocID="{9588E56B-1461-4490-945A-A210D58C33C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6A7F4A-9409-3E45-B90E-F98F72E884D4}" type="presOf" srcId="{E37D8336-9814-472B-985A-496E9103E7D5}" destId="{6CA87D86-1B62-EE43-A4A0-0FB1630A5DEA}" srcOrd="0" destOrd="0" presId="urn:microsoft.com/office/officeart/2005/8/layout/vList2"/>
    <dgm:cxn modelId="{B48CBC50-7C0A-41EA-B99D-F0F0DD8C5C84}" srcId="{E37D8336-9814-472B-985A-496E9103E7D5}" destId="{9588E56B-1461-4490-945A-A210D58C33CA}" srcOrd="1" destOrd="0" parTransId="{0C64DCCC-D0BB-4585-B94A-CF6A61405627}" sibTransId="{82BD3C20-1E55-4400-BFF4-E89F2E182CB3}"/>
    <dgm:cxn modelId="{66C75D6E-EA24-A741-8203-B8059CDA7F88}" type="presOf" srcId="{A07753BC-B543-4C52-8E76-579493547F64}" destId="{25D711FF-BA9A-0140-8D16-E65BB0AFB02F}" srcOrd="0" destOrd="0" presId="urn:microsoft.com/office/officeart/2005/8/layout/vList2"/>
    <dgm:cxn modelId="{C6C166C9-D251-450B-A3C4-B5D1682E98AD}" srcId="{E37D8336-9814-472B-985A-496E9103E7D5}" destId="{A07753BC-B543-4C52-8E76-579493547F64}" srcOrd="0" destOrd="0" parTransId="{8BE148F0-5B62-41B1-AFA7-E38B807D2D61}" sibTransId="{F1E92D10-33E0-49AC-A2DC-59A418892FEE}"/>
    <dgm:cxn modelId="{EE529FF1-52F2-B643-A0DC-BFC4CC2D1460}" type="presOf" srcId="{9588E56B-1461-4490-945A-A210D58C33CA}" destId="{B7927135-D2AF-8149-BACD-676DE87BE793}" srcOrd="0" destOrd="0" presId="urn:microsoft.com/office/officeart/2005/8/layout/vList2"/>
    <dgm:cxn modelId="{F0EACC55-7DE3-BD49-9613-5E3EF2A48212}" type="presParOf" srcId="{6CA87D86-1B62-EE43-A4A0-0FB1630A5DEA}" destId="{25D711FF-BA9A-0140-8D16-E65BB0AFB02F}" srcOrd="0" destOrd="0" presId="urn:microsoft.com/office/officeart/2005/8/layout/vList2"/>
    <dgm:cxn modelId="{826FC4DE-2032-E046-9A8B-D2DB10235E5C}" type="presParOf" srcId="{6CA87D86-1B62-EE43-A4A0-0FB1630A5DEA}" destId="{41E604B4-4222-0F4D-BF4A-4787EF50712C}" srcOrd="1" destOrd="0" presId="urn:microsoft.com/office/officeart/2005/8/layout/vList2"/>
    <dgm:cxn modelId="{C2715338-6715-984F-8928-0F73812A94FB}" type="presParOf" srcId="{6CA87D86-1B62-EE43-A4A0-0FB1630A5DEA}" destId="{B7927135-D2AF-8149-BACD-676DE87BE79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428FE-8A22-4619-98AB-1A6445723EE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4FE88D-51C2-412C-9EE5-DF67FCF7D886}">
      <dgm:prSet/>
      <dgm:spPr/>
      <dgm:t>
        <a:bodyPr/>
        <a:lstStyle/>
        <a:p>
          <a:r>
            <a:rPr lang="en-US"/>
            <a:t>Develop a classifier to distinguish AI-generated vs. human text.</a:t>
          </a:r>
        </a:p>
      </dgm:t>
    </dgm:pt>
    <dgm:pt modelId="{D9C58D94-D292-4C2B-98C8-A3353273FD67}" type="parTrans" cxnId="{D0F9A2AD-0F6B-419C-81B0-C74D05EC8B13}">
      <dgm:prSet/>
      <dgm:spPr/>
      <dgm:t>
        <a:bodyPr/>
        <a:lstStyle/>
        <a:p>
          <a:endParaRPr lang="en-US"/>
        </a:p>
      </dgm:t>
    </dgm:pt>
    <dgm:pt modelId="{1A1B3671-E7FA-4305-A360-040CC27B7C01}" type="sibTrans" cxnId="{D0F9A2AD-0F6B-419C-81B0-C74D05EC8B1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2EEEC5D-730C-43BB-A955-DFBD79C10BCB}">
      <dgm:prSet/>
      <dgm:spPr/>
      <dgm:t>
        <a:bodyPr/>
        <a:lstStyle/>
        <a:p>
          <a:r>
            <a:rPr lang="en-US"/>
            <a:t>Compare a baseline (TF-IDF + Logistic Regression) with a transformer model (fine-tuned BERT).</a:t>
          </a:r>
        </a:p>
      </dgm:t>
    </dgm:pt>
    <dgm:pt modelId="{4CA6E333-8847-4D09-A7FB-263F725DAD24}" type="parTrans" cxnId="{2C51B58D-E1FC-4557-85EF-164C8B4541F7}">
      <dgm:prSet/>
      <dgm:spPr/>
      <dgm:t>
        <a:bodyPr/>
        <a:lstStyle/>
        <a:p>
          <a:endParaRPr lang="en-US"/>
        </a:p>
      </dgm:t>
    </dgm:pt>
    <dgm:pt modelId="{14798739-CD7A-4309-BE4F-4A31FCAC50C2}" type="sibTrans" cxnId="{2C51B58D-E1FC-4557-85EF-164C8B4541F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E91CA6-E8A1-4432-B2BE-42B7B1EE3E8E}">
      <dgm:prSet/>
      <dgm:spPr/>
      <dgm:t>
        <a:bodyPr/>
        <a:lstStyle/>
        <a:p>
          <a:r>
            <a:rPr lang="en-US"/>
            <a:t>Evaluate models using accuracy, F1-score, and ROC-AUC.</a:t>
          </a:r>
        </a:p>
      </dgm:t>
    </dgm:pt>
    <dgm:pt modelId="{5940FCDF-1B47-4488-94E1-2CC96CEEA1A3}" type="parTrans" cxnId="{D9C3F89F-3ABB-4952-B895-AE3F440BB099}">
      <dgm:prSet/>
      <dgm:spPr/>
      <dgm:t>
        <a:bodyPr/>
        <a:lstStyle/>
        <a:p>
          <a:endParaRPr lang="en-US"/>
        </a:p>
      </dgm:t>
    </dgm:pt>
    <dgm:pt modelId="{4032CC93-6ECF-4765-9D7E-627A0AB8D073}" type="sibTrans" cxnId="{D9C3F89F-3ABB-4952-B895-AE3F440BB09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13ED24-B41D-A44C-BD29-A90F17D1FB8F}" type="pres">
      <dgm:prSet presAssocID="{2E1428FE-8A22-4619-98AB-1A6445723EEC}" presName="Name0" presStyleCnt="0">
        <dgm:presLayoutVars>
          <dgm:animLvl val="lvl"/>
          <dgm:resizeHandles val="exact"/>
        </dgm:presLayoutVars>
      </dgm:prSet>
      <dgm:spPr/>
    </dgm:pt>
    <dgm:pt modelId="{2260AB59-C439-5349-9D9F-0B9752246829}" type="pres">
      <dgm:prSet presAssocID="{634FE88D-51C2-412C-9EE5-DF67FCF7D886}" presName="compositeNode" presStyleCnt="0">
        <dgm:presLayoutVars>
          <dgm:bulletEnabled val="1"/>
        </dgm:presLayoutVars>
      </dgm:prSet>
      <dgm:spPr/>
    </dgm:pt>
    <dgm:pt modelId="{2774DFF7-AD36-AE45-9520-1CF992A6DDB5}" type="pres">
      <dgm:prSet presAssocID="{634FE88D-51C2-412C-9EE5-DF67FCF7D886}" presName="bgRect" presStyleLbl="bgAccFollowNode1" presStyleIdx="0" presStyleCnt="3"/>
      <dgm:spPr/>
    </dgm:pt>
    <dgm:pt modelId="{3F69D8D5-664B-3248-83BA-4285647704B5}" type="pres">
      <dgm:prSet presAssocID="{1A1B3671-E7FA-4305-A360-040CC27B7C0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C006B4-3C7D-364D-B93C-65032B1C456E}" type="pres">
      <dgm:prSet presAssocID="{634FE88D-51C2-412C-9EE5-DF67FCF7D886}" presName="bottomLine" presStyleLbl="alignNode1" presStyleIdx="1" presStyleCnt="6">
        <dgm:presLayoutVars/>
      </dgm:prSet>
      <dgm:spPr/>
    </dgm:pt>
    <dgm:pt modelId="{60053988-D331-3D47-8AAE-C78E52F7C920}" type="pres">
      <dgm:prSet presAssocID="{634FE88D-51C2-412C-9EE5-DF67FCF7D886}" presName="nodeText" presStyleLbl="bgAccFollowNode1" presStyleIdx="0" presStyleCnt="3">
        <dgm:presLayoutVars>
          <dgm:bulletEnabled val="1"/>
        </dgm:presLayoutVars>
      </dgm:prSet>
      <dgm:spPr/>
    </dgm:pt>
    <dgm:pt modelId="{F59420A8-7570-DF44-9D2A-C4B467C89995}" type="pres">
      <dgm:prSet presAssocID="{1A1B3671-E7FA-4305-A360-040CC27B7C01}" presName="sibTrans" presStyleCnt="0"/>
      <dgm:spPr/>
    </dgm:pt>
    <dgm:pt modelId="{DB7C5967-74C3-024C-BE14-89C6D4B8892E}" type="pres">
      <dgm:prSet presAssocID="{E2EEEC5D-730C-43BB-A955-DFBD79C10BCB}" presName="compositeNode" presStyleCnt="0">
        <dgm:presLayoutVars>
          <dgm:bulletEnabled val="1"/>
        </dgm:presLayoutVars>
      </dgm:prSet>
      <dgm:spPr/>
    </dgm:pt>
    <dgm:pt modelId="{FC773FA3-DF8B-EC4E-B377-769BCCFE320D}" type="pres">
      <dgm:prSet presAssocID="{E2EEEC5D-730C-43BB-A955-DFBD79C10BCB}" presName="bgRect" presStyleLbl="bgAccFollowNode1" presStyleIdx="1" presStyleCnt="3"/>
      <dgm:spPr/>
    </dgm:pt>
    <dgm:pt modelId="{04C649E6-5307-854A-AC0C-365205FCF3F3}" type="pres">
      <dgm:prSet presAssocID="{14798739-CD7A-4309-BE4F-4A31FCAC50C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CDC1968-E6B7-A149-B8CD-1D3A13707B62}" type="pres">
      <dgm:prSet presAssocID="{E2EEEC5D-730C-43BB-A955-DFBD79C10BCB}" presName="bottomLine" presStyleLbl="alignNode1" presStyleIdx="3" presStyleCnt="6">
        <dgm:presLayoutVars/>
      </dgm:prSet>
      <dgm:spPr/>
    </dgm:pt>
    <dgm:pt modelId="{787E3CB4-0F80-6C44-B32E-60791110CE3A}" type="pres">
      <dgm:prSet presAssocID="{E2EEEC5D-730C-43BB-A955-DFBD79C10BCB}" presName="nodeText" presStyleLbl="bgAccFollowNode1" presStyleIdx="1" presStyleCnt="3">
        <dgm:presLayoutVars>
          <dgm:bulletEnabled val="1"/>
        </dgm:presLayoutVars>
      </dgm:prSet>
      <dgm:spPr/>
    </dgm:pt>
    <dgm:pt modelId="{5EE41FE0-093D-1747-AA21-482615598CF4}" type="pres">
      <dgm:prSet presAssocID="{14798739-CD7A-4309-BE4F-4A31FCAC50C2}" presName="sibTrans" presStyleCnt="0"/>
      <dgm:spPr/>
    </dgm:pt>
    <dgm:pt modelId="{497AF309-645D-4E41-9FBC-5D5A91C54A13}" type="pres">
      <dgm:prSet presAssocID="{99E91CA6-E8A1-4432-B2BE-42B7B1EE3E8E}" presName="compositeNode" presStyleCnt="0">
        <dgm:presLayoutVars>
          <dgm:bulletEnabled val="1"/>
        </dgm:presLayoutVars>
      </dgm:prSet>
      <dgm:spPr/>
    </dgm:pt>
    <dgm:pt modelId="{042E5E85-5CD7-3743-B75E-CEE6E6FF61F7}" type="pres">
      <dgm:prSet presAssocID="{99E91CA6-E8A1-4432-B2BE-42B7B1EE3E8E}" presName="bgRect" presStyleLbl="bgAccFollowNode1" presStyleIdx="2" presStyleCnt="3"/>
      <dgm:spPr/>
    </dgm:pt>
    <dgm:pt modelId="{E01478CD-5532-084C-A6AD-19F462AD2E4A}" type="pres">
      <dgm:prSet presAssocID="{4032CC93-6ECF-4765-9D7E-627A0AB8D07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17ADDAC-9D3B-EB42-9CBA-8D309DC6B17A}" type="pres">
      <dgm:prSet presAssocID="{99E91CA6-E8A1-4432-B2BE-42B7B1EE3E8E}" presName="bottomLine" presStyleLbl="alignNode1" presStyleIdx="5" presStyleCnt="6">
        <dgm:presLayoutVars/>
      </dgm:prSet>
      <dgm:spPr/>
    </dgm:pt>
    <dgm:pt modelId="{789B512B-7FC5-B247-9C8F-779E55702009}" type="pres">
      <dgm:prSet presAssocID="{99E91CA6-E8A1-4432-B2BE-42B7B1EE3E8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01AEB11-54C4-704A-A3FE-DCB30C1B620C}" type="presOf" srcId="{E2EEEC5D-730C-43BB-A955-DFBD79C10BCB}" destId="{787E3CB4-0F80-6C44-B32E-60791110CE3A}" srcOrd="1" destOrd="0" presId="urn:microsoft.com/office/officeart/2016/7/layout/BasicLinearProcessNumbered"/>
    <dgm:cxn modelId="{C35DB52D-703C-634C-A7C8-6F39C7FF3C41}" type="presOf" srcId="{99E91CA6-E8A1-4432-B2BE-42B7B1EE3E8E}" destId="{789B512B-7FC5-B247-9C8F-779E55702009}" srcOrd="1" destOrd="0" presId="urn:microsoft.com/office/officeart/2016/7/layout/BasicLinearProcessNumbered"/>
    <dgm:cxn modelId="{59BBBE31-267B-724D-9A65-10AEBAE4800E}" type="presOf" srcId="{14798739-CD7A-4309-BE4F-4A31FCAC50C2}" destId="{04C649E6-5307-854A-AC0C-365205FCF3F3}" srcOrd="0" destOrd="0" presId="urn:microsoft.com/office/officeart/2016/7/layout/BasicLinearProcessNumbered"/>
    <dgm:cxn modelId="{4D903D3E-3DC5-8646-98D2-ED198DD1F600}" type="presOf" srcId="{1A1B3671-E7FA-4305-A360-040CC27B7C01}" destId="{3F69D8D5-664B-3248-83BA-4285647704B5}" srcOrd="0" destOrd="0" presId="urn:microsoft.com/office/officeart/2016/7/layout/BasicLinearProcessNumbered"/>
    <dgm:cxn modelId="{FCB65A7F-BC96-8245-84DD-1FF78036E0CB}" type="presOf" srcId="{2E1428FE-8A22-4619-98AB-1A6445723EEC}" destId="{E613ED24-B41D-A44C-BD29-A90F17D1FB8F}" srcOrd="0" destOrd="0" presId="urn:microsoft.com/office/officeart/2016/7/layout/BasicLinearProcessNumbered"/>
    <dgm:cxn modelId="{2C51B58D-E1FC-4557-85EF-164C8B4541F7}" srcId="{2E1428FE-8A22-4619-98AB-1A6445723EEC}" destId="{E2EEEC5D-730C-43BB-A955-DFBD79C10BCB}" srcOrd="1" destOrd="0" parTransId="{4CA6E333-8847-4D09-A7FB-263F725DAD24}" sibTransId="{14798739-CD7A-4309-BE4F-4A31FCAC50C2}"/>
    <dgm:cxn modelId="{D9C3F89F-3ABB-4952-B895-AE3F440BB099}" srcId="{2E1428FE-8A22-4619-98AB-1A6445723EEC}" destId="{99E91CA6-E8A1-4432-B2BE-42B7B1EE3E8E}" srcOrd="2" destOrd="0" parTransId="{5940FCDF-1B47-4488-94E1-2CC96CEEA1A3}" sibTransId="{4032CC93-6ECF-4765-9D7E-627A0AB8D073}"/>
    <dgm:cxn modelId="{D0F9A2AD-0F6B-419C-81B0-C74D05EC8B13}" srcId="{2E1428FE-8A22-4619-98AB-1A6445723EEC}" destId="{634FE88D-51C2-412C-9EE5-DF67FCF7D886}" srcOrd="0" destOrd="0" parTransId="{D9C58D94-D292-4C2B-98C8-A3353273FD67}" sibTransId="{1A1B3671-E7FA-4305-A360-040CC27B7C01}"/>
    <dgm:cxn modelId="{B27C7AC7-04C4-B648-A41E-8F8E5DD584CF}" type="presOf" srcId="{4032CC93-6ECF-4765-9D7E-627A0AB8D073}" destId="{E01478CD-5532-084C-A6AD-19F462AD2E4A}" srcOrd="0" destOrd="0" presId="urn:microsoft.com/office/officeart/2016/7/layout/BasicLinearProcessNumbered"/>
    <dgm:cxn modelId="{FF7F9EDB-7453-2F42-85CA-8469FFEE53A1}" type="presOf" srcId="{634FE88D-51C2-412C-9EE5-DF67FCF7D886}" destId="{2774DFF7-AD36-AE45-9520-1CF992A6DDB5}" srcOrd="0" destOrd="0" presId="urn:microsoft.com/office/officeart/2016/7/layout/BasicLinearProcessNumbered"/>
    <dgm:cxn modelId="{DBA769DD-23C2-9C47-9439-B13A24D77A5E}" type="presOf" srcId="{E2EEEC5D-730C-43BB-A955-DFBD79C10BCB}" destId="{FC773FA3-DF8B-EC4E-B377-769BCCFE320D}" srcOrd="0" destOrd="0" presId="urn:microsoft.com/office/officeart/2016/7/layout/BasicLinearProcessNumbered"/>
    <dgm:cxn modelId="{632A55E2-2862-FB4C-B2B1-B0BA608DAEC5}" type="presOf" srcId="{634FE88D-51C2-412C-9EE5-DF67FCF7D886}" destId="{60053988-D331-3D47-8AAE-C78E52F7C920}" srcOrd="1" destOrd="0" presId="urn:microsoft.com/office/officeart/2016/7/layout/BasicLinearProcessNumbered"/>
    <dgm:cxn modelId="{EF8F0DE5-F93C-2448-9A0A-C2AFF9EC7A53}" type="presOf" srcId="{99E91CA6-E8A1-4432-B2BE-42B7B1EE3E8E}" destId="{042E5E85-5CD7-3743-B75E-CEE6E6FF61F7}" srcOrd="0" destOrd="0" presId="urn:microsoft.com/office/officeart/2016/7/layout/BasicLinearProcessNumbered"/>
    <dgm:cxn modelId="{E12CD13C-7856-EC48-9041-8CE86C74E812}" type="presParOf" srcId="{E613ED24-B41D-A44C-BD29-A90F17D1FB8F}" destId="{2260AB59-C439-5349-9D9F-0B9752246829}" srcOrd="0" destOrd="0" presId="urn:microsoft.com/office/officeart/2016/7/layout/BasicLinearProcessNumbered"/>
    <dgm:cxn modelId="{446F3ADC-0A2C-3C47-9389-772C331DB610}" type="presParOf" srcId="{2260AB59-C439-5349-9D9F-0B9752246829}" destId="{2774DFF7-AD36-AE45-9520-1CF992A6DDB5}" srcOrd="0" destOrd="0" presId="urn:microsoft.com/office/officeart/2016/7/layout/BasicLinearProcessNumbered"/>
    <dgm:cxn modelId="{30FC1CB9-6965-2640-9ED5-6F4675FB1E42}" type="presParOf" srcId="{2260AB59-C439-5349-9D9F-0B9752246829}" destId="{3F69D8D5-664B-3248-83BA-4285647704B5}" srcOrd="1" destOrd="0" presId="urn:microsoft.com/office/officeart/2016/7/layout/BasicLinearProcessNumbered"/>
    <dgm:cxn modelId="{EE6F141B-4D14-2247-89C5-CBDD5DE35AA8}" type="presParOf" srcId="{2260AB59-C439-5349-9D9F-0B9752246829}" destId="{D9C006B4-3C7D-364D-B93C-65032B1C456E}" srcOrd="2" destOrd="0" presId="urn:microsoft.com/office/officeart/2016/7/layout/BasicLinearProcessNumbered"/>
    <dgm:cxn modelId="{0D4FDF43-6463-8148-9E4B-9119395E61F1}" type="presParOf" srcId="{2260AB59-C439-5349-9D9F-0B9752246829}" destId="{60053988-D331-3D47-8AAE-C78E52F7C920}" srcOrd="3" destOrd="0" presId="urn:microsoft.com/office/officeart/2016/7/layout/BasicLinearProcessNumbered"/>
    <dgm:cxn modelId="{21D5C24D-9425-0E4D-8EBA-4C4A3B5CCB9E}" type="presParOf" srcId="{E613ED24-B41D-A44C-BD29-A90F17D1FB8F}" destId="{F59420A8-7570-DF44-9D2A-C4B467C89995}" srcOrd="1" destOrd="0" presId="urn:microsoft.com/office/officeart/2016/7/layout/BasicLinearProcessNumbered"/>
    <dgm:cxn modelId="{D23E5A98-9BF6-0249-83CA-4D471D7A1B2A}" type="presParOf" srcId="{E613ED24-B41D-A44C-BD29-A90F17D1FB8F}" destId="{DB7C5967-74C3-024C-BE14-89C6D4B8892E}" srcOrd="2" destOrd="0" presId="urn:microsoft.com/office/officeart/2016/7/layout/BasicLinearProcessNumbered"/>
    <dgm:cxn modelId="{73A9348F-E3C1-C649-A68B-6E34BEE39AA9}" type="presParOf" srcId="{DB7C5967-74C3-024C-BE14-89C6D4B8892E}" destId="{FC773FA3-DF8B-EC4E-B377-769BCCFE320D}" srcOrd="0" destOrd="0" presId="urn:microsoft.com/office/officeart/2016/7/layout/BasicLinearProcessNumbered"/>
    <dgm:cxn modelId="{13AC3402-115C-EC4A-91D0-E353B476CC86}" type="presParOf" srcId="{DB7C5967-74C3-024C-BE14-89C6D4B8892E}" destId="{04C649E6-5307-854A-AC0C-365205FCF3F3}" srcOrd="1" destOrd="0" presId="urn:microsoft.com/office/officeart/2016/7/layout/BasicLinearProcessNumbered"/>
    <dgm:cxn modelId="{969E7C36-6393-1E4B-998F-E10F281437ED}" type="presParOf" srcId="{DB7C5967-74C3-024C-BE14-89C6D4B8892E}" destId="{0CDC1968-E6B7-A149-B8CD-1D3A13707B62}" srcOrd="2" destOrd="0" presId="urn:microsoft.com/office/officeart/2016/7/layout/BasicLinearProcessNumbered"/>
    <dgm:cxn modelId="{162BC172-BF1C-0940-8FE6-BE171AEDDCF4}" type="presParOf" srcId="{DB7C5967-74C3-024C-BE14-89C6D4B8892E}" destId="{787E3CB4-0F80-6C44-B32E-60791110CE3A}" srcOrd="3" destOrd="0" presId="urn:microsoft.com/office/officeart/2016/7/layout/BasicLinearProcessNumbered"/>
    <dgm:cxn modelId="{C8AABC18-E5F0-9742-8552-4B116D9579A2}" type="presParOf" srcId="{E613ED24-B41D-A44C-BD29-A90F17D1FB8F}" destId="{5EE41FE0-093D-1747-AA21-482615598CF4}" srcOrd="3" destOrd="0" presId="urn:microsoft.com/office/officeart/2016/7/layout/BasicLinearProcessNumbered"/>
    <dgm:cxn modelId="{953472D6-6945-E043-88A2-F05A10A2D9C0}" type="presParOf" srcId="{E613ED24-B41D-A44C-BD29-A90F17D1FB8F}" destId="{497AF309-645D-4E41-9FBC-5D5A91C54A13}" srcOrd="4" destOrd="0" presId="urn:microsoft.com/office/officeart/2016/7/layout/BasicLinearProcessNumbered"/>
    <dgm:cxn modelId="{C8E4D503-3BE9-7A42-AA0E-54E75AB9706A}" type="presParOf" srcId="{497AF309-645D-4E41-9FBC-5D5A91C54A13}" destId="{042E5E85-5CD7-3743-B75E-CEE6E6FF61F7}" srcOrd="0" destOrd="0" presId="urn:microsoft.com/office/officeart/2016/7/layout/BasicLinearProcessNumbered"/>
    <dgm:cxn modelId="{19354AB0-9D07-CA43-99EE-47EDC94EC7F6}" type="presParOf" srcId="{497AF309-645D-4E41-9FBC-5D5A91C54A13}" destId="{E01478CD-5532-084C-A6AD-19F462AD2E4A}" srcOrd="1" destOrd="0" presId="urn:microsoft.com/office/officeart/2016/7/layout/BasicLinearProcessNumbered"/>
    <dgm:cxn modelId="{98895728-0F8A-AD40-A73C-31E0DEA11426}" type="presParOf" srcId="{497AF309-645D-4E41-9FBC-5D5A91C54A13}" destId="{617ADDAC-9D3B-EB42-9CBA-8D309DC6B17A}" srcOrd="2" destOrd="0" presId="urn:microsoft.com/office/officeart/2016/7/layout/BasicLinearProcessNumbered"/>
    <dgm:cxn modelId="{EE002E41-4D7D-8749-B9C0-3E665971BE4A}" type="presParOf" srcId="{497AF309-645D-4E41-9FBC-5D5A91C54A13}" destId="{789B512B-7FC5-B247-9C8F-779E5570200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2900C0-FDA9-4FC7-A894-FF8D48DF1677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4EA342-531F-4F53-80A5-0FB42EA3655B}">
      <dgm:prSet/>
      <dgm:spPr/>
      <dgm:t>
        <a:bodyPr/>
        <a:lstStyle/>
        <a:p>
          <a:r>
            <a:rPr lang="en-US"/>
            <a:t>Dataset: HC3 benchmark dataset with balanced AI and human text.</a:t>
          </a:r>
        </a:p>
      </dgm:t>
    </dgm:pt>
    <dgm:pt modelId="{F0372644-ABAD-41B4-A493-36C186720EAE}" type="parTrans" cxnId="{6EF5C361-50F7-438E-9EB7-5E40D7460202}">
      <dgm:prSet/>
      <dgm:spPr/>
      <dgm:t>
        <a:bodyPr/>
        <a:lstStyle/>
        <a:p>
          <a:endParaRPr lang="en-US"/>
        </a:p>
      </dgm:t>
    </dgm:pt>
    <dgm:pt modelId="{195806A9-21B2-4265-A138-337B27244A6A}" type="sibTrans" cxnId="{6EF5C361-50F7-438E-9EB7-5E40D7460202}">
      <dgm:prSet/>
      <dgm:spPr/>
      <dgm:t>
        <a:bodyPr/>
        <a:lstStyle/>
        <a:p>
          <a:endParaRPr lang="en-US"/>
        </a:p>
      </dgm:t>
    </dgm:pt>
    <dgm:pt modelId="{5A0495FA-1FC4-4AC0-AE40-ACCD9EAAF4EB}">
      <dgm:prSet/>
      <dgm:spPr/>
      <dgm:t>
        <a:bodyPr/>
        <a:lstStyle/>
        <a:p>
          <a:r>
            <a:rPr lang="en-US"/>
            <a:t>Preprocessing:</a:t>
          </a:r>
        </a:p>
      </dgm:t>
    </dgm:pt>
    <dgm:pt modelId="{3303B185-751A-4CB1-BF27-248EAD62B8E2}" type="parTrans" cxnId="{9DE96E79-E15F-4253-9A2F-59C3CF166623}">
      <dgm:prSet/>
      <dgm:spPr/>
      <dgm:t>
        <a:bodyPr/>
        <a:lstStyle/>
        <a:p>
          <a:endParaRPr lang="en-US"/>
        </a:p>
      </dgm:t>
    </dgm:pt>
    <dgm:pt modelId="{C253C4FA-1DC7-4AF2-ABF7-BEAF02D28F5D}" type="sibTrans" cxnId="{9DE96E79-E15F-4253-9A2F-59C3CF166623}">
      <dgm:prSet/>
      <dgm:spPr/>
      <dgm:t>
        <a:bodyPr/>
        <a:lstStyle/>
        <a:p>
          <a:endParaRPr lang="en-US"/>
        </a:p>
      </dgm:t>
    </dgm:pt>
    <dgm:pt modelId="{2D02E24E-2A6C-4874-8C09-0B84A91E40D9}">
      <dgm:prSet/>
      <dgm:spPr/>
      <dgm:t>
        <a:bodyPr/>
        <a:lstStyle/>
        <a:p>
          <a:r>
            <a:rPr lang="en-US"/>
            <a:t>Text cleaning and tokenization.</a:t>
          </a:r>
        </a:p>
      </dgm:t>
    </dgm:pt>
    <dgm:pt modelId="{02D2A311-E491-4B9C-B489-78BC85747CB5}" type="parTrans" cxnId="{C0CDAEA1-985C-4BFA-9C69-579B152920D5}">
      <dgm:prSet/>
      <dgm:spPr/>
      <dgm:t>
        <a:bodyPr/>
        <a:lstStyle/>
        <a:p>
          <a:endParaRPr lang="en-US"/>
        </a:p>
      </dgm:t>
    </dgm:pt>
    <dgm:pt modelId="{73FC065C-E6F8-471D-930B-BA396C7FA640}" type="sibTrans" cxnId="{C0CDAEA1-985C-4BFA-9C69-579B152920D5}">
      <dgm:prSet/>
      <dgm:spPr/>
      <dgm:t>
        <a:bodyPr/>
        <a:lstStyle/>
        <a:p>
          <a:endParaRPr lang="en-US"/>
        </a:p>
      </dgm:t>
    </dgm:pt>
    <dgm:pt modelId="{F4ACC94C-83DC-43F7-A3C8-EECE6F458F80}">
      <dgm:prSet/>
      <dgm:spPr/>
      <dgm:t>
        <a:bodyPr/>
        <a:lstStyle/>
        <a:p>
          <a:r>
            <a:rPr lang="en-US"/>
            <a:t>Train-test split.</a:t>
          </a:r>
        </a:p>
      </dgm:t>
    </dgm:pt>
    <dgm:pt modelId="{8048443D-09F8-426E-B480-2EA5FF80BB7D}" type="parTrans" cxnId="{69A68F5C-AB34-4CD8-AC4C-D71A3F9B829B}">
      <dgm:prSet/>
      <dgm:spPr/>
      <dgm:t>
        <a:bodyPr/>
        <a:lstStyle/>
        <a:p>
          <a:endParaRPr lang="en-US"/>
        </a:p>
      </dgm:t>
    </dgm:pt>
    <dgm:pt modelId="{0993BF7A-D7CE-4774-A70D-B3B15CB7F155}" type="sibTrans" cxnId="{69A68F5C-AB34-4CD8-AC4C-D71A3F9B829B}">
      <dgm:prSet/>
      <dgm:spPr/>
      <dgm:t>
        <a:bodyPr/>
        <a:lstStyle/>
        <a:p>
          <a:endParaRPr lang="en-US"/>
        </a:p>
      </dgm:t>
    </dgm:pt>
    <dgm:pt modelId="{979BFC35-A8C8-4ADD-B5F6-61C78BA3637B}">
      <dgm:prSet/>
      <dgm:spPr/>
      <dgm:t>
        <a:bodyPr/>
        <a:lstStyle/>
        <a:p>
          <a:r>
            <a:rPr lang="en-US"/>
            <a:t>TF-IDF feature extraction for baseline model.</a:t>
          </a:r>
        </a:p>
      </dgm:t>
    </dgm:pt>
    <dgm:pt modelId="{F9ECE5C5-F48A-4E64-B5A7-40B96A84392F}" type="parTrans" cxnId="{A1C9B539-E6CC-4252-A013-A4AF9731E969}">
      <dgm:prSet/>
      <dgm:spPr/>
      <dgm:t>
        <a:bodyPr/>
        <a:lstStyle/>
        <a:p>
          <a:endParaRPr lang="en-US"/>
        </a:p>
      </dgm:t>
    </dgm:pt>
    <dgm:pt modelId="{667D3792-D44D-416D-A908-961D74D3B835}" type="sibTrans" cxnId="{A1C9B539-E6CC-4252-A013-A4AF9731E969}">
      <dgm:prSet/>
      <dgm:spPr/>
      <dgm:t>
        <a:bodyPr/>
        <a:lstStyle/>
        <a:p>
          <a:endParaRPr lang="en-US"/>
        </a:p>
      </dgm:t>
    </dgm:pt>
    <dgm:pt modelId="{59F70246-7E39-B146-A2E6-C86DB2AB68DD}" type="pres">
      <dgm:prSet presAssocID="{B22900C0-FDA9-4FC7-A894-FF8D48DF1677}" presName="Name0" presStyleCnt="0">
        <dgm:presLayoutVars>
          <dgm:dir/>
          <dgm:animLvl val="lvl"/>
          <dgm:resizeHandles val="exact"/>
        </dgm:presLayoutVars>
      </dgm:prSet>
      <dgm:spPr/>
    </dgm:pt>
    <dgm:pt modelId="{E4489541-792A-DB4C-A44C-867F1930C877}" type="pres">
      <dgm:prSet presAssocID="{5A0495FA-1FC4-4AC0-AE40-ACCD9EAAF4EB}" presName="boxAndChildren" presStyleCnt="0"/>
      <dgm:spPr/>
    </dgm:pt>
    <dgm:pt modelId="{C318046D-84E2-0C48-9BD9-80E93104E6DB}" type="pres">
      <dgm:prSet presAssocID="{5A0495FA-1FC4-4AC0-AE40-ACCD9EAAF4EB}" presName="parentTextBox" presStyleLbl="node1" presStyleIdx="0" presStyleCnt="2"/>
      <dgm:spPr/>
    </dgm:pt>
    <dgm:pt modelId="{4E1F956F-0621-7F41-BEFA-980F9123F636}" type="pres">
      <dgm:prSet presAssocID="{5A0495FA-1FC4-4AC0-AE40-ACCD9EAAF4EB}" presName="entireBox" presStyleLbl="node1" presStyleIdx="0" presStyleCnt="2"/>
      <dgm:spPr/>
    </dgm:pt>
    <dgm:pt modelId="{6D695801-BE73-224C-8EB3-87FBAE9A4B86}" type="pres">
      <dgm:prSet presAssocID="{5A0495FA-1FC4-4AC0-AE40-ACCD9EAAF4EB}" presName="descendantBox" presStyleCnt="0"/>
      <dgm:spPr/>
    </dgm:pt>
    <dgm:pt modelId="{9932B89E-7E3B-7346-9900-C65BC928245C}" type="pres">
      <dgm:prSet presAssocID="{2D02E24E-2A6C-4874-8C09-0B84A91E40D9}" presName="childTextBox" presStyleLbl="fgAccFollowNode1" presStyleIdx="0" presStyleCnt="3">
        <dgm:presLayoutVars>
          <dgm:bulletEnabled val="1"/>
        </dgm:presLayoutVars>
      </dgm:prSet>
      <dgm:spPr/>
    </dgm:pt>
    <dgm:pt modelId="{3ED278A2-83CC-4644-AE4D-C26C42D3C119}" type="pres">
      <dgm:prSet presAssocID="{F4ACC94C-83DC-43F7-A3C8-EECE6F458F80}" presName="childTextBox" presStyleLbl="fgAccFollowNode1" presStyleIdx="1" presStyleCnt="3">
        <dgm:presLayoutVars>
          <dgm:bulletEnabled val="1"/>
        </dgm:presLayoutVars>
      </dgm:prSet>
      <dgm:spPr/>
    </dgm:pt>
    <dgm:pt modelId="{5E829691-5BF8-3D4C-B398-7B9B152FEC91}" type="pres">
      <dgm:prSet presAssocID="{979BFC35-A8C8-4ADD-B5F6-61C78BA3637B}" presName="childTextBox" presStyleLbl="fgAccFollowNode1" presStyleIdx="2" presStyleCnt="3">
        <dgm:presLayoutVars>
          <dgm:bulletEnabled val="1"/>
        </dgm:presLayoutVars>
      </dgm:prSet>
      <dgm:spPr/>
    </dgm:pt>
    <dgm:pt modelId="{D99EA5DB-813F-7044-BFBA-ADCA9DE7E525}" type="pres">
      <dgm:prSet presAssocID="{195806A9-21B2-4265-A138-337B27244A6A}" presName="sp" presStyleCnt="0"/>
      <dgm:spPr/>
    </dgm:pt>
    <dgm:pt modelId="{57F861FB-DA0C-7F47-B851-B320EC814CB1}" type="pres">
      <dgm:prSet presAssocID="{554EA342-531F-4F53-80A5-0FB42EA3655B}" presName="arrowAndChildren" presStyleCnt="0"/>
      <dgm:spPr/>
    </dgm:pt>
    <dgm:pt modelId="{C7FB52A4-8E00-7644-8840-06C1103669F2}" type="pres">
      <dgm:prSet presAssocID="{554EA342-531F-4F53-80A5-0FB42EA3655B}" presName="parentTextArrow" presStyleLbl="node1" presStyleIdx="1" presStyleCnt="2"/>
      <dgm:spPr/>
    </dgm:pt>
  </dgm:ptLst>
  <dgm:cxnLst>
    <dgm:cxn modelId="{D1ECBC12-9ECC-AA47-B305-4F20FA3BC8CD}" type="presOf" srcId="{2D02E24E-2A6C-4874-8C09-0B84A91E40D9}" destId="{9932B89E-7E3B-7346-9900-C65BC928245C}" srcOrd="0" destOrd="0" presId="urn:microsoft.com/office/officeart/2005/8/layout/process4"/>
    <dgm:cxn modelId="{D2735122-EC17-A344-A71C-AA95817633E5}" type="presOf" srcId="{F4ACC94C-83DC-43F7-A3C8-EECE6F458F80}" destId="{3ED278A2-83CC-4644-AE4D-C26C42D3C119}" srcOrd="0" destOrd="0" presId="urn:microsoft.com/office/officeart/2005/8/layout/process4"/>
    <dgm:cxn modelId="{E06F1A2A-F636-444B-8F43-710F5639E149}" type="presOf" srcId="{B22900C0-FDA9-4FC7-A894-FF8D48DF1677}" destId="{59F70246-7E39-B146-A2E6-C86DB2AB68DD}" srcOrd="0" destOrd="0" presId="urn:microsoft.com/office/officeart/2005/8/layout/process4"/>
    <dgm:cxn modelId="{DD1F302B-96AB-F140-826F-F326A377A50F}" type="presOf" srcId="{554EA342-531F-4F53-80A5-0FB42EA3655B}" destId="{C7FB52A4-8E00-7644-8840-06C1103669F2}" srcOrd="0" destOrd="0" presId="urn:microsoft.com/office/officeart/2005/8/layout/process4"/>
    <dgm:cxn modelId="{A1C9B539-E6CC-4252-A013-A4AF9731E969}" srcId="{5A0495FA-1FC4-4AC0-AE40-ACCD9EAAF4EB}" destId="{979BFC35-A8C8-4ADD-B5F6-61C78BA3637B}" srcOrd="2" destOrd="0" parTransId="{F9ECE5C5-F48A-4E64-B5A7-40B96A84392F}" sibTransId="{667D3792-D44D-416D-A908-961D74D3B835}"/>
    <dgm:cxn modelId="{3DC9C33C-866D-6142-BE6B-2951A5E7ED9F}" type="presOf" srcId="{979BFC35-A8C8-4ADD-B5F6-61C78BA3637B}" destId="{5E829691-5BF8-3D4C-B398-7B9B152FEC91}" srcOrd="0" destOrd="0" presId="urn:microsoft.com/office/officeart/2005/8/layout/process4"/>
    <dgm:cxn modelId="{69A68F5C-AB34-4CD8-AC4C-D71A3F9B829B}" srcId="{5A0495FA-1FC4-4AC0-AE40-ACCD9EAAF4EB}" destId="{F4ACC94C-83DC-43F7-A3C8-EECE6F458F80}" srcOrd="1" destOrd="0" parTransId="{8048443D-09F8-426E-B480-2EA5FF80BB7D}" sibTransId="{0993BF7A-D7CE-4774-A70D-B3B15CB7F155}"/>
    <dgm:cxn modelId="{6EF5C361-50F7-438E-9EB7-5E40D7460202}" srcId="{B22900C0-FDA9-4FC7-A894-FF8D48DF1677}" destId="{554EA342-531F-4F53-80A5-0FB42EA3655B}" srcOrd="0" destOrd="0" parTransId="{F0372644-ABAD-41B4-A493-36C186720EAE}" sibTransId="{195806A9-21B2-4265-A138-337B27244A6A}"/>
    <dgm:cxn modelId="{56ADC570-7080-BB42-BF0F-DD5F76AE9842}" type="presOf" srcId="{5A0495FA-1FC4-4AC0-AE40-ACCD9EAAF4EB}" destId="{4E1F956F-0621-7F41-BEFA-980F9123F636}" srcOrd="1" destOrd="0" presId="urn:microsoft.com/office/officeart/2005/8/layout/process4"/>
    <dgm:cxn modelId="{9DE96E79-E15F-4253-9A2F-59C3CF166623}" srcId="{B22900C0-FDA9-4FC7-A894-FF8D48DF1677}" destId="{5A0495FA-1FC4-4AC0-AE40-ACCD9EAAF4EB}" srcOrd="1" destOrd="0" parTransId="{3303B185-751A-4CB1-BF27-248EAD62B8E2}" sibTransId="{C253C4FA-1DC7-4AF2-ABF7-BEAF02D28F5D}"/>
    <dgm:cxn modelId="{C0649584-9970-3941-93A6-F700A219BDEA}" type="presOf" srcId="{5A0495FA-1FC4-4AC0-AE40-ACCD9EAAF4EB}" destId="{C318046D-84E2-0C48-9BD9-80E93104E6DB}" srcOrd="0" destOrd="0" presId="urn:microsoft.com/office/officeart/2005/8/layout/process4"/>
    <dgm:cxn modelId="{C0CDAEA1-985C-4BFA-9C69-579B152920D5}" srcId="{5A0495FA-1FC4-4AC0-AE40-ACCD9EAAF4EB}" destId="{2D02E24E-2A6C-4874-8C09-0B84A91E40D9}" srcOrd="0" destOrd="0" parTransId="{02D2A311-E491-4B9C-B489-78BC85747CB5}" sibTransId="{73FC065C-E6F8-471D-930B-BA396C7FA640}"/>
    <dgm:cxn modelId="{2186557A-EC01-D54B-B9A4-2A0EEC6C446D}" type="presParOf" srcId="{59F70246-7E39-B146-A2E6-C86DB2AB68DD}" destId="{E4489541-792A-DB4C-A44C-867F1930C877}" srcOrd="0" destOrd="0" presId="urn:microsoft.com/office/officeart/2005/8/layout/process4"/>
    <dgm:cxn modelId="{F074B4CD-5D1B-BA42-9768-8934610DC038}" type="presParOf" srcId="{E4489541-792A-DB4C-A44C-867F1930C877}" destId="{C318046D-84E2-0C48-9BD9-80E93104E6DB}" srcOrd="0" destOrd="0" presId="urn:microsoft.com/office/officeart/2005/8/layout/process4"/>
    <dgm:cxn modelId="{CF5BAA73-4A15-D542-896F-4F1A6BA01241}" type="presParOf" srcId="{E4489541-792A-DB4C-A44C-867F1930C877}" destId="{4E1F956F-0621-7F41-BEFA-980F9123F636}" srcOrd="1" destOrd="0" presId="urn:microsoft.com/office/officeart/2005/8/layout/process4"/>
    <dgm:cxn modelId="{9CA7817D-4731-F245-8102-9708AFB7C52A}" type="presParOf" srcId="{E4489541-792A-DB4C-A44C-867F1930C877}" destId="{6D695801-BE73-224C-8EB3-87FBAE9A4B86}" srcOrd="2" destOrd="0" presId="urn:microsoft.com/office/officeart/2005/8/layout/process4"/>
    <dgm:cxn modelId="{5239C34C-2B53-9A4F-B5F9-637CF696B946}" type="presParOf" srcId="{6D695801-BE73-224C-8EB3-87FBAE9A4B86}" destId="{9932B89E-7E3B-7346-9900-C65BC928245C}" srcOrd="0" destOrd="0" presId="urn:microsoft.com/office/officeart/2005/8/layout/process4"/>
    <dgm:cxn modelId="{DF2BE720-96B0-0140-A3E7-23EA1088C2E7}" type="presParOf" srcId="{6D695801-BE73-224C-8EB3-87FBAE9A4B86}" destId="{3ED278A2-83CC-4644-AE4D-C26C42D3C119}" srcOrd="1" destOrd="0" presId="urn:microsoft.com/office/officeart/2005/8/layout/process4"/>
    <dgm:cxn modelId="{1DE43517-F5B1-C44F-B535-185B8D34F05F}" type="presParOf" srcId="{6D695801-BE73-224C-8EB3-87FBAE9A4B86}" destId="{5E829691-5BF8-3D4C-B398-7B9B152FEC91}" srcOrd="2" destOrd="0" presId="urn:microsoft.com/office/officeart/2005/8/layout/process4"/>
    <dgm:cxn modelId="{DCEDBB75-1D09-5944-940B-DC718FBF71C6}" type="presParOf" srcId="{59F70246-7E39-B146-A2E6-C86DB2AB68DD}" destId="{D99EA5DB-813F-7044-BFBA-ADCA9DE7E525}" srcOrd="1" destOrd="0" presId="urn:microsoft.com/office/officeart/2005/8/layout/process4"/>
    <dgm:cxn modelId="{EE43E862-64A5-C94B-971C-10C62A446235}" type="presParOf" srcId="{59F70246-7E39-B146-A2E6-C86DB2AB68DD}" destId="{57F861FB-DA0C-7F47-B851-B320EC814CB1}" srcOrd="2" destOrd="0" presId="urn:microsoft.com/office/officeart/2005/8/layout/process4"/>
    <dgm:cxn modelId="{C86B47B4-72F3-4343-91DF-E0309A10FAFA}" type="presParOf" srcId="{57F861FB-DA0C-7F47-B851-B320EC814CB1}" destId="{C7FB52A4-8E00-7644-8840-06C1103669F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8C114A-8A48-4445-879B-37D0F3A1172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B09384-1FED-4BA5-84FF-87AA01DBC5BB}">
      <dgm:prSet/>
      <dgm:spPr/>
      <dgm:t>
        <a:bodyPr/>
        <a:lstStyle/>
        <a:p>
          <a:r>
            <a:rPr lang="en-US"/>
            <a:t>Baseline: TF-IDF + Logistic Regression (simple and interpretable).</a:t>
          </a:r>
        </a:p>
      </dgm:t>
    </dgm:pt>
    <dgm:pt modelId="{F222D94C-52EB-4C33-A548-DB5054E083DB}" type="parTrans" cxnId="{9E06CCD6-8661-44FA-88C2-19B21B656359}">
      <dgm:prSet/>
      <dgm:spPr/>
      <dgm:t>
        <a:bodyPr/>
        <a:lstStyle/>
        <a:p>
          <a:endParaRPr lang="en-US"/>
        </a:p>
      </dgm:t>
    </dgm:pt>
    <dgm:pt modelId="{9E7C80CC-5186-4305-B0C6-D2FCA0F08460}" type="sibTrans" cxnId="{9E06CCD6-8661-44FA-88C2-19B21B656359}">
      <dgm:prSet/>
      <dgm:spPr/>
      <dgm:t>
        <a:bodyPr/>
        <a:lstStyle/>
        <a:p>
          <a:endParaRPr lang="en-US"/>
        </a:p>
      </dgm:t>
    </dgm:pt>
    <dgm:pt modelId="{433A5A6C-18B0-4336-879B-BE44312F13E6}">
      <dgm:prSet/>
      <dgm:spPr/>
      <dgm:t>
        <a:bodyPr/>
        <a:lstStyle/>
        <a:p>
          <a:r>
            <a:rPr lang="en-US"/>
            <a:t>Advanced: Fine-tuned DistilBERT using Hugging Face Transformers.</a:t>
          </a:r>
        </a:p>
      </dgm:t>
    </dgm:pt>
    <dgm:pt modelId="{9311CA36-0CE6-47FC-80C6-C6315DA10514}" type="parTrans" cxnId="{645E70D3-2427-46DF-86D2-3E3438C335C0}">
      <dgm:prSet/>
      <dgm:spPr/>
      <dgm:t>
        <a:bodyPr/>
        <a:lstStyle/>
        <a:p>
          <a:endParaRPr lang="en-US"/>
        </a:p>
      </dgm:t>
    </dgm:pt>
    <dgm:pt modelId="{004AFE6C-7398-44AD-8583-62549860FAD0}" type="sibTrans" cxnId="{645E70D3-2427-46DF-86D2-3E3438C335C0}">
      <dgm:prSet/>
      <dgm:spPr/>
      <dgm:t>
        <a:bodyPr/>
        <a:lstStyle/>
        <a:p>
          <a:endParaRPr lang="en-US"/>
        </a:p>
      </dgm:t>
    </dgm:pt>
    <dgm:pt modelId="{22A60D71-B1F2-47E3-B233-CD311EA7A9CA}">
      <dgm:prSet/>
      <dgm:spPr/>
      <dgm:t>
        <a:bodyPr/>
        <a:lstStyle/>
        <a:p>
          <a:r>
            <a:rPr lang="en-US"/>
            <a:t>Workflow: Data → Preprocessing → Model Training → Evaluation.</a:t>
          </a:r>
        </a:p>
      </dgm:t>
    </dgm:pt>
    <dgm:pt modelId="{95864515-5D83-4E64-B19C-8779C43FB726}" type="parTrans" cxnId="{1964581F-B526-422D-9F5C-9045EED0A65C}">
      <dgm:prSet/>
      <dgm:spPr/>
      <dgm:t>
        <a:bodyPr/>
        <a:lstStyle/>
        <a:p>
          <a:endParaRPr lang="en-US"/>
        </a:p>
      </dgm:t>
    </dgm:pt>
    <dgm:pt modelId="{ADD78D20-7DF6-49E3-8CC0-8A39920DFF4C}" type="sibTrans" cxnId="{1964581F-B526-422D-9F5C-9045EED0A65C}">
      <dgm:prSet/>
      <dgm:spPr/>
      <dgm:t>
        <a:bodyPr/>
        <a:lstStyle/>
        <a:p>
          <a:endParaRPr lang="en-US"/>
        </a:p>
      </dgm:t>
    </dgm:pt>
    <dgm:pt modelId="{53ADE638-4C96-2B4E-96BD-390FE99BFB9B}" type="pres">
      <dgm:prSet presAssocID="{948C114A-8A48-4445-879B-37D0F3A1172B}" presName="linear" presStyleCnt="0">
        <dgm:presLayoutVars>
          <dgm:animLvl val="lvl"/>
          <dgm:resizeHandles val="exact"/>
        </dgm:presLayoutVars>
      </dgm:prSet>
      <dgm:spPr/>
    </dgm:pt>
    <dgm:pt modelId="{B643D43D-592B-EC40-AEA7-845C1726612F}" type="pres">
      <dgm:prSet presAssocID="{A0B09384-1FED-4BA5-84FF-87AA01DBC5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8D2B91-5C89-8A47-8AE7-305D544A041E}" type="pres">
      <dgm:prSet presAssocID="{9E7C80CC-5186-4305-B0C6-D2FCA0F08460}" presName="spacer" presStyleCnt="0"/>
      <dgm:spPr/>
    </dgm:pt>
    <dgm:pt modelId="{AD1DA508-DF29-8741-BEBE-D396BC3BA38B}" type="pres">
      <dgm:prSet presAssocID="{433A5A6C-18B0-4336-879B-BE44312F13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F556D9-55CD-6E44-83E8-4BFE88755C6F}" type="pres">
      <dgm:prSet presAssocID="{004AFE6C-7398-44AD-8583-62549860FAD0}" presName="spacer" presStyleCnt="0"/>
      <dgm:spPr/>
    </dgm:pt>
    <dgm:pt modelId="{FDCB0675-2B19-E245-8736-2EA7458CC0A6}" type="pres">
      <dgm:prSet presAssocID="{22A60D71-B1F2-47E3-B233-CD311EA7A9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742010-B4FC-4043-A93A-973A2D40E662}" type="presOf" srcId="{948C114A-8A48-4445-879B-37D0F3A1172B}" destId="{53ADE638-4C96-2B4E-96BD-390FE99BFB9B}" srcOrd="0" destOrd="0" presId="urn:microsoft.com/office/officeart/2005/8/layout/vList2"/>
    <dgm:cxn modelId="{1964581F-B526-422D-9F5C-9045EED0A65C}" srcId="{948C114A-8A48-4445-879B-37D0F3A1172B}" destId="{22A60D71-B1F2-47E3-B233-CD311EA7A9CA}" srcOrd="2" destOrd="0" parTransId="{95864515-5D83-4E64-B19C-8779C43FB726}" sibTransId="{ADD78D20-7DF6-49E3-8CC0-8A39920DFF4C}"/>
    <dgm:cxn modelId="{FA620C2C-124F-7C43-94B5-EACF998EC077}" type="presOf" srcId="{433A5A6C-18B0-4336-879B-BE44312F13E6}" destId="{AD1DA508-DF29-8741-BEBE-D396BC3BA38B}" srcOrd="0" destOrd="0" presId="urn:microsoft.com/office/officeart/2005/8/layout/vList2"/>
    <dgm:cxn modelId="{93E79C69-1DC8-2C48-8028-C84E580F1D61}" type="presOf" srcId="{A0B09384-1FED-4BA5-84FF-87AA01DBC5BB}" destId="{B643D43D-592B-EC40-AEA7-845C1726612F}" srcOrd="0" destOrd="0" presId="urn:microsoft.com/office/officeart/2005/8/layout/vList2"/>
    <dgm:cxn modelId="{11533870-2755-B741-9269-4EBC9B023176}" type="presOf" srcId="{22A60D71-B1F2-47E3-B233-CD311EA7A9CA}" destId="{FDCB0675-2B19-E245-8736-2EA7458CC0A6}" srcOrd="0" destOrd="0" presId="urn:microsoft.com/office/officeart/2005/8/layout/vList2"/>
    <dgm:cxn modelId="{645E70D3-2427-46DF-86D2-3E3438C335C0}" srcId="{948C114A-8A48-4445-879B-37D0F3A1172B}" destId="{433A5A6C-18B0-4336-879B-BE44312F13E6}" srcOrd="1" destOrd="0" parTransId="{9311CA36-0CE6-47FC-80C6-C6315DA10514}" sibTransId="{004AFE6C-7398-44AD-8583-62549860FAD0}"/>
    <dgm:cxn modelId="{9E06CCD6-8661-44FA-88C2-19B21B656359}" srcId="{948C114A-8A48-4445-879B-37D0F3A1172B}" destId="{A0B09384-1FED-4BA5-84FF-87AA01DBC5BB}" srcOrd="0" destOrd="0" parTransId="{F222D94C-52EB-4C33-A548-DB5054E083DB}" sibTransId="{9E7C80CC-5186-4305-B0C6-D2FCA0F08460}"/>
    <dgm:cxn modelId="{F19117F7-BCD3-4740-AEC2-39DB5035A956}" type="presParOf" srcId="{53ADE638-4C96-2B4E-96BD-390FE99BFB9B}" destId="{B643D43D-592B-EC40-AEA7-845C1726612F}" srcOrd="0" destOrd="0" presId="urn:microsoft.com/office/officeart/2005/8/layout/vList2"/>
    <dgm:cxn modelId="{949ED7CD-3937-3A44-A978-C6844EED93BE}" type="presParOf" srcId="{53ADE638-4C96-2B4E-96BD-390FE99BFB9B}" destId="{D68D2B91-5C89-8A47-8AE7-305D544A041E}" srcOrd="1" destOrd="0" presId="urn:microsoft.com/office/officeart/2005/8/layout/vList2"/>
    <dgm:cxn modelId="{8EDD5D03-86D3-CA43-9CED-D1AB709F52CB}" type="presParOf" srcId="{53ADE638-4C96-2B4E-96BD-390FE99BFB9B}" destId="{AD1DA508-DF29-8741-BEBE-D396BC3BA38B}" srcOrd="2" destOrd="0" presId="urn:microsoft.com/office/officeart/2005/8/layout/vList2"/>
    <dgm:cxn modelId="{645640F0-D52F-994A-A7B6-941D06759D0E}" type="presParOf" srcId="{53ADE638-4C96-2B4E-96BD-390FE99BFB9B}" destId="{07F556D9-55CD-6E44-83E8-4BFE88755C6F}" srcOrd="3" destOrd="0" presId="urn:microsoft.com/office/officeart/2005/8/layout/vList2"/>
    <dgm:cxn modelId="{7C72D2CD-B364-8442-860E-FE673E5C7B17}" type="presParOf" srcId="{53ADE638-4C96-2B4E-96BD-390FE99BFB9B}" destId="{FDCB0675-2B19-E245-8736-2EA7458CC0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B1422C-A419-403E-9AAB-0315BB41017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225303-A3A9-4D3C-8676-89EAED2F3FD9}">
      <dgm:prSet/>
      <dgm:spPr/>
      <dgm:t>
        <a:bodyPr/>
        <a:lstStyle/>
        <a:p>
          <a:r>
            <a:rPr lang="en-US"/>
            <a:t>TF-IDF + Logistic Regression:</a:t>
          </a:r>
        </a:p>
      </dgm:t>
    </dgm:pt>
    <dgm:pt modelId="{AE690EF1-EEC9-4C58-ABBB-4A5604BE5163}" type="parTrans" cxnId="{71C29E19-178E-414C-BBAF-D92C14D30AD1}">
      <dgm:prSet/>
      <dgm:spPr/>
      <dgm:t>
        <a:bodyPr/>
        <a:lstStyle/>
        <a:p>
          <a:endParaRPr lang="en-US"/>
        </a:p>
      </dgm:t>
    </dgm:pt>
    <dgm:pt modelId="{1E6AC582-7524-4031-AA8D-C1DE39D6D49B}" type="sibTrans" cxnId="{71C29E19-178E-414C-BBAF-D92C14D30AD1}">
      <dgm:prSet/>
      <dgm:spPr/>
      <dgm:t>
        <a:bodyPr/>
        <a:lstStyle/>
        <a:p>
          <a:endParaRPr lang="en-US"/>
        </a:p>
      </dgm:t>
    </dgm:pt>
    <dgm:pt modelId="{C7E5E903-5996-48C4-A503-5B60DBC3EF30}">
      <dgm:prSet/>
      <dgm:spPr/>
      <dgm:t>
        <a:bodyPr/>
        <a:lstStyle/>
        <a:p>
          <a:r>
            <a:rPr lang="en-US"/>
            <a:t>Accuracy: 96%</a:t>
          </a:r>
        </a:p>
      </dgm:t>
    </dgm:pt>
    <dgm:pt modelId="{C4CB9D8F-2E82-4653-859A-D85F2038AC84}" type="parTrans" cxnId="{56CAD722-538F-4DE2-85BC-8FA2F15E8A8E}">
      <dgm:prSet/>
      <dgm:spPr/>
      <dgm:t>
        <a:bodyPr/>
        <a:lstStyle/>
        <a:p>
          <a:endParaRPr lang="en-US"/>
        </a:p>
      </dgm:t>
    </dgm:pt>
    <dgm:pt modelId="{FC72764A-8EAF-4DBA-9EF3-561AD9257A06}" type="sibTrans" cxnId="{56CAD722-538F-4DE2-85BC-8FA2F15E8A8E}">
      <dgm:prSet/>
      <dgm:spPr/>
      <dgm:t>
        <a:bodyPr/>
        <a:lstStyle/>
        <a:p>
          <a:endParaRPr lang="en-US"/>
        </a:p>
      </dgm:t>
    </dgm:pt>
    <dgm:pt modelId="{E1C4294D-ECEF-44B4-B9E6-A731E9E97465}">
      <dgm:prSet/>
      <dgm:spPr/>
      <dgm:t>
        <a:bodyPr/>
        <a:lstStyle/>
        <a:p>
          <a:r>
            <a:rPr lang="en-US"/>
            <a:t>F1-score: 0.95</a:t>
          </a:r>
        </a:p>
      </dgm:t>
    </dgm:pt>
    <dgm:pt modelId="{8D73D02D-9514-42FA-93DC-7F7520DAB00B}" type="parTrans" cxnId="{B65626C3-08D3-4E86-995E-DECCDAC7650F}">
      <dgm:prSet/>
      <dgm:spPr/>
      <dgm:t>
        <a:bodyPr/>
        <a:lstStyle/>
        <a:p>
          <a:endParaRPr lang="en-US"/>
        </a:p>
      </dgm:t>
    </dgm:pt>
    <dgm:pt modelId="{1379F008-0B30-43CF-8A2C-55D20DCA899F}" type="sibTrans" cxnId="{B65626C3-08D3-4E86-995E-DECCDAC7650F}">
      <dgm:prSet/>
      <dgm:spPr/>
      <dgm:t>
        <a:bodyPr/>
        <a:lstStyle/>
        <a:p>
          <a:endParaRPr lang="en-US"/>
        </a:p>
      </dgm:t>
    </dgm:pt>
    <dgm:pt modelId="{B5B49964-24E7-4D50-AA51-834D3424BD85}">
      <dgm:prSet/>
      <dgm:spPr/>
      <dgm:t>
        <a:bodyPr/>
        <a:lstStyle/>
        <a:p>
          <a:r>
            <a:rPr lang="en-US"/>
            <a:t>DistilBERT:</a:t>
          </a:r>
        </a:p>
      </dgm:t>
    </dgm:pt>
    <dgm:pt modelId="{53015001-5E14-48A2-A67A-B4F4559E7F0B}" type="parTrans" cxnId="{5C16D331-4D0D-49E1-B14D-FCBF62CC87AF}">
      <dgm:prSet/>
      <dgm:spPr/>
      <dgm:t>
        <a:bodyPr/>
        <a:lstStyle/>
        <a:p>
          <a:endParaRPr lang="en-US"/>
        </a:p>
      </dgm:t>
    </dgm:pt>
    <dgm:pt modelId="{C0E5F244-A377-40B1-BD3E-39C6DB9D631B}" type="sibTrans" cxnId="{5C16D331-4D0D-49E1-B14D-FCBF62CC87AF}">
      <dgm:prSet/>
      <dgm:spPr/>
      <dgm:t>
        <a:bodyPr/>
        <a:lstStyle/>
        <a:p>
          <a:endParaRPr lang="en-US"/>
        </a:p>
      </dgm:t>
    </dgm:pt>
    <dgm:pt modelId="{E7B34945-62A6-435E-AACE-AF9A2311EC31}">
      <dgm:prSet/>
      <dgm:spPr/>
      <dgm:t>
        <a:bodyPr/>
        <a:lstStyle/>
        <a:p>
          <a:r>
            <a:rPr lang="en-US"/>
            <a:t>Accuracy: 99%</a:t>
          </a:r>
        </a:p>
      </dgm:t>
    </dgm:pt>
    <dgm:pt modelId="{05CEFE32-9BED-446E-AD07-4DEE4EB18127}" type="parTrans" cxnId="{208ABA04-FB48-454D-9193-652E3AC32C9B}">
      <dgm:prSet/>
      <dgm:spPr/>
      <dgm:t>
        <a:bodyPr/>
        <a:lstStyle/>
        <a:p>
          <a:endParaRPr lang="en-US"/>
        </a:p>
      </dgm:t>
    </dgm:pt>
    <dgm:pt modelId="{FE175F0A-B921-443F-B39F-712CAFD5B50F}" type="sibTrans" cxnId="{208ABA04-FB48-454D-9193-652E3AC32C9B}">
      <dgm:prSet/>
      <dgm:spPr/>
      <dgm:t>
        <a:bodyPr/>
        <a:lstStyle/>
        <a:p>
          <a:endParaRPr lang="en-US"/>
        </a:p>
      </dgm:t>
    </dgm:pt>
    <dgm:pt modelId="{B6F10038-9F23-4EE1-8FB2-95590473E81A}">
      <dgm:prSet/>
      <dgm:spPr/>
      <dgm:t>
        <a:bodyPr/>
        <a:lstStyle/>
        <a:p>
          <a:r>
            <a:rPr lang="en-US"/>
            <a:t>F1-score: 0.99</a:t>
          </a:r>
        </a:p>
      </dgm:t>
    </dgm:pt>
    <dgm:pt modelId="{C47C10BF-2E02-4511-BC66-E850D6D618B8}" type="parTrans" cxnId="{F997D09E-6B1B-44D2-9C6E-FEE729C5137A}">
      <dgm:prSet/>
      <dgm:spPr/>
      <dgm:t>
        <a:bodyPr/>
        <a:lstStyle/>
        <a:p>
          <a:endParaRPr lang="en-US"/>
        </a:p>
      </dgm:t>
    </dgm:pt>
    <dgm:pt modelId="{D3CA72EF-58B6-4764-ABDF-D5835E727285}" type="sibTrans" cxnId="{F997D09E-6B1B-44D2-9C6E-FEE729C5137A}">
      <dgm:prSet/>
      <dgm:spPr/>
      <dgm:t>
        <a:bodyPr/>
        <a:lstStyle/>
        <a:p>
          <a:endParaRPr lang="en-US"/>
        </a:p>
      </dgm:t>
    </dgm:pt>
    <dgm:pt modelId="{B6BD0541-A706-4999-87C8-EFBBC41FCB74}">
      <dgm:prSet/>
      <dgm:spPr/>
      <dgm:t>
        <a:bodyPr/>
        <a:lstStyle/>
        <a:p>
          <a:r>
            <a:rPr lang="en-US"/>
            <a:t>BERT outperforms baseline due to better semantic understanding.</a:t>
          </a:r>
        </a:p>
      </dgm:t>
    </dgm:pt>
    <dgm:pt modelId="{77BC779C-FB88-42DC-888A-3C3D39D8559A}" type="parTrans" cxnId="{0CB566F7-9CB3-44BE-8686-86F889514A56}">
      <dgm:prSet/>
      <dgm:spPr/>
      <dgm:t>
        <a:bodyPr/>
        <a:lstStyle/>
        <a:p>
          <a:endParaRPr lang="en-US"/>
        </a:p>
      </dgm:t>
    </dgm:pt>
    <dgm:pt modelId="{6943FCB3-5665-4AF8-AC7A-C381A08D7522}" type="sibTrans" cxnId="{0CB566F7-9CB3-44BE-8686-86F889514A56}">
      <dgm:prSet/>
      <dgm:spPr/>
      <dgm:t>
        <a:bodyPr/>
        <a:lstStyle/>
        <a:p>
          <a:endParaRPr lang="en-US"/>
        </a:p>
      </dgm:t>
    </dgm:pt>
    <dgm:pt modelId="{346F9549-C3DE-5E4F-839B-0FC3C6E677CB}" type="pres">
      <dgm:prSet presAssocID="{8BB1422C-A419-403E-9AAB-0315BB410177}" presName="Name0" presStyleCnt="0">
        <dgm:presLayoutVars>
          <dgm:dir/>
          <dgm:animLvl val="lvl"/>
          <dgm:resizeHandles val="exact"/>
        </dgm:presLayoutVars>
      </dgm:prSet>
      <dgm:spPr/>
    </dgm:pt>
    <dgm:pt modelId="{06DB143D-1080-4C4A-B1E3-BC75676514F1}" type="pres">
      <dgm:prSet presAssocID="{B6BD0541-A706-4999-87C8-EFBBC41FCB74}" presName="boxAndChildren" presStyleCnt="0"/>
      <dgm:spPr/>
    </dgm:pt>
    <dgm:pt modelId="{535CDC55-0062-1E47-93BD-594B47F61618}" type="pres">
      <dgm:prSet presAssocID="{B6BD0541-A706-4999-87C8-EFBBC41FCB74}" presName="parentTextBox" presStyleLbl="node1" presStyleIdx="0" presStyleCnt="3"/>
      <dgm:spPr/>
    </dgm:pt>
    <dgm:pt modelId="{4204E3E0-BACB-E24E-8B5B-5C1A4852E601}" type="pres">
      <dgm:prSet presAssocID="{C0E5F244-A377-40B1-BD3E-39C6DB9D631B}" presName="sp" presStyleCnt="0"/>
      <dgm:spPr/>
    </dgm:pt>
    <dgm:pt modelId="{747B58C9-CFC4-EC46-A170-85EB7AA68D03}" type="pres">
      <dgm:prSet presAssocID="{B5B49964-24E7-4D50-AA51-834D3424BD85}" presName="arrowAndChildren" presStyleCnt="0"/>
      <dgm:spPr/>
    </dgm:pt>
    <dgm:pt modelId="{7212F037-9CFA-EC41-8E4D-2CA27E7BFD33}" type="pres">
      <dgm:prSet presAssocID="{B5B49964-24E7-4D50-AA51-834D3424BD85}" presName="parentTextArrow" presStyleLbl="node1" presStyleIdx="0" presStyleCnt="3"/>
      <dgm:spPr/>
    </dgm:pt>
    <dgm:pt modelId="{2762B008-5679-E946-9172-56085BBD94FF}" type="pres">
      <dgm:prSet presAssocID="{B5B49964-24E7-4D50-AA51-834D3424BD85}" presName="arrow" presStyleLbl="node1" presStyleIdx="1" presStyleCnt="3"/>
      <dgm:spPr/>
    </dgm:pt>
    <dgm:pt modelId="{D07DE8A6-421C-8C4F-AA05-D5D611FCF46E}" type="pres">
      <dgm:prSet presAssocID="{B5B49964-24E7-4D50-AA51-834D3424BD85}" presName="descendantArrow" presStyleCnt="0"/>
      <dgm:spPr/>
    </dgm:pt>
    <dgm:pt modelId="{B3F81F9B-766B-5C4C-9932-705626EACC70}" type="pres">
      <dgm:prSet presAssocID="{E7B34945-62A6-435E-AACE-AF9A2311EC31}" presName="childTextArrow" presStyleLbl="fgAccFollowNode1" presStyleIdx="0" presStyleCnt="4">
        <dgm:presLayoutVars>
          <dgm:bulletEnabled val="1"/>
        </dgm:presLayoutVars>
      </dgm:prSet>
      <dgm:spPr/>
    </dgm:pt>
    <dgm:pt modelId="{B3F2681A-E2C8-9343-9F94-96FF61738D0E}" type="pres">
      <dgm:prSet presAssocID="{B6F10038-9F23-4EE1-8FB2-95590473E81A}" presName="childTextArrow" presStyleLbl="fgAccFollowNode1" presStyleIdx="1" presStyleCnt="4">
        <dgm:presLayoutVars>
          <dgm:bulletEnabled val="1"/>
        </dgm:presLayoutVars>
      </dgm:prSet>
      <dgm:spPr/>
    </dgm:pt>
    <dgm:pt modelId="{04E59F39-60D0-6047-8C95-36046DF087ED}" type="pres">
      <dgm:prSet presAssocID="{1E6AC582-7524-4031-AA8D-C1DE39D6D49B}" presName="sp" presStyleCnt="0"/>
      <dgm:spPr/>
    </dgm:pt>
    <dgm:pt modelId="{4F121A86-7981-B748-ACF5-853AE7E3E609}" type="pres">
      <dgm:prSet presAssocID="{ED225303-A3A9-4D3C-8676-89EAED2F3FD9}" presName="arrowAndChildren" presStyleCnt="0"/>
      <dgm:spPr/>
    </dgm:pt>
    <dgm:pt modelId="{FDEF77E3-7B15-BB4C-B478-9865C99CA62D}" type="pres">
      <dgm:prSet presAssocID="{ED225303-A3A9-4D3C-8676-89EAED2F3FD9}" presName="parentTextArrow" presStyleLbl="node1" presStyleIdx="1" presStyleCnt="3"/>
      <dgm:spPr/>
    </dgm:pt>
    <dgm:pt modelId="{03D22A80-13A8-014C-923E-D7B216C5E3C9}" type="pres">
      <dgm:prSet presAssocID="{ED225303-A3A9-4D3C-8676-89EAED2F3FD9}" presName="arrow" presStyleLbl="node1" presStyleIdx="2" presStyleCnt="3"/>
      <dgm:spPr/>
    </dgm:pt>
    <dgm:pt modelId="{F0740D99-014B-AD4C-8E4B-637909268A88}" type="pres">
      <dgm:prSet presAssocID="{ED225303-A3A9-4D3C-8676-89EAED2F3FD9}" presName="descendantArrow" presStyleCnt="0"/>
      <dgm:spPr/>
    </dgm:pt>
    <dgm:pt modelId="{ECBE4955-6B93-8841-848D-7C99FEB1A5B0}" type="pres">
      <dgm:prSet presAssocID="{C7E5E903-5996-48C4-A503-5B60DBC3EF30}" presName="childTextArrow" presStyleLbl="fgAccFollowNode1" presStyleIdx="2" presStyleCnt="4">
        <dgm:presLayoutVars>
          <dgm:bulletEnabled val="1"/>
        </dgm:presLayoutVars>
      </dgm:prSet>
      <dgm:spPr/>
    </dgm:pt>
    <dgm:pt modelId="{1587AB52-6965-8745-930F-B0C59349CF78}" type="pres">
      <dgm:prSet presAssocID="{E1C4294D-ECEF-44B4-B9E6-A731E9E97465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208ABA04-FB48-454D-9193-652E3AC32C9B}" srcId="{B5B49964-24E7-4D50-AA51-834D3424BD85}" destId="{E7B34945-62A6-435E-AACE-AF9A2311EC31}" srcOrd="0" destOrd="0" parTransId="{05CEFE32-9BED-446E-AD07-4DEE4EB18127}" sibTransId="{FE175F0A-B921-443F-B39F-712CAFD5B50F}"/>
    <dgm:cxn modelId="{7CE9B718-0A07-B248-9E22-50E24EBCB016}" type="presOf" srcId="{B5B49964-24E7-4D50-AA51-834D3424BD85}" destId="{7212F037-9CFA-EC41-8E4D-2CA27E7BFD33}" srcOrd="0" destOrd="0" presId="urn:microsoft.com/office/officeart/2005/8/layout/process4"/>
    <dgm:cxn modelId="{71C29E19-178E-414C-BBAF-D92C14D30AD1}" srcId="{8BB1422C-A419-403E-9AAB-0315BB410177}" destId="{ED225303-A3A9-4D3C-8676-89EAED2F3FD9}" srcOrd="0" destOrd="0" parTransId="{AE690EF1-EEC9-4C58-ABBB-4A5604BE5163}" sibTransId="{1E6AC582-7524-4031-AA8D-C1DE39D6D49B}"/>
    <dgm:cxn modelId="{56CAD722-538F-4DE2-85BC-8FA2F15E8A8E}" srcId="{ED225303-A3A9-4D3C-8676-89EAED2F3FD9}" destId="{C7E5E903-5996-48C4-A503-5B60DBC3EF30}" srcOrd="0" destOrd="0" parTransId="{C4CB9D8F-2E82-4653-859A-D85F2038AC84}" sibTransId="{FC72764A-8EAF-4DBA-9EF3-561AD9257A06}"/>
    <dgm:cxn modelId="{E2BA8026-7DB5-4348-9AD4-178886582B6A}" type="presOf" srcId="{E7B34945-62A6-435E-AACE-AF9A2311EC31}" destId="{B3F81F9B-766B-5C4C-9932-705626EACC70}" srcOrd="0" destOrd="0" presId="urn:microsoft.com/office/officeart/2005/8/layout/process4"/>
    <dgm:cxn modelId="{5C16D331-4D0D-49E1-B14D-FCBF62CC87AF}" srcId="{8BB1422C-A419-403E-9AAB-0315BB410177}" destId="{B5B49964-24E7-4D50-AA51-834D3424BD85}" srcOrd="1" destOrd="0" parTransId="{53015001-5E14-48A2-A67A-B4F4559E7F0B}" sibTransId="{C0E5F244-A377-40B1-BD3E-39C6DB9D631B}"/>
    <dgm:cxn modelId="{CEA19C6F-2910-DD44-B745-6FD0FCE7310B}" type="presOf" srcId="{B6F10038-9F23-4EE1-8FB2-95590473E81A}" destId="{B3F2681A-E2C8-9343-9F94-96FF61738D0E}" srcOrd="0" destOrd="0" presId="urn:microsoft.com/office/officeart/2005/8/layout/process4"/>
    <dgm:cxn modelId="{C9F7F870-E2E3-B445-A16D-74D3CF998170}" type="presOf" srcId="{ED225303-A3A9-4D3C-8676-89EAED2F3FD9}" destId="{FDEF77E3-7B15-BB4C-B478-9865C99CA62D}" srcOrd="0" destOrd="0" presId="urn:microsoft.com/office/officeart/2005/8/layout/process4"/>
    <dgm:cxn modelId="{AE1F3C97-903A-2741-B37F-1A11530863D4}" type="presOf" srcId="{B5B49964-24E7-4D50-AA51-834D3424BD85}" destId="{2762B008-5679-E946-9172-56085BBD94FF}" srcOrd="1" destOrd="0" presId="urn:microsoft.com/office/officeart/2005/8/layout/process4"/>
    <dgm:cxn modelId="{78138A97-AEBA-DB46-B91A-1021964E0FC8}" type="presOf" srcId="{C7E5E903-5996-48C4-A503-5B60DBC3EF30}" destId="{ECBE4955-6B93-8841-848D-7C99FEB1A5B0}" srcOrd="0" destOrd="0" presId="urn:microsoft.com/office/officeart/2005/8/layout/process4"/>
    <dgm:cxn modelId="{F997D09E-6B1B-44D2-9C6E-FEE729C5137A}" srcId="{B5B49964-24E7-4D50-AA51-834D3424BD85}" destId="{B6F10038-9F23-4EE1-8FB2-95590473E81A}" srcOrd="1" destOrd="0" parTransId="{C47C10BF-2E02-4511-BC66-E850D6D618B8}" sibTransId="{D3CA72EF-58B6-4764-ABDF-D5835E727285}"/>
    <dgm:cxn modelId="{7325ABA1-467B-724D-963B-F475D9B12125}" type="presOf" srcId="{E1C4294D-ECEF-44B4-B9E6-A731E9E97465}" destId="{1587AB52-6965-8745-930F-B0C59349CF78}" srcOrd="0" destOrd="0" presId="urn:microsoft.com/office/officeart/2005/8/layout/process4"/>
    <dgm:cxn modelId="{B65626C3-08D3-4E86-995E-DECCDAC7650F}" srcId="{ED225303-A3A9-4D3C-8676-89EAED2F3FD9}" destId="{E1C4294D-ECEF-44B4-B9E6-A731E9E97465}" srcOrd="1" destOrd="0" parTransId="{8D73D02D-9514-42FA-93DC-7F7520DAB00B}" sibTransId="{1379F008-0B30-43CF-8A2C-55D20DCA899F}"/>
    <dgm:cxn modelId="{B1AB50C3-66AC-6943-BB7B-B5088D255EC2}" type="presOf" srcId="{8BB1422C-A419-403E-9AAB-0315BB410177}" destId="{346F9549-C3DE-5E4F-839B-0FC3C6E677CB}" srcOrd="0" destOrd="0" presId="urn:microsoft.com/office/officeart/2005/8/layout/process4"/>
    <dgm:cxn modelId="{1C676ECB-624E-624F-B5AE-6EB3F04956B7}" type="presOf" srcId="{B6BD0541-A706-4999-87C8-EFBBC41FCB74}" destId="{535CDC55-0062-1E47-93BD-594B47F61618}" srcOrd="0" destOrd="0" presId="urn:microsoft.com/office/officeart/2005/8/layout/process4"/>
    <dgm:cxn modelId="{C46864E5-655D-984F-B284-513F3D4B41EA}" type="presOf" srcId="{ED225303-A3A9-4D3C-8676-89EAED2F3FD9}" destId="{03D22A80-13A8-014C-923E-D7B216C5E3C9}" srcOrd="1" destOrd="0" presId="urn:microsoft.com/office/officeart/2005/8/layout/process4"/>
    <dgm:cxn modelId="{0CB566F7-9CB3-44BE-8686-86F889514A56}" srcId="{8BB1422C-A419-403E-9AAB-0315BB410177}" destId="{B6BD0541-A706-4999-87C8-EFBBC41FCB74}" srcOrd="2" destOrd="0" parTransId="{77BC779C-FB88-42DC-888A-3C3D39D8559A}" sibTransId="{6943FCB3-5665-4AF8-AC7A-C381A08D7522}"/>
    <dgm:cxn modelId="{B3235FD0-897A-784E-836D-F4633C7D3FED}" type="presParOf" srcId="{346F9549-C3DE-5E4F-839B-0FC3C6E677CB}" destId="{06DB143D-1080-4C4A-B1E3-BC75676514F1}" srcOrd="0" destOrd="0" presId="urn:microsoft.com/office/officeart/2005/8/layout/process4"/>
    <dgm:cxn modelId="{3B20D0E3-BD6D-094F-9DCB-FAF6E43D7AF2}" type="presParOf" srcId="{06DB143D-1080-4C4A-B1E3-BC75676514F1}" destId="{535CDC55-0062-1E47-93BD-594B47F61618}" srcOrd="0" destOrd="0" presId="urn:microsoft.com/office/officeart/2005/8/layout/process4"/>
    <dgm:cxn modelId="{F72FB517-8893-744B-A993-DF5A16354B89}" type="presParOf" srcId="{346F9549-C3DE-5E4F-839B-0FC3C6E677CB}" destId="{4204E3E0-BACB-E24E-8B5B-5C1A4852E601}" srcOrd="1" destOrd="0" presId="urn:microsoft.com/office/officeart/2005/8/layout/process4"/>
    <dgm:cxn modelId="{41AD6C06-B788-3442-BB7D-5920B839F826}" type="presParOf" srcId="{346F9549-C3DE-5E4F-839B-0FC3C6E677CB}" destId="{747B58C9-CFC4-EC46-A170-85EB7AA68D03}" srcOrd="2" destOrd="0" presId="urn:microsoft.com/office/officeart/2005/8/layout/process4"/>
    <dgm:cxn modelId="{9D2F911D-95F4-3646-A171-80D1C3AC9B2A}" type="presParOf" srcId="{747B58C9-CFC4-EC46-A170-85EB7AA68D03}" destId="{7212F037-9CFA-EC41-8E4D-2CA27E7BFD33}" srcOrd="0" destOrd="0" presId="urn:microsoft.com/office/officeart/2005/8/layout/process4"/>
    <dgm:cxn modelId="{42A61F83-2994-8344-8EE6-6E24314D28FE}" type="presParOf" srcId="{747B58C9-CFC4-EC46-A170-85EB7AA68D03}" destId="{2762B008-5679-E946-9172-56085BBD94FF}" srcOrd="1" destOrd="0" presId="urn:microsoft.com/office/officeart/2005/8/layout/process4"/>
    <dgm:cxn modelId="{C74A5881-B261-AF49-81CF-086B29FA8DCB}" type="presParOf" srcId="{747B58C9-CFC4-EC46-A170-85EB7AA68D03}" destId="{D07DE8A6-421C-8C4F-AA05-D5D611FCF46E}" srcOrd="2" destOrd="0" presId="urn:microsoft.com/office/officeart/2005/8/layout/process4"/>
    <dgm:cxn modelId="{D54F82B4-46CF-3C40-8561-6DD2BDF16808}" type="presParOf" srcId="{D07DE8A6-421C-8C4F-AA05-D5D611FCF46E}" destId="{B3F81F9B-766B-5C4C-9932-705626EACC70}" srcOrd="0" destOrd="0" presId="urn:microsoft.com/office/officeart/2005/8/layout/process4"/>
    <dgm:cxn modelId="{6565D0B0-5B55-4642-95B5-ADC52D485480}" type="presParOf" srcId="{D07DE8A6-421C-8C4F-AA05-D5D611FCF46E}" destId="{B3F2681A-E2C8-9343-9F94-96FF61738D0E}" srcOrd="1" destOrd="0" presId="urn:microsoft.com/office/officeart/2005/8/layout/process4"/>
    <dgm:cxn modelId="{AA606A1D-485D-9443-BC0C-9BFBBC320C85}" type="presParOf" srcId="{346F9549-C3DE-5E4F-839B-0FC3C6E677CB}" destId="{04E59F39-60D0-6047-8C95-36046DF087ED}" srcOrd="3" destOrd="0" presId="urn:microsoft.com/office/officeart/2005/8/layout/process4"/>
    <dgm:cxn modelId="{C33F360E-F8E0-0643-9D6D-CEFC78293FAA}" type="presParOf" srcId="{346F9549-C3DE-5E4F-839B-0FC3C6E677CB}" destId="{4F121A86-7981-B748-ACF5-853AE7E3E609}" srcOrd="4" destOrd="0" presId="urn:microsoft.com/office/officeart/2005/8/layout/process4"/>
    <dgm:cxn modelId="{DABE0AC2-1AAD-3E4D-A136-BC44E69382D5}" type="presParOf" srcId="{4F121A86-7981-B748-ACF5-853AE7E3E609}" destId="{FDEF77E3-7B15-BB4C-B478-9865C99CA62D}" srcOrd="0" destOrd="0" presId="urn:microsoft.com/office/officeart/2005/8/layout/process4"/>
    <dgm:cxn modelId="{2B01E860-77A5-844C-A3D4-CFF57599A743}" type="presParOf" srcId="{4F121A86-7981-B748-ACF5-853AE7E3E609}" destId="{03D22A80-13A8-014C-923E-D7B216C5E3C9}" srcOrd="1" destOrd="0" presId="urn:microsoft.com/office/officeart/2005/8/layout/process4"/>
    <dgm:cxn modelId="{5F9F4666-3F44-ED49-9C42-F7EE8C0AF5AA}" type="presParOf" srcId="{4F121A86-7981-B748-ACF5-853AE7E3E609}" destId="{F0740D99-014B-AD4C-8E4B-637909268A88}" srcOrd="2" destOrd="0" presId="urn:microsoft.com/office/officeart/2005/8/layout/process4"/>
    <dgm:cxn modelId="{04BC73FD-A24D-9A46-9D09-84BA86373033}" type="presParOf" srcId="{F0740D99-014B-AD4C-8E4B-637909268A88}" destId="{ECBE4955-6B93-8841-848D-7C99FEB1A5B0}" srcOrd="0" destOrd="0" presId="urn:microsoft.com/office/officeart/2005/8/layout/process4"/>
    <dgm:cxn modelId="{80F4ADE9-7A35-A64D-AD76-3D071AD083A7}" type="presParOf" srcId="{F0740D99-014B-AD4C-8E4B-637909268A88}" destId="{1587AB52-6965-8745-930F-B0C59349CF78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6D0F53-7276-4E0D-AB17-227DA2DDFC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093C18-B30E-4B1E-9B9C-F96F7401AAC7}">
      <dgm:prSet/>
      <dgm:spPr/>
      <dgm:t>
        <a:bodyPr/>
        <a:lstStyle/>
        <a:p>
          <a:r>
            <a:rPr lang="en-US"/>
            <a:t>BERT captures context beyond word frequency, leading to superior results.</a:t>
          </a:r>
        </a:p>
      </dgm:t>
    </dgm:pt>
    <dgm:pt modelId="{3311C6E1-426A-4162-9BEA-2A228B52279A}" type="parTrans" cxnId="{14CA04C0-36C8-4213-A2AE-6AA6ECB579BA}">
      <dgm:prSet/>
      <dgm:spPr/>
      <dgm:t>
        <a:bodyPr/>
        <a:lstStyle/>
        <a:p>
          <a:endParaRPr lang="en-US"/>
        </a:p>
      </dgm:t>
    </dgm:pt>
    <dgm:pt modelId="{8056C0D8-5ED8-405D-8291-C9DDBEA4150B}" type="sibTrans" cxnId="{14CA04C0-36C8-4213-A2AE-6AA6ECB579BA}">
      <dgm:prSet/>
      <dgm:spPr/>
      <dgm:t>
        <a:bodyPr/>
        <a:lstStyle/>
        <a:p>
          <a:endParaRPr lang="en-US"/>
        </a:p>
      </dgm:t>
    </dgm:pt>
    <dgm:pt modelId="{9420764D-D097-4D68-8DC8-0B0EF2E6B5D9}">
      <dgm:prSet/>
      <dgm:spPr/>
      <dgm:t>
        <a:bodyPr/>
        <a:lstStyle/>
        <a:p>
          <a:r>
            <a:rPr lang="en-US"/>
            <a:t>Limitations:</a:t>
          </a:r>
        </a:p>
      </dgm:t>
    </dgm:pt>
    <dgm:pt modelId="{021AF4B1-0FF7-4CCB-AAF7-A922A77A1355}" type="parTrans" cxnId="{A92FFACE-24F3-4B1C-A74D-75FC462654FF}">
      <dgm:prSet/>
      <dgm:spPr/>
      <dgm:t>
        <a:bodyPr/>
        <a:lstStyle/>
        <a:p>
          <a:endParaRPr lang="en-US"/>
        </a:p>
      </dgm:t>
    </dgm:pt>
    <dgm:pt modelId="{F6A0C90B-6E9F-4894-A11D-C0B9DB849627}" type="sibTrans" cxnId="{A92FFACE-24F3-4B1C-A74D-75FC462654FF}">
      <dgm:prSet/>
      <dgm:spPr/>
      <dgm:t>
        <a:bodyPr/>
        <a:lstStyle/>
        <a:p>
          <a:endParaRPr lang="en-US"/>
        </a:p>
      </dgm:t>
    </dgm:pt>
    <dgm:pt modelId="{656B3AE0-5268-407D-8B19-30981AEEF4ED}">
      <dgm:prSet/>
      <dgm:spPr/>
      <dgm:t>
        <a:bodyPr/>
        <a:lstStyle/>
        <a:p>
          <a:r>
            <a:rPr lang="en-US"/>
            <a:t>Initial debugging with limited data reduced performance.</a:t>
          </a:r>
        </a:p>
      </dgm:t>
    </dgm:pt>
    <dgm:pt modelId="{D0721E45-1787-4124-87A5-7E990F9A95A6}" type="parTrans" cxnId="{F043E7EB-6F99-41B0-8AF5-2A17A5993381}">
      <dgm:prSet/>
      <dgm:spPr/>
      <dgm:t>
        <a:bodyPr/>
        <a:lstStyle/>
        <a:p>
          <a:endParaRPr lang="en-US"/>
        </a:p>
      </dgm:t>
    </dgm:pt>
    <dgm:pt modelId="{180D37AC-FAEE-4D01-9F14-884FE5E8A462}" type="sibTrans" cxnId="{F043E7EB-6F99-41B0-8AF5-2A17A5993381}">
      <dgm:prSet/>
      <dgm:spPr/>
      <dgm:t>
        <a:bodyPr/>
        <a:lstStyle/>
        <a:p>
          <a:endParaRPr lang="en-US"/>
        </a:p>
      </dgm:t>
    </dgm:pt>
    <dgm:pt modelId="{B8E5DA36-4EDF-4495-AB6A-DF97613480B3}">
      <dgm:prSet/>
      <dgm:spPr/>
      <dgm:t>
        <a:bodyPr/>
        <a:lstStyle/>
        <a:p>
          <a:r>
            <a:rPr lang="en-US"/>
            <a:t>Transformer fine-tuning requires significant computational resources.</a:t>
          </a:r>
        </a:p>
      </dgm:t>
    </dgm:pt>
    <dgm:pt modelId="{898900E0-7009-4AF3-86B6-0F5A012B771F}" type="parTrans" cxnId="{B83C0983-CEB5-4A13-9657-467371ECF220}">
      <dgm:prSet/>
      <dgm:spPr/>
      <dgm:t>
        <a:bodyPr/>
        <a:lstStyle/>
        <a:p>
          <a:endParaRPr lang="en-US"/>
        </a:p>
      </dgm:t>
    </dgm:pt>
    <dgm:pt modelId="{9F71B604-DA75-4EF8-AFE0-7EC510298A59}" type="sibTrans" cxnId="{B83C0983-CEB5-4A13-9657-467371ECF220}">
      <dgm:prSet/>
      <dgm:spPr/>
      <dgm:t>
        <a:bodyPr/>
        <a:lstStyle/>
        <a:p>
          <a:endParaRPr lang="en-US"/>
        </a:p>
      </dgm:t>
    </dgm:pt>
    <dgm:pt modelId="{5142B461-EADC-4B84-86E1-46E4E14FEDA0}">
      <dgm:prSet/>
      <dgm:spPr/>
      <dgm:t>
        <a:bodyPr/>
        <a:lstStyle/>
        <a:p>
          <a:r>
            <a:rPr lang="en-US"/>
            <a:t>Future Work: Hyperparameter tuning, larger models, and ensemble methods.</a:t>
          </a:r>
        </a:p>
      </dgm:t>
    </dgm:pt>
    <dgm:pt modelId="{C2E8EF11-53A7-450B-BE4D-45A0B0D17A42}" type="parTrans" cxnId="{4D54E989-2694-4231-B6C0-7534C7D6E664}">
      <dgm:prSet/>
      <dgm:spPr/>
      <dgm:t>
        <a:bodyPr/>
        <a:lstStyle/>
        <a:p>
          <a:endParaRPr lang="en-US"/>
        </a:p>
      </dgm:t>
    </dgm:pt>
    <dgm:pt modelId="{3A54D6C5-CBCA-4C05-AB6D-86B32CEA77D1}" type="sibTrans" cxnId="{4D54E989-2694-4231-B6C0-7534C7D6E664}">
      <dgm:prSet/>
      <dgm:spPr/>
      <dgm:t>
        <a:bodyPr/>
        <a:lstStyle/>
        <a:p>
          <a:endParaRPr lang="en-US"/>
        </a:p>
      </dgm:t>
    </dgm:pt>
    <dgm:pt modelId="{98C2E4AA-DDBD-4BDB-B7BD-81B4C489897F}" type="pres">
      <dgm:prSet presAssocID="{486D0F53-7276-4E0D-AB17-227DA2DDFC8D}" presName="root" presStyleCnt="0">
        <dgm:presLayoutVars>
          <dgm:dir/>
          <dgm:resizeHandles val="exact"/>
        </dgm:presLayoutVars>
      </dgm:prSet>
      <dgm:spPr/>
    </dgm:pt>
    <dgm:pt modelId="{0EE57331-EB59-42E7-8281-401529062B4A}" type="pres">
      <dgm:prSet presAssocID="{E3093C18-B30E-4B1E-9B9C-F96F7401AAC7}" presName="compNode" presStyleCnt="0"/>
      <dgm:spPr/>
    </dgm:pt>
    <dgm:pt modelId="{E7E20CCE-7AC1-4AE0-AD59-247989A68D6D}" type="pres">
      <dgm:prSet presAssocID="{E3093C18-B30E-4B1E-9B9C-F96F7401AAC7}" presName="bgRect" presStyleLbl="bgShp" presStyleIdx="0" presStyleCnt="3"/>
      <dgm:spPr/>
    </dgm:pt>
    <dgm:pt modelId="{2910EB07-88D9-45AE-9E3C-E46C0A71CED0}" type="pres">
      <dgm:prSet presAssocID="{E3093C18-B30E-4B1E-9B9C-F96F7401AA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E911B65-A611-4C98-A760-A44ABC412348}" type="pres">
      <dgm:prSet presAssocID="{E3093C18-B30E-4B1E-9B9C-F96F7401AAC7}" presName="spaceRect" presStyleCnt="0"/>
      <dgm:spPr/>
    </dgm:pt>
    <dgm:pt modelId="{B5E550C0-93D4-424D-B145-6397234A8114}" type="pres">
      <dgm:prSet presAssocID="{E3093C18-B30E-4B1E-9B9C-F96F7401AAC7}" presName="parTx" presStyleLbl="revTx" presStyleIdx="0" presStyleCnt="4">
        <dgm:presLayoutVars>
          <dgm:chMax val="0"/>
          <dgm:chPref val="0"/>
        </dgm:presLayoutVars>
      </dgm:prSet>
      <dgm:spPr/>
    </dgm:pt>
    <dgm:pt modelId="{476DC327-EC7E-42FE-89E8-B64A6678BA40}" type="pres">
      <dgm:prSet presAssocID="{8056C0D8-5ED8-405D-8291-C9DDBEA4150B}" presName="sibTrans" presStyleCnt="0"/>
      <dgm:spPr/>
    </dgm:pt>
    <dgm:pt modelId="{51D9262C-9CC8-4D26-B3B7-D2E7A1A247B0}" type="pres">
      <dgm:prSet presAssocID="{9420764D-D097-4D68-8DC8-0B0EF2E6B5D9}" presName="compNode" presStyleCnt="0"/>
      <dgm:spPr/>
    </dgm:pt>
    <dgm:pt modelId="{A86CCE99-B21B-42EC-8734-89A1E3C4C46B}" type="pres">
      <dgm:prSet presAssocID="{9420764D-D097-4D68-8DC8-0B0EF2E6B5D9}" presName="bgRect" presStyleLbl="bgShp" presStyleIdx="1" presStyleCnt="3"/>
      <dgm:spPr/>
    </dgm:pt>
    <dgm:pt modelId="{B9101E84-2CD6-4206-B858-C31F88D7993E}" type="pres">
      <dgm:prSet presAssocID="{9420764D-D097-4D68-8DC8-0B0EF2E6B5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977F6B-20F5-4DB1-9277-8C56D7788FEF}" type="pres">
      <dgm:prSet presAssocID="{9420764D-D097-4D68-8DC8-0B0EF2E6B5D9}" presName="spaceRect" presStyleCnt="0"/>
      <dgm:spPr/>
    </dgm:pt>
    <dgm:pt modelId="{87394334-5D03-46FC-ACDC-5543DBC17018}" type="pres">
      <dgm:prSet presAssocID="{9420764D-D097-4D68-8DC8-0B0EF2E6B5D9}" presName="parTx" presStyleLbl="revTx" presStyleIdx="1" presStyleCnt="4">
        <dgm:presLayoutVars>
          <dgm:chMax val="0"/>
          <dgm:chPref val="0"/>
        </dgm:presLayoutVars>
      </dgm:prSet>
      <dgm:spPr/>
    </dgm:pt>
    <dgm:pt modelId="{7BF7EC07-E819-4219-B676-3A96527C1289}" type="pres">
      <dgm:prSet presAssocID="{9420764D-D097-4D68-8DC8-0B0EF2E6B5D9}" presName="desTx" presStyleLbl="revTx" presStyleIdx="2" presStyleCnt="4">
        <dgm:presLayoutVars/>
      </dgm:prSet>
      <dgm:spPr/>
    </dgm:pt>
    <dgm:pt modelId="{52982D47-C5F4-4405-A3E0-E07E172D122E}" type="pres">
      <dgm:prSet presAssocID="{F6A0C90B-6E9F-4894-A11D-C0B9DB849627}" presName="sibTrans" presStyleCnt="0"/>
      <dgm:spPr/>
    </dgm:pt>
    <dgm:pt modelId="{E87F8E09-C41F-4A9D-B5E3-191DFDB15F23}" type="pres">
      <dgm:prSet presAssocID="{5142B461-EADC-4B84-86E1-46E4E14FEDA0}" presName="compNode" presStyleCnt="0"/>
      <dgm:spPr/>
    </dgm:pt>
    <dgm:pt modelId="{28DDCB3F-B7DE-4034-A21F-3A4514511A1A}" type="pres">
      <dgm:prSet presAssocID="{5142B461-EADC-4B84-86E1-46E4E14FEDA0}" presName="bgRect" presStyleLbl="bgShp" presStyleIdx="2" presStyleCnt="3"/>
      <dgm:spPr/>
    </dgm:pt>
    <dgm:pt modelId="{A50359F4-3651-496A-B983-265DB3D91353}" type="pres">
      <dgm:prSet presAssocID="{5142B461-EADC-4B84-86E1-46E4E14FED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8D26912A-35DB-4886-BA92-8584C6BCE055}" type="pres">
      <dgm:prSet presAssocID="{5142B461-EADC-4B84-86E1-46E4E14FEDA0}" presName="spaceRect" presStyleCnt="0"/>
      <dgm:spPr/>
    </dgm:pt>
    <dgm:pt modelId="{A4510332-5518-4F29-8CA2-49C76072DC84}" type="pres">
      <dgm:prSet presAssocID="{5142B461-EADC-4B84-86E1-46E4E14FED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444131-CCC3-444F-9AB2-7764EAB947A0}" type="presOf" srcId="{9420764D-D097-4D68-8DC8-0B0EF2E6B5D9}" destId="{87394334-5D03-46FC-ACDC-5543DBC17018}" srcOrd="0" destOrd="0" presId="urn:microsoft.com/office/officeart/2018/2/layout/IconVerticalSolidList"/>
    <dgm:cxn modelId="{FB591C3A-3EA2-47C1-B4A8-7396D7F09F70}" type="presOf" srcId="{B8E5DA36-4EDF-4495-AB6A-DF97613480B3}" destId="{7BF7EC07-E819-4219-B676-3A96527C1289}" srcOrd="0" destOrd="1" presId="urn:microsoft.com/office/officeart/2018/2/layout/IconVerticalSolidList"/>
    <dgm:cxn modelId="{0422B451-E144-4055-BE89-EA501F7C7AFD}" type="presOf" srcId="{656B3AE0-5268-407D-8B19-30981AEEF4ED}" destId="{7BF7EC07-E819-4219-B676-3A96527C1289}" srcOrd="0" destOrd="0" presId="urn:microsoft.com/office/officeart/2018/2/layout/IconVerticalSolidList"/>
    <dgm:cxn modelId="{F50DDD62-2275-4F74-BEAF-78381CE41374}" type="presOf" srcId="{486D0F53-7276-4E0D-AB17-227DA2DDFC8D}" destId="{98C2E4AA-DDBD-4BDB-B7BD-81B4C489897F}" srcOrd="0" destOrd="0" presId="urn:microsoft.com/office/officeart/2018/2/layout/IconVerticalSolidList"/>
    <dgm:cxn modelId="{B83C0983-CEB5-4A13-9657-467371ECF220}" srcId="{9420764D-D097-4D68-8DC8-0B0EF2E6B5D9}" destId="{B8E5DA36-4EDF-4495-AB6A-DF97613480B3}" srcOrd="1" destOrd="0" parTransId="{898900E0-7009-4AF3-86B6-0F5A012B771F}" sibTransId="{9F71B604-DA75-4EF8-AFE0-7EC510298A59}"/>
    <dgm:cxn modelId="{4D54E989-2694-4231-B6C0-7534C7D6E664}" srcId="{486D0F53-7276-4E0D-AB17-227DA2DDFC8D}" destId="{5142B461-EADC-4B84-86E1-46E4E14FEDA0}" srcOrd="2" destOrd="0" parTransId="{C2E8EF11-53A7-450B-BE4D-45A0B0D17A42}" sibTransId="{3A54D6C5-CBCA-4C05-AB6D-86B32CEA77D1}"/>
    <dgm:cxn modelId="{FD4B1CB2-A867-49DB-95E2-7F5A4E8584DE}" type="presOf" srcId="{E3093C18-B30E-4B1E-9B9C-F96F7401AAC7}" destId="{B5E550C0-93D4-424D-B145-6397234A8114}" srcOrd="0" destOrd="0" presId="urn:microsoft.com/office/officeart/2018/2/layout/IconVerticalSolidList"/>
    <dgm:cxn modelId="{14CA04C0-36C8-4213-A2AE-6AA6ECB579BA}" srcId="{486D0F53-7276-4E0D-AB17-227DA2DDFC8D}" destId="{E3093C18-B30E-4B1E-9B9C-F96F7401AAC7}" srcOrd="0" destOrd="0" parTransId="{3311C6E1-426A-4162-9BEA-2A228B52279A}" sibTransId="{8056C0D8-5ED8-405D-8291-C9DDBEA4150B}"/>
    <dgm:cxn modelId="{A92FFACE-24F3-4B1C-A74D-75FC462654FF}" srcId="{486D0F53-7276-4E0D-AB17-227DA2DDFC8D}" destId="{9420764D-D097-4D68-8DC8-0B0EF2E6B5D9}" srcOrd="1" destOrd="0" parTransId="{021AF4B1-0FF7-4CCB-AAF7-A922A77A1355}" sibTransId="{F6A0C90B-6E9F-4894-A11D-C0B9DB849627}"/>
    <dgm:cxn modelId="{F043E7EB-6F99-41B0-8AF5-2A17A5993381}" srcId="{9420764D-D097-4D68-8DC8-0B0EF2E6B5D9}" destId="{656B3AE0-5268-407D-8B19-30981AEEF4ED}" srcOrd="0" destOrd="0" parTransId="{D0721E45-1787-4124-87A5-7E990F9A95A6}" sibTransId="{180D37AC-FAEE-4D01-9F14-884FE5E8A462}"/>
    <dgm:cxn modelId="{FD72A1F2-2981-42C5-8C5D-DBC38D50AF00}" type="presOf" srcId="{5142B461-EADC-4B84-86E1-46E4E14FEDA0}" destId="{A4510332-5518-4F29-8CA2-49C76072DC84}" srcOrd="0" destOrd="0" presId="urn:microsoft.com/office/officeart/2018/2/layout/IconVerticalSolidList"/>
    <dgm:cxn modelId="{11B0DA5B-301E-4855-9C7C-EBE7E2B266F9}" type="presParOf" srcId="{98C2E4AA-DDBD-4BDB-B7BD-81B4C489897F}" destId="{0EE57331-EB59-42E7-8281-401529062B4A}" srcOrd="0" destOrd="0" presId="urn:microsoft.com/office/officeart/2018/2/layout/IconVerticalSolidList"/>
    <dgm:cxn modelId="{54E13D5E-22F3-4547-879D-AE50A522E8E5}" type="presParOf" srcId="{0EE57331-EB59-42E7-8281-401529062B4A}" destId="{E7E20CCE-7AC1-4AE0-AD59-247989A68D6D}" srcOrd="0" destOrd="0" presId="urn:microsoft.com/office/officeart/2018/2/layout/IconVerticalSolidList"/>
    <dgm:cxn modelId="{F64A4DFF-75A0-49A9-B117-1AD223708B7F}" type="presParOf" srcId="{0EE57331-EB59-42E7-8281-401529062B4A}" destId="{2910EB07-88D9-45AE-9E3C-E46C0A71CED0}" srcOrd="1" destOrd="0" presId="urn:microsoft.com/office/officeart/2018/2/layout/IconVerticalSolidList"/>
    <dgm:cxn modelId="{23FAAEF3-C7EE-41EA-A904-E740522EC060}" type="presParOf" srcId="{0EE57331-EB59-42E7-8281-401529062B4A}" destId="{9E911B65-A611-4C98-A760-A44ABC412348}" srcOrd="2" destOrd="0" presId="urn:microsoft.com/office/officeart/2018/2/layout/IconVerticalSolidList"/>
    <dgm:cxn modelId="{4AADCFC0-8E60-4F1E-81AB-5F40F921B8AD}" type="presParOf" srcId="{0EE57331-EB59-42E7-8281-401529062B4A}" destId="{B5E550C0-93D4-424D-B145-6397234A8114}" srcOrd="3" destOrd="0" presId="urn:microsoft.com/office/officeart/2018/2/layout/IconVerticalSolidList"/>
    <dgm:cxn modelId="{EB7E2B11-FF28-4D60-AC18-DA8EDF03C9C0}" type="presParOf" srcId="{98C2E4AA-DDBD-4BDB-B7BD-81B4C489897F}" destId="{476DC327-EC7E-42FE-89E8-B64A6678BA40}" srcOrd="1" destOrd="0" presId="urn:microsoft.com/office/officeart/2018/2/layout/IconVerticalSolidList"/>
    <dgm:cxn modelId="{462E6695-A98D-4F51-B914-ACBA2B969615}" type="presParOf" srcId="{98C2E4AA-DDBD-4BDB-B7BD-81B4C489897F}" destId="{51D9262C-9CC8-4D26-B3B7-D2E7A1A247B0}" srcOrd="2" destOrd="0" presId="urn:microsoft.com/office/officeart/2018/2/layout/IconVerticalSolidList"/>
    <dgm:cxn modelId="{5B5373CA-B9CE-49F5-BA3A-A57DC4CD6DC2}" type="presParOf" srcId="{51D9262C-9CC8-4D26-B3B7-D2E7A1A247B0}" destId="{A86CCE99-B21B-42EC-8734-89A1E3C4C46B}" srcOrd="0" destOrd="0" presId="urn:microsoft.com/office/officeart/2018/2/layout/IconVerticalSolidList"/>
    <dgm:cxn modelId="{71FB69A0-4B92-4A60-8EFB-6D9F5B93307E}" type="presParOf" srcId="{51D9262C-9CC8-4D26-B3B7-D2E7A1A247B0}" destId="{B9101E84-2CD6-4206-B858-C31F88D7993E}" srcOrd="1" destOrd="0" presId="urn:microsoft.com/office/officeart/2018/2/layout/IconVerticalSolidList"/>
    <dgm:cxn modelId="{E1BFDDA8-DBCD-409B-A45B-42F6075E6A25}" type="presParOf" srcId="{51D9262C-9CC8-4D26-B3B7-D2E7A1A247B0}" destId="{2B977F6B-20F5-4DB1-9277-8C56D7788FEF}" srcOrd="2" destOrd="0" presId="urn:microsoft.com/office/officeart/2018/2/layout/IconVerticalSolidList"/>
    <dgm:cxn modelId="{2A4C139D-A0A4-4B0C-847B-81B5640A436D}" type="presParOf" srcId="{51D9262C-9CC8-4D26-B3B7-D2E7A1A247B0}" destId="{87394334-5D03-46FC-ACDC-5543DBC17018}" srcOrd="3" destOrd="0" presId="urn:microsoft.com/office/officeart/2018/2/layout/IconVerticalSolidList"/>
    <dgm:cxn modelId="{7A0F8680-3F5C-4AD4-9EBB-EECDF3F3B130}" type="presParOf" srcId="{51D9262C-9CC8-4D26-B3B7-D2E7A1A247B0}" destId="{7BF7EC07-E819-4219-B676-3A96527C1289}" srcOrd="4" destOrd="0" presId="urn:microsoft.com/office/officeart/2018/2/layout/IconVerticalSolidList"/>
    <dgm:cxn modelId="{70193876-9995-4968-8145-7E1BDC820EDB}" type="presParOf" srcId="{98C2E4AA-DDBD-4BDB-B7BD-81B4C489897F}" destId="{52982D47-C5F4-4405-A3E0-E07E172D122E}" srcOrd="3" destOrd="0" presId="urn:microsoft.com/office/officeart/2018/2/layout/IconVerticalSolidList"/>
    <dgm:cxn modelId="{FAEDC5BC-23C9-496C-8877-52A8FF49A0EC}" type="presParOf" srcId="{98C2E4AA-DDBD-4BDB-B7BD-81B4C489897F}" destId="{E87F8E09-C41F-4A9D-B5E3-191DFDB15F23}" srcOrd="4" destOrd="0" presId="urn:microsoft.com/office/officeart/2018/2/layout/IconVerticalSolidList"/>
    <dgm:cxn modelId="{8D615781-37F8-44B9-B6F2-385F2A969A2B}" type="presParOf" srcId="{E87F8E09-C41F-4A9D-B5E3-191DFDB15F23}" destId="{28DDCB3F-B7DE-4034-A21F-3A4514511A1A}" srcOrd="0" destOrd="0" presId="urn:microsoft.com/office/officeart/2018/2/layout/IconVerticalSolidList"/>
    <dgm:cxn modelId="{10877F8B-748E-4735-B18A-2E46DD6F29B7}" type="presParOf" srcId="{E87F8E09-C41F-4A9D-B5E3-191DFDB15F23}" destId="{A50359F4-3651-496A-B983-265DB3D91353}" srcOrd="1" destOrd="0" presId="urn:microsoft.com/office/officeart/2018/2/layout/IconVerticalSolidList"/>
    <dgm:cxn modelId="{C0132489-BCB3-4DE3-97C8-F9F16A06322D}" type="presParOf" srcId="{E87F8E09-C41F-4A9D-B5E3-191DFDB15F23}" destId="{8D26912A-35DB-4886-BA92-8584C6BCE055}" srcOrd="2" destOrd="0" presId="urn:microsoft.com/office/officeart/2018/2/layout/IconVerticalSolidList"/>
    <dgm:cxn modelId="{FFB629C6-8D0B-4FA4-90EB-BFD0750918CF}" type="presParOf" srcId="{E87F8E09-C41F-4A9D-B5E3-191DFDB15F23}" destId="{A4510332-5518-4F29-8CA2-49C76072DC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F77A1-06CC-4056-B233-FC3291F4806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04D362-1A01-41CA-B897-A03DA14527E0}">
      <dgm:prSet/>
      <dgm:spPr/>
      <dgm:t>
        <a:bodyPr/>
        <a:lstStyle/>
        <a:p>
          <a:r>
            <a:rPr lang="en-US"/>
            <a:t>Developed a full NLP pipeline for AI-text detection.</a:t>
          </a:r>
        </a:p>
      </dgm:t>
    </dgm:pt>
    <dgm:pt modelId="{0298B3BB-7694-4B28-B02C-C85CC113C98D}" type="parTrans" cxnId="{40764423-4061-4497-BC54-A18499342591}">
      <dgm:prSet/>
      <dgm:spPr/>
      <dgm:t>
        <a:bodyPr/>
        <a:lstStyle/>
        <a:p>
          <a:endParaRPr lang="en-US"/>
        </a:p>
      </dgm:t>
    </dgm:pt>
    <dgm:pt modelId="{A512ED9D-3B39-49B9-B708-098E5549BD6D}" type="sibTrans" cxnId="{40764423-4061-4497-BC54-A18499342591}">
      <dgm:prSet/>
      <dgm:spPr/>
      <dgm:t>
        <a:bodyPr/>
        <a:lstStyle/>
        <a:p>
          <a:endParaRPr lang="en-US"/>
        </a:p>
      </dgm:t>
    </dgm:pt>
    <dgm:pt modelId="{2C7432C9-A124-445F-8E9D-3A768B9E804F}">
      <dgm:prSet/>
      <dgm:spPr/>
      <dgm:t>
        <a:bodyPr/>
        <a:lstStyle/>
        <a:p>
          <a:r>
            <a:rPr lang="en-US"/>
            <a:t>Baseline achieved 96% accuracy; fine-tuned BERT reached 99% accuracy.</a:t>
          </a:r>
        </a:p>
      </dgm:t>
    </dgm:pt>
    <dgm:pt modelId="{9A5E1163-8701-4840-871A-DD88FC1462EB}" type="parTrans" cxnId="{2EF82032-EAD3-4717-B79F-62F68E3E382E}">
      <dgm:prSet/>
      <dgm:spPr/>
      <dgm:t>
        <a:bodyPr/>
        <a:lstStyle/>
        <a:p>
          <a:endParaRPr lang="en-US"/>
        </a:p>
      </dgm:t>
    </dgm:pt>
    <dgm:pt modelId="{7D354161-AF22-4493-9E4E-B2359F1F58FD}" type="sibTrans" cxnId="{2EF82032-EAD3-4717-B79F-62F68E3E382E}">
      <dgm:prSet/>
      <dgm:spPr/>
      <dgm:t>
        <a:bodyPr/>
        <a:lstStyle/>
        <a:p>
          <a:endParaRPr lang="en-US"/>
        </a:p>
      </dgm:t>
    </dgm:pt>
    <dgm:pt modelId="{DF2771F2-DF51-47FA-80D9-D16160DDF4DA}">
      <dgm:prSet/>
      <dgm:spPr/>
      <dgm:t>
        <a:bodyPr/>
        <a:lstStyle/>
        <a:p>
          <a:r>
            <a:rPr lang="en-US"/>
            <a:t>Lessons: Transformers need careful fine-tuning, while TF-IDF remains a strong baseline.</a:t>
          </a:r>
        </a:p>
      </dgm:t>
    </dgm:pt>
    <dgm:pt modelId="{68D9527A-05A7-4B20-B772-2E2C54E67066}" type="parTrans" cxnId="{794810FF-52AF-4013-B350-CAABCD53E4B1}">
      <dgm:prSet/>
      <dgm:spPr/>
      <dgm:t>
        <a:bodyPr/>
        <a:lstStyle/>
        <a:p>
          <a:endParaRPr lang="en-US"/>
        </a:p>
      </dgm:t>
    </dgm:pt>
    <dgm:pt modelId="{C0072EC5-8894-4713-A0EA-D7268F4A46F5}" type="sibTrans" cxnId="{794810FF-52AF-4013-B350-CAABCD53E4B1}">
      <dgm:prSet/>
      <dgm:spPr/>
      <dgm:t>
        <a:bodyPr/>
        <a:lstStyle/>
        <a:p>
          <a:endParaRPr lang="en-US"/>
        </a:p>
      </dgm:t>
    </dgm:pt>
    <dgm:pt modelId="{1E4E9F28-E683-4D9F-99D9-C52DDD1AB895}">
      <dgm:prSet/>
      <dgm:spPr/>
      <dgm:t>
        <a:bodyPr/>
        <a:lstStyle/>
        <a:p>
          <a:r>
            <a:rPr lang="en-US"/>
            <a:t>Thank you!</a:t>
          </a:r>
        </a:p>
      </dgm:t>
    </dgm:pt>
    <dgm:pt modelId="{739BA5D8-1C8F-4709-B51C-C2683952154E}" type="parTrans" cxnId="{E0118C85-93C8-491F-83FF-881FE6EF2A7E}">
      <dgm:prSet/>
      <dgm:spPr/>
      <dgm:t>
        <a:bodyPr/>
        <a:lstStyle/>
        <a:p>
          <a:endParaRPr lang="en-US"/>
        </a:p>
      </dgm:t>
    </dgm:pt>
    <dgm:pt modelId="{0E18FE32-D0BD-40F6-AD7B-3607C70CA16D}" type="sibTrans" cxnId="{E0118C85-93C8-491F-83FF-881FE6EF2A7E}">
      <dgm:prSet/>
      <dgm:spPr/>
      <dgm:t>
        <a:bodyPr/>
        <a:lstStyle/>
        <a:p>
          <a:endParaRPr lang="en-US"/>
        </a:p>
      </dgm:t>
    </dgm:pt>
    <dgm:pt modelId="{BF58005D-1BBE-D443-9414-1C95635933BC}" type="pres">
      <dgm:prSet presAssocID="{044F77A1-06CC-4056-B233-FC3291F48064}" presName="linear" presStyleCnt="0">
        <dgm:presLayoutVars>
          <dgm:animLvl val="lvl"/>
          <dgm:resizeHandles val="exact"/>
        </dgm:presLayoutVars>
      </dgm:prSet>
      <dgm:spPr/>
    </dgm:pt>
    <dgm:pt modelId="{6E16D8CC-E843-CA4C-A945-CE8DB76AD251}" type="pres">
      <dgm:prSet presAssocID="{7E04D362-1A01-41CA-B897-A03DA14527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BB13D6-682D-5E49-85E2-BF6B793A6050}" type="pres">
      <dgm:prSet presAssocID="{A512ED9D-3B39-49B9-B708-098E5549BD6D}" presName="spacer" presStyleCnt="0"/>
      <dgm:spPr/>
    </dgm:pt>
    <dgm:pt modelId="{6F2F6B16-99A4-8948-9BD3-3489EBB6EEEB}" type="pres">
      <dgm:prSet presAssocID="{2C7432C9-A124-445F-8E9D-3A768B9E804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667E66-310D-EB4F-9B96-8FB811BD2778}" type="pres">
      <dgm:prSet presAssocID="{7D354161-AF22-4493-9E4E-B2359F1F58FD}" presName="spacer" presStyleCnt="0"/>
      <dgm:spPr/>
    </dgm:pt>
    <dgm:pt modelId="{CDB2C0C7-46C1-2A43-A751-4535CCB308C3}" type="pres">
      <dgm:prSet presAssocID="{DF2771F2-DF51-47FA-80D9-D16160DDF4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1148E5-71C4-D74E-A05F-FBE48E2FDA43}" type="pres">
      <dgm:prSet presAssocID="{C0072EC5-8894-4713-A0EA-D7268F4A46F5}" presName="spacer" presStyleCnt="0"/>
      <dgm:spPr/>
    </dgm:pt>
    <dgm:pt modelId="{8A358885-2AC9-B045-9375-1D1A13DC193B}" type="pres">
      <dgm:prSet presAssocID="{1E4E9F28-E683-4D9F-99D9-C52DDD1AB8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0764423-4061-4497-BC54-A18499342591}" srcId="{044F77A1-06CC-4056-B233-FC3291F48064}" destId="{7E04D362-1A01-41CA-B897-A03DA14527E0}" srcOrd="0" destOrd="0" parTransId="{0298B3BB-7694-4B28-B02C-C85CC113C98D}" sibTransId="{A512ED9D-3B39-49B9-B708-098E5549BD6D}"/>
    <dgm:cxn modelId="{2EF82032-EAD3-4717-B79F-62F68E3E382E}" srcId="{044F77A1-06CC-4056-B233-FC3291F48064}" destId="{2C7432C9-A124-445F-8E9D-3A768B9E804F}" srcOrd="1" destOrd="0" parTransId="{9A5E1163-8701-4840-871A-DD88FC1462EB}" sibTransId="{7D354161-AF22-4493-9E4E-B2359F1F58FD}"/>
    <dgm:cxn modelId="{F91B1859-34A7-E449-9ECC-706D9343D785}" type="presOf" srcId="{044F77A1-06CC-4056-B233-FC3291F48064}" destId="{BF58005D-1BBE-D443-9414-1C95635933BC}" srcOrd="0" destOrd="0" presId="urn:microsoft.com/office/officeart/2005/8/layout/vList2"/>
    <dgm:cxn modelId="{E0118C85-93C8-491F-83FF-881FE6EF2A7E}" srcId="{044F77A1-06CC-4056-B233-FC3291F48064}" destId="{1E4E9F28-E683-4D9F-99D9-C52DDD1AB895}" srcOrd="3" destOrd="0" parTransId="{739BA5D8-1C8F-4709-B51C-C2683952154E}" sibTransId="{0E18FE32-D0BD-40F6-AD7B-3607C70CA16D}"/>
    <dgm:cxn modelId="{9002EE8F-2C76-F947-A473-49F17E653A4F}" type="presOf" srcId="{2C7432C9-A124-445F-8E9D-3A768B9E804F}" destId="{6F2F6B16-99A4-8948-9BD3-3489EBB6EEEB}" srcOrd="0" destOrd="0" presId="urn:microsoft.com/office/officeart/2005/8/layout/vList2"/>
    <dgm:cxn modelId="{2FE420C1-BF7D-D645-90C4-D50F28AB9FB1}" type="presOf" srcId="{DF2771F2-DF51-47FA-80D9-D16160DDF4DA}" destId="{CDB2C0C7-46C1-2A43-A751-4535CCB308C3}" srcOrd="0" destOrd="0" presId="urn:microsoft.com/office/officeart/2005/8/layout/vList2"/>
    <dgm:cxn modelId="{B82706C7-FB25-684B-AC82-101F7CDBF990}" type="presOf" srcId="{7E04D362-1A01-41CA-B897-A03DA14527E0}" destId="{6E16D8CC-E843-CA4C-A945-CE8DB76AD251}" srcOrd="0" destOrd="0" presId="urn:microsoft.com/office/officeart/2005/8/layout/vList2"/>
    <dgm:cxn modelId="{62EFE0E7-F6D7-3F4D-AD18-A1A7D0C0CF29}" type="presOf" srcId="{1E4E9F28-E683-4D9F-99D9-C52DDD1AB895}" destId="{8A358885-2AC9-B045-9375-1D1A13DC193B}" srcOrd="0" destOrd="0" presId="urn:microsoft.com/office/officeart/2005/8/layout/vList2"/>
    <dgm:cxn modelId="{794810FF-52AF-4013-B350-CAABCD53E4B1}" srcId="{044F77A1-06CC-4056-B233-FC3291F48064}" destId="{DF2771F2-DF51-47FA-80D9-D16160DDF4DA}" srcOrd="2" destOrd="0" parTransId="{68D9527A-05A7-4B20-B772-2E2C54E67066}" sibTransId="{C0072EC5-8894-4713-A0EA-D7268F4A46F5}"/>
    <dgm:cxn modelId="{D556D2DD-C826-8C41-BCAB-56C222EE2E9B}" type="presParOf" srcId="{BF58005D-1BBE-D443-9414-1C95635933BC}" destId="{6E16D8CC-E843-CA4C-A945-CE8DB76AD251}" srcOrd="0" destOrd="0" presId="urn:microsoft.com/office/officeart/2005/8/layout/vList2"/>
    <dgm:cxn modelId="{37928E1B-B524-3E40-9061-732D85322090}" type="presParOf" srcId="{BF58005D-1BBE-D443-9414-1C95635933BC}" destId="{BCBB13D6-682D-5E49-85E2-BF6B793A6050}" srcOrd="1" destOrd="0" presId="urn:microsoft.com/office/officeart/2005/8/layout/vList2"/>
    <dgm:cxn modelId="{32667A7F-AF9E-504D-B56E-F6748AD2772E}" type="presParOf" srcId="{BF58005D-1BBE-D443-9414-1C95635933BC}" destId="{6F2F6B16-99A4-8948-9BD3-3489EBB6EEEB}" srcOrd="2" destOrd="0" presId="urn:microsoft.com/office/officeart/2005/8/layout/vList2"/>
    <dgm:cxn modelId="{D160F00C-1FFD-594B-B8DB-F2785DFB2F98}" type="presParOf" srcId="{BF58005D-1BBE-D443-9414-1C95635933BC}" destId="{C8667E66-310D-EB4F-9B96-8FB811BD2778}" srcOrd="3" destOrd="0" presId="urn:microsoft.com/office/officeart/2005/8/layout/vList2"/>
    <dgm:cxn modelId="{C02E6FC9-FED8-0B49-9006-7EED91AC4F67}" type="presParOf" srcId="{BF58005D-1BBE-D443-9414-1C95635933BC}" destId="{CDB2C0C7-46C1-2A43-A751-4535CCB308C3}" srcOrd="4" destOrd="0" presId="urn:microsoft.com/office/officeart/2005/8/layout/vList2"/>
    <dgm:cxn modelId="{75937FEF-4A49-B146-9408-2D47BD0B8BAA}" type="presParOf" srcId="{BF58005D-1BBE-D443-9414-1C95635933BC}" destId="{0A1148E5-71C4-D74E-A05F-FBE48E2FDA43}" srcOrd="5" destOrd="0" presId="urn:microsoft.com/office/officeart/2005/8/layout/vList2"/>
    <dgm:cxn modelId="{7F3FC595-6C38-104E-97E0-62C655DCA303}" type="presParOf" srcId="{BF58005D-1BBE-D443-9414-1C95635933BC}" destId="{8A358885-2AC9-B045-9375-1D1A13DC19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711FF-BA9A-0140-8D16-E65BB0AFB02F}">
      <dsp:nvSpPr>
        <dsp:cNvPr id="0" name=""/>
        <dsp:cNvSpPr/>
      </dsp:nvSpPr>
      <dsp:spPr>
        <a:xfrm>
          <a:off x="0" y="469849"/>
          <a:ext cx="5000124" cy="22124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Generative AI (e.g., GPT models) produces text nearly indistinguishable from human writing.</a:t>
          </a:r>
        </a:p>
      </dsp:txBody>
      <dsp:txXfrm>
        <a:off x="108004" y="577853"/>
        <a:ext cx="4784116" cy="1996462"/>
      </dsp:txXfrm>
    </dsp:sp>
    <dsp:sp modelId="{B7927135-D2AF-8149-BACD-676DE87BE793}">
      <dsp:nvSpPr>
        <dsp:cNvPr id="0" name=""/>
        <dsp:cNvSpPr/>
      </dsp:nvSpPr>
      <dsp:spPr>
        <a:xfrm>
          <a:off x="0" y="2771599"/>
          <a:ext cx="5000124" cy="221247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Challenge: Detecting AI-generated content to prevent plagiarism, disinformation, and spam.</a:t>
          </a:r>
        </a:p>
      </dsp:txBody>
      <dsp:txXfrm>
        <a:off x="108004" y="2879603"/>
        <a:ext cx="4784116" cy="1996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4DFF7-AD36-AE45-9520-1CF992A6DDB5}">
      <dsp:nvSpPr>
        <dsp:cNvPr id="0" name=""/>
        <dsp:cNvSpPr/>
      </dsp:nvSpPr>
      <dsp:spPr>
        <a:xfrm>
          <a:off x="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 classifier to distinguish AI-generated vs. human text.</a:t>
          </a:r>
        </a:p>
      </dsp:txBody>
      <dsp:txXfrm>
        <a:off x="0" y="1414419"/>
        <a:ext cx="2561209" cy="2151416"/>
      </dsp:txXfrm>
    </dsp:sp>
    <dsp:sp modelId="{3F69D8D5-664B-3248-83BA-4285647704B5}">
      <dsp:nvSpPr>
        <dsp:cNvPr id="0" name=""/>
        <dsp:cNvSpPr/>
      </dsp:nvSpPr>
      <dsp:spPr>
        <a:xfrm>
          <a:off x="742750" y="410425"/>
          <a:ext cx="1075708" cy="1075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0284" y="567959"/>
        <a:ext cx="760640" cy="760640"/>
      </dsp:txXfrm>
    </dsp:sp>
    <dsp:sp modelId="{D9C006B4-3C7D-364D-B93C-65032B1C456E}">
      <dsp:nvSpPr>
        <dsp:cNvPr id="0" name=""/>
        <dsp:cNvSpPr/>
      </dsp:nvSpPr>
      <dsp:spPr>
        <a:xfrm>
          <a:off x="0" y="3637477"/>
          <a:ext cx="2561209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73FA3-DF8B-EC4E-B377-769BCCFE320D}">
      <dsp:nvSpPr>
        <dsp:cNvPr id="0" name=""/>
        <dsp:cNvSpPr/>
      </dsp:nvSpPr>
      <dsp:spPr>
        <a:xfrm>
          <a:off x="281733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 a baseline (TF-IDF + Logistic Regression) with a transformer model (fine-tuned BERT).</a:t>
          </a:r>
        </a:p>
      </dsp:txBody>
      <dsp:txXfrm>
        <a:off x="2817330" y="1414419"/>
        <a:ext cx="2561209" cy="2151416"/>
      </dsp:txXfrm>
    </dsp:sp>
    <dsp:sp modelId="{04C649E6-5307-854A-AC0C-365205FCF3F3}">
      <dsp:nvSpPr>
        <dsp:cNvPr id="0" name=""/>
        <dsp:cNvSpPr/>
      </dsp:nvSpPr>
      <dsp:spPr>
        <a:xfrm>
          <a:off x="3560081" y="410425"/>
          <a:ext cx="1075708" cy="1075708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17615" y="567959"/>
        <a:ext cx="760640" cy="760640"/>
      </dsp:txXfrm>
    </dsp:sp>
    <dsp:sp modelId="{0CDC1968-E6B7-A149-B8CD-1D3A13707B62}">
      <dsp:nvSpPr>
        <dsp:cNvPr id="0" name=""/>
        <dsp:cNvSpPr/>
      </dsp:nvSpPr>
      <dsp:spPr>
        <a:xfrm>
          <a:off x="2817330" y="3637477"/>
          <a:ext cx="2561209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E5E85-5CD7-3743-B75E-CEE6E6FF61F7}">
      <dsp:nvSpPr>
        <dsp:cNvPr id="0" name=""/>
        <dsp:cNvSpPr/>
      </dsp:nvSpPr>
      <dsp:spPr>
        <a:xfrm>
          <a:off x="5634661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models using accuracy, F1-score, and ROC-AUC.</a:t>
          </a:r>
        </a:p>
      </dsp:txBody>
      <dsp:txXfrm>
        <a:off x="5634661" y="1414419"/>
        <a:ext cx="2561209" cy="2151416"/>
      </dsp:txXfrm>
    </dsp:sp>
    <dsp:sp modelId="{E01478CD-5532-084C-A6AD-19F462AD2E4A}">
      <dsp:nvSpPr>
        <dsp:cNvPr id="0" name=""/>
        <dsp:cNvSpPr/>
      </dsp:nvSpPr>
      <dsp:spPr>
        <a:xfrm>
          <a:off x="6377412" y="410425"/>
          <a:ext cx="1075708" cy="1075708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34946" y="567959"/>
        <a:ext cx="760640" cy="760640"/>
      </dsp:txXfrm>
    </dsp:sp>
    <dsp:sp modelId="{617ADDAC-9D3B-EB42-9CBA-8D309DC6B17A}">
      <dsp:nvSpPr>
        <dsp:cNvPr id="0" name=""/>
        <dsp:cNvSpPr/>
      </dsp:nvSpPr>
      <dsp:spPr>
        <a:xfrm>
          <a:off x="5634661" y="3637477"/>
          <a:ext cx="2561209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F956F-0621-7F41-BEFA-980F9123F636}">
      <dsp:nvSpPr>
        <dsp:cNvPr id="0" name=""/>
        <dsp:cNvSpPr/>
      </dsp:nvSpPr>
      <dsp:spPr>
        <a:xfrm>
          <a:off x="0" y="3291729"/>
          <a:ext cx="5000124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Preprocessing:</a:t>
          </a:r>
        </a:p>
      </dsp:txBody>
      <dsp:txXfrm>
        <a:off x="0" y="3291729"/>
        <a:ext cx="5000124" cy="1166254"/>
      </dsp:txXfrm>
    </dsp:sp>
    <dsp:sp modelId="{9932B89E-7E3B-7346-9900-C65BC928245C}">
      <dsp:nvSpPr>
        <dsp:cNvPr id="0" name=""/>
        <dsp:cNvSpPr/>
      </dsp:nvSpPr>
      <dsp:spPr>
        <a:xfrm>
          <a:off x="2441" y="4414789"/>
          <a:ext cx="1665080" cy="9934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Text cleaning and tokenization.</a:t>
          </a:r>
        </a:p>
      </dsp:txBody>
      <dsp:txXfrm>
        <a:off x="2441" y="4414789"/>
        <a:ext cx="1665080" cy="993476"/>
      </dsp:txXfrm>
    </dsp:sp>
    <dsp:sp modelId="{3ED278A2-83CC-4644-AE4D-C26C42D3C119}">
      <dsp:nvSpPr>
        <dsp:cNvPr id="0" name=""/>
        <dsp:cNvSpPr/>
      </dsp:nvSpPr>
      <dsp:spPr>
        <a:xfrm>
          <a:off x="1667521" y="4414789"/>
          <a:ext cx="1665080" cy="993476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Train-test split.</a:t>
          </a:r>
        </a:p>
      </dsp:txBody>
      <dsp:txXfrm>
        <a:off x="1667521" y="4414789"/>
        <a:ext cx="1665080" cy="993476"/>
      </dsp:txXfrm>
    </dsp:sp>
    <dsp:sp modelId="{5E829691-5BF8-3D4C-B398-7B9B152FEC91}">
      <dsp:nvSpPr>
        <dsp:cNvPr id="0" name=""/>
        <dsp:cNvSpPr/>
      </dsp:nvSpPr>
      <dsp:spPr>
        <a:xfrm>
          <a:off x="3332602" y="4414789"/>
          <a:ext cx="1665080" cy="993476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TF-IDF feature extraction for baseline model.</a:t>
          </a:r>
        </a:p>
      </dsp:txBody>
      <dsp:txXfrm>
        <a:off x="3332602" y="4414789"/>
        <a:ext cx="1665080" cy="993476"/>
      </dsp:txXfrm>
    </dsp:sp>
    <dsp:sp modelId="{C7FB52A4-8E00-7644-8840-06C1103669F2}">
      <dsp:nvSpPr>
        <dsp:cNvPr id="0" name=""/>
        <dsp:cNvSpPr/>
      </dsp:nvSpPr>
      <dsp:spPr>
        <a:xfrm rot="10800000">
          <a:off x="0" y="2459"/>
          <a:ext cx="5000124" cy="3321666"/>
        </a:xfrm>
        <a:prstGeom prst="upArrowCallou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Dataset: HC3 benchmark dataset with balanced AI and human text.</a:t>
          </a:r>
        </a:p>
      </dsp:txBody>
      <dsp:txXfrm rot="10800000">
        <a:off x="0" y="2459"/>
        <a:ext cx="5000124" cy="21583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3D43D-592B-EC40-AEA7-845C1726612F}">
      <dsp:nvSpPr>
        <dsp:cNvPr id="0" name=""/>
        <dsp:cNvSpPr/>
      </dsp:nvSpPr>
      <dsp:spPr>
        <a:xfrm>
          <a:off x="0" y="276758"/>
          <a:ext cx="4697730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Baseline: TF-IDF + Logistic Regression (simple and interpretable).</a:t>
          </a:r>
        </a:p>
      </dsp:txBody>
      <dsp:txXfrm>
        <a:off x="77847" y="354605"/>
        <a:ext cx="4542036" cy="1439016"/>
      </dsp:txXfrm>
    </dsp:sp>
    <dsp:sp modelId="{AD1DA508-DF29-8741-BEBE-D396BC3BA38B}">
      <dsp:nvSpPr>
        <dsp:cNvPr id="0" name=""/>
        <dsp:cNvSpPr/>
      </dsp:nvSpPr>
      <dsp:spPr>
        <a:xfrm>
          <a:off x="0" y="1954988"/>
          <a:ext cx="4697730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Advanced: Fine-tuned DistilBERT using Hugging Face Transformers.</a:t>
          </a:r>
        </a:p>
      </dsp:txBody>
      <dsp:txXfrm>
        <a:off x="77847" y="2032835"/>
        <a:ext cx="4542036" cy="1439016"/>
      </dsp:txXfrm>
    </dsp:sp>
    <dsp:sp modelId="{FDCB0675-2B19-E245-8736-2EA7458CC0A6}">
      <dsp:nvSpPr>
        <dsp:cNvPr id="0" name=""/>
        <dsp:cNvSpPr/>
      </dsp:nvSpPr>
      <dsp:spPr>
        <a:xfrm>
          <a:off x="0" y="3633219"/>
          <a:ext cx="4697730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Workflow: Data → Preprocessing → Model Training → Evaluation.</a:t>
          </a:r>
        </a:p>
      </dsp:txBody>
      <dsp:txXfrm>
        <a:off x="77847" y="3711066"/>
        <a:ext cx="4542036" cy="1439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CDC55-0062-1E47-93BD-594B47F61618}">
      <dsp:nvSpPr>
        <dsp:cNvPr id="0" name=""/>
        <dsp:cNvSpPr/>
      </dsp:nvSpPr>
      <dsp:spPr>
        <a:xfrm>
          <a:off x="0" y="4425290"/>
          <a:ext cx="4726201" cy="1452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BERT outperforms baseline due to better semantic understanding.</a:t>
          </a:r>
        </a:p>
      </dsp:txBody>
      <dsp:txXfrm>
        <a:off x="0" y="4425290"/>
        <a:ext cx="4726201" cy="1452479"/>
      </dsp:txXfrm>
    </dsp:sp>
    <dsp:sp modelId="{2762B008-5679-E946-9172-56085BBD94FF}">
      <dsp:nvSpPr>
        <dsp:cNvPr id="0" name=""/>
        <dsp:cNvSpPr/>
      </dsp:nvSpPr>
      <dsp:spPr>
        <a:xfrm rot="10800000">
          <a:off x="0" y="2213164"/>
          <a:ext cx="4726201" cy="2233912"/>
        </a:xfrm>
        <a:prstGeom prst="upArrowCallou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DistilBERT:</a:t>
          </a:r>
        </a:p>
      </dsp:txBody>
      <dsp:txXfrm rot="-10800000">
        <a:off x="0" y="2213164"/>
        <a:ext cx="4726201" cy="784103"/>
      </dsp:txXfrm>
    </dsp:sp>
    <dsp:sp modelId="{B3F81F9B-766B-5C4C-9932-705626EACC70}">
      <dsp:nvSpPr>
        <dsp:cNvPr id="0" name=""/>
        <dsp:cNvSpPr/>
      </dsp:nvSpPr>
      <dsp:spPr>
        <a:xfrm>
          <a:off x="0" y="2997268"/>
          <a:ext cx="2363100" cy="6679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Accuracy: 99%</a:t>
          </a:r>
        </a:p>
      </dsp:txBody>
      <dsp:txXfrm>
        <a:off x="0" y="2997268"/>
        <a:ext cx="2363100" cy="667939"/>
      </dsp:txXfrm>
    </dsp:sp>
    <dsp:sp modelId="{B3F2681A-E2C8-9343-9F94-96FF61738D0E}">
      <dsp:nvSpPr>
        <dsp:cNvPr id="0" name=""/>
        <dsp:cNvSpPr/>
      </dsp:nvSpPr>
      <dsp:spPr>
        <a:xfrm>
          <a:off x="2363100" y="2997268"/>
          <a:ext cx="2363100" cy="667939"/>
        </a:xfrm>
        <a:prstGeom prst="rect">
          <a:avLst/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F1-score: 0.99</a:t>
          </a:r>
        </a:p>
      </dsp:txBody>
      <dsp:txXfrm>
        <a:off x="2363100" y="2997268"/>
        <a:ext cx="2363100" cy="667939"/>
      </dsp:txXfrm>
    </dsp:sp>
    <dsp:sp modelId="{03D22A80-13A8-014C-923E-D7B216C5E3C9}">
      <dsp:nvSpPr>
        <dsp:cNvPr id="0" name=""/>
        <dsp:cNvSpPr/>
      </dsp:nvSpPr>
      <dsp:spPr>
        <a:xfrm rot="10800000">
          <a:off x="0" y="1039"/>
          <a:ext cx="4726201" cy="2233912"/>
        </a:xfrm>
        <a:prstGeom prst="upArrowCallou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TF-IDF + Logistic Regression:</a:t>
          </a:r>
        </a:p>
      </dsp:txBody>
      <dsp:txXfrm rot="-10800000">
        <a:off x="0" y="1039"/>
        <a:ext cx="4726201" cy="784103"/>
      </dsp:txXfrm>
    </dsp:sp>
    <dsp:sp modelId="{ECBE4955-6B93-8841-848D-7C99FEB1A5B0}">
      <dsp:nvSpPr>
        <dsp:cNvPr id="0" name=""/>
        <dsp:cNvSpPr/>
      </dsp:nvSpPr>
      <dsp:spPr>
        <a:xfrm>
          <a:off x="0" y="785142"/>
          <a:ext cx="2363100" cy="667939"/>
        </a:xfrm>
        <a:prstGeom prst="rect">
          <a:avLst/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Accuracy: 96%</a:t>
          </a:r>
        </a:p>
      </dsp:txBody>
      <dsp:txXfrm>
        <a:off x="0" y="785142"/>
        <a:ext cx="2363100" cy="667939"/>
      </dsp:txXfrm>
    </dsp:sp>
    <dsp:sp modelId="{1587AB52-6965-8745-930F-B0C59349CF78}">
      <dsp:nvSpPr>
        <dsp:cNvPr id="0" name=""/>
        <dsp:cNvSpPr/>
      </dsp:nvSpPr>
      <dsp:spPr>
        <a:xfrm>
          <a:off x="2363100" y="785142"/>
          <a:ext cx="2363100" cy="667939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F1-score: 0.95</a:t>
          </a:r>
        </a:p>
      </dsp:txBody>
      <dsp:txXfrm>
        <a:off x="2363100" y="785142"/>
        <a:ext cx="2363100" cy="667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20CCE-7AC1-4AE0-AD59-247989A68D6D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0EB07-88D9-45AE-9E3C-E46C0A71CED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550C0-93D4-424D-B145-6397234A8114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BERT captures context beyond word frequency, leading to superior results.</a:t>
          </a:r>
        </a:p>
      </dsp:txBody>
      <dsp:txXfrm>
        <a:off x="1437631" y="531"/>
        <a:ext cx="6449068" cy="1244702"/>
      </dsp:txXfrm>
    </dsp:sp>
    <dsp:sp modelId="{A86CCE99-B21B-42EC-8734-89A1E3C4C46B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01E84-2CD6-4206-B858-C31F88D7993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94334-5D03-46FC-ACDC-5543DBC17018}">
      <dsp:nvSpPr>
        <dsp:cNvPr id="0" name=""/>
        <dsp:cNvSpPr/>
      </dsp:nvSpPr>
      <dsp:spPr>
        <a:xfrm>
          <a:off x="1437631" y="1556410"/>
          <a:ext cx="3549015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Limitations:</a:t>
          </a:r>
        </a:p>
      </dsp:txBody>
      <dsp:txXfrm>
        <a:off x="1437631" y="1556410"/>
        <a:ext cx="3549015" cy="1244702"/>
      </dsp:txXfrm>
    </dsp:sp>
    <dsp:sp modelId="{7BF7EC07-E819-4219-B676-3A96527C1289}">
      <dsp:nvSpPr>
        <dsp:cNvPr id="0" name=""/>
        <dsp:cNvSpPr/>
      </dsp:nvSpPr>
      <dsp:spPr>
        <a:xfrm>
          <a:off x="4986646" y="1556410"/>
          <a:ext cx="2900053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Initial debugging with limited data reduced performance.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Transformer fine-tuning requires significant computational resources.</a:t>
          </a:r>
        </a:p>
      </dsp:txBody>
      <dsp:txXfrm>
        <a:off x="4986646" y="1556410"/>
        <a:ext cx="2900053" cy="1244702"/>
      </dsp:txXfrm>
    </dsp:sp>
    <dsp:sp modelId="{28DDCB3F-B7DE-4034-A21F-3A4514511A1A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359F4-3651-496A-B983-265DB3D9135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10332-5518-4F29-8CA2-49C76072DC84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Work: Hyperparameter tuning, larger models, and ensemble methods.</a:t>
          </a:r>
        </a:p>
      </dsp:txBody>
      <dsp:txXfrm>
        <a:off x="1437631" y="3112289"/>
        <a:ext cx="6449068" cy="1244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6D8CC-E843-CA4C-A945-CE8DB76AD251}">
      <dsp:nvSpPr>
        <dsp:cNvPr id="0" name=""/>
        <dsp:cNvSpPr/>
      </dsp:nvSpPr>
      <dsp:spPr>
        <a:xfrm>
          <a:off x="0" y="112954"/>
          <a:ext cx="4988440" cy="12306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Developed a full NLP pipeline for AI-text detection.</a:t>
          </a:r>
        </a:p>
      </dsp:txBody>
      <dsp:txXfrm>
        <a:off x="60077" y="173031"/>
        <a:ext cx="4868286" cy="1110539"/>
      </dsp:txXfrm>
    </dsp:sp>
    <dsp:sp modelId="{6F2F6B16-99A4-8948-9BD3-3489EBB6EEEB}">
      <dsp:nvSpPr>
        <dsp:cNvPr id="0" name=""/>
        <dsp:cNvSpPr/>
      </dsp:nvSpPr>
      <dsp:spPr>
        <a:xfrm>
          <a:off x="0" y="1407008"/>
          <a:ext cx="4988440" cy="1230693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Baseline achieved 96% accuracy; fine-tuned BERT reached 99% accuracy.</a:t>
          </a:r>
        </a:p>
      </dsp:txBody>
      <dsp:txXfrm>
        <a:off x="60077" y="1467085"/>
        <a:ext cx="4868286" cy="1110539"/>
      </dsp:txXfrm>
    </dsp:sp>
    <dsp:sp modelId="{CDB2C0C7-46C1-2A43-A751-4535CCB308C3}">
      <dsp:nvSpPr>
        <dsp:cNvPr id="0" name=""/>
        <dsp:cNvSpPr/>
      </dsp:nvSpPr>
      <dsp:spPr>
        <a:xfrm>
          <a:off x="0" y="2701062"/>
          <a:ext cx="4988440" cy="1230693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Lessons: Transformers need careful fine-tuning, while TF-IDF remains a strong baseline.</a:t>
          </a:r>
        </a:p>
      </dsp:txBody>
      <dsp:txXfrm>
        <a:off x="60077" y="2761139"/>
        <a:ext cx="4868286" cy="1110539"/>
      </dsp:txXfrm>
    </dsp:sp>
    <dsp:sp modelId="{8A358885-2AC9-B045-9375-1D1A13DC193B}">
      <dsp:nvSpPr>
        <dsp:cNvPr id="0" name=""/>
        <dsp:cNvSpPr/>
      </dsp:nvSpPr>
      <dsp:spPr>
        <a:xfrm>
          <a:off x="0" y="3995115"/>
          <a:ext cx="4988440" cy="123069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Thank you!</a:t>
          </a:r>
        </a:p>
      </dsp:txBody>
      <dsp:txXfrm>
        <a:off x="60077" y="4055192"/>
        <a:ext cx="4868286" cy="111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3BA1-C698-CB42-9491-C89338BADFBA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0CB34-A182-A14A-A8B5-FB353F320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0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Hello, my name is Ethan Coomber, and today I’ll present my final project for CS5100—AI-Generated Text Detection using Transformer Models.</a:t>
            </a:r>
          </a:p>
          <a:p>
            <a:endParaRPr lang="en-US" i="0" dirty="0"/>
          </a:p>
          <a:p>
            <a:r>
              <a:rPr lang="en-US" i="0" dirty="0"/>
              <a:t>This project compares a traditional text classification approach with a modern transformer-based model to determine whether text is AI-generated or written by a human.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Generative AI models like GPT-4 are producing human-like text, which makes detecting AI-generated content increasingly challenging.</a:t>
            </a:r>
          </a:p>
          <a:p>
            <a:br>
              <a:rPr lang="en-US" dirty="0"/>
            </a:br>
            <a:r>
              <a:rPr lang="en-US" dirty="0"/>
              <a:t>This is important for preventing issues such as academic plagiarism, misinformation, and spam.</a:t>
            </a:r>
          </a:p>
          <a:p>
            <a:br>
              <a:rPr lang="en-US" dirty="0"/>
            </a:br>
            <a:r>
              <a:rPr lang="en-US" dirty="0"/>
              <a:t>My project focuses on creating a system to classify text as either human-written or AI-generated.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goal was to build a robust and accurate classifier.</a:t>
            </a:r>
          </a:p>
          <a:p>
            <a:br>
              <a:rPr lang="en-US" dirty="0"/>
            </a:br>
            <a:r>
              <a:rPr lang="en-US" dirty="0"/>
              <a:t>I started with a simple and interpretable baseline model, TF-IDF with logistic regression, and then implemented a fine-tuned </a:t>
            </a:r>
            <a:r>
              <a:rPr lang="en-US" dirty="0" err="1"/>
              <a:t>DistilBERT</a:t>
            </a:r>
            <a:r>
              <a:rPr lang="en-US" dirty="0"/>
              <a:t> model to test how much performance could improve with modern NLP techniques.</a:t>
            </a:r>
          </a:p>
          <a:p>
            <a:br>
              <a:rPr lang="en-US" dirty="0"/>
            </a:br>
            <a:r>
              <a:rPr lang="en-US" dirty="0"/>
              <a:t>I also compared these approaches using accuracy, F1-score, and ROC-AUC.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5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the HC3 dataset, which is widely regarded as a benchmark for AI text detection.</a:t>
            </a:r>
          </a:p>
          <a:p>
            <a:br>
              <a:rPr lang="en-US" dirty="0"/>
            </a:br>
            <a:r>
              <a:rPr lang="en-US" dirty="0"/>
              <a:t>Preprocessing involved cleaning the text, removing unwanted characters, tokenizing it, and splitting it into training and testing sets.</a:t>
            </a:r>
          </a:p>
          <a:p>
            <a:br>
              <a:rPr lang="en-US" dirty="0"/>
            </a:br>
            <a:r>
              <a:rPr lang="en-US" dirty="0"/>
              <a:t>For the baseline model, I used TF-IDF to convert text into numerical feature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5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model was a logistic regression classifier trained on TF-IDF features, chosen for its simplicity and interpretability.</a:t>
            </a:r>
          </a:p>
          <a:p>
            <a:br>
              <a:rPr lang="en-US" dirty="0"/>
            </a:br>
            <a:r>
              <a:rPr lang="en-US" dirty="0"/>
              <a:t>The second model was </a:t>
            </a:r>
            <a:r>
              <a:rPr lang="en-US" dirty="0" err="1"/>
              <a:t>DistilBERT</a:t>
            </a:r>
            <a:r>
              <a:rPr lang="en-US" dirty="0"/>
              <a:t>, a smaller version of BERT, fine-tuned using the Hugging Face Transformers library.</a:t>
            </a:r>
          </a:p>
          <a:p>
            <a:br>
              <a:rPr lang="en-US" dirty="0"/>
            </a:br>
            <a:r>
              <a:rPr lang="en-US" dirty="0"/>
              <a:t>The workflow included data exploration, preprocessing, training both models, and comparing their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baseline TF-IDF model achieved 96% accuracy and an F1-score of 0.95, which was surprisingly strong.</a:t>
            </a:r>
          </a:p>
          <a:p>
            <a:br>
              <a:rPr lang="en-US" dirty="0"/>
            </a:br>
            <a:r>
              <a:rPr lang="en-US" dirty="0"/>
              <a:t>The fine-tuned </a:t>
            </a:r>
            <a:r>
              <a:rPr lang="en-US" dirty="0" err="1"/>
              <a:t>DistilBERT</a:t>
            </a:r>
            <a:r>
              <a:rPr lang="en-US" dirty="0"/>
              <a:t> model outperformed the baseline, reaching 99% accuracy and an F1-score of 0.99.</a:t>
            </a:r>
          </a:p>
          <a:p>
            <a:br>
              <a:rPr lang="en-US" dirty="0"/>
            </a:br>
            <a:r>
              <a:rPr lang="en-US" dirty="0"/>
              <a:t>This shows that transformer models are better at capturing semantic and contextual differences between AI and human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BERT's ability to capture deep context gives it a clear edge over simpler lexical models.</a:t>
            </a:r>
          </a:p>
          <a:p>
            <a:br>
              <a:rPr lang="en-US" dirty="0"/>
            </a:br>
            <a:r>
              <a:rPr lang="en-US" dirty="0"/>
              <a:t>However, transformers require significantly more computational resources, and performance can suffer without proper fine-tuning.</a:t>
            </a:r>
          </a:p>
          <a:p>
            <a:br>
              <a:rPr lang="en-US" dirty="0"/>
            </a:br>
            <a:r>
              <a:rPr lang="en-US" dirty="0"/>
              <a:t>In the future, I’d like to experiment with larger datasets, optimize hyperparameters further, and possibly explore ensemble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conclude, this project developed a full NLP pipeline for AI text detection.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While TF-IDF proved to be a strong baseline, BERT achieved near-perfect accuracy when fine-tuned properly.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This work shows the value of combining traditional and modern techniques for robust AI </a:t>
            </a:r>
            <a:r>
              <a:rPr lang="en-US"/>
              <a:t>detection.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r>
              <a:rPr lang="en-US" dirty="0"/>
              <a:t>Thank you for your time, and I’m happy to take any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90CB34-A182-A14A-A8B5-FB353F3200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AA12-E13A-DF3E-0536-B3BC914E8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38A70-03D4-C871-334A-0F00EEB1D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0ED6-C2A8-E558-415B-0D8E310C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51A8-596A-FFB2-7083-AB7A63B9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D89F-DDD6-FD6D-9239-3EA7A4EC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9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8A98-E630-3CA9-F0E8-62657E4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02424-618D-F18C-0A3B-2417AEC3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A6A0-1935-AC4C-DCA7-16A79D44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6CD8-7DE3-6EBD-4211-65A42A67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3232-AD20-5581-1B2D-494A5919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84D9B-7506-ECFF-385C-0901988AA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6C01E-AB0F-BCDC-677C-18640879B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E1FF-B9D6-963E-7892-E9C64C42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1273-CF80-68FC-80FD-A90FBBD0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6425-9BA0-E3F3-45B5-0E726CC0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5179-CFF7-8A7F-D132-4D15A964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DCA6-DBCA-82CF-63E9-E40A0ED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AF4D-D308-E214-8203-5FD4013E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5D98-CB5B-D016-C7A1-533B8249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249B-93E8-CE64-146C-7468BD9E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C24-E9A4-481C-DF23-466E17B1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719C-603E-F4C0-1C80-FB1DCA32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363F-662B-DC52-B766-3FDDBBB3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3559-8164-05DC-A53D-9697D72B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96B5-EDFB-B666-28A5-E4DA0A78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2732-C91A-F878-4117-019CD2EC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63B5-DB9E-5643-F5F4-D41C66702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2B252-4E49-91E4-5A44-015A1367B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215C-493B-E2A3-4353-148B2624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0BA8-B03D-8EA1-0669-3A8BD16C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6186-7492-667C-D3F1-8113677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7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6E5D-E48F-251A-D4AA-447F289C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2CDC6-EC62-8908-FB0E-B79819981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C7CD-5D68-FC6B-6D87-AB64C85BA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C8DC1-8609-0F6F-810A-5E89DAF48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529E7-A346-AA70-8C7C-33216C156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BE18F-2CC4-965A-BADB-624C087C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E963F-6EC9-A5CC-9830-06334255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6D73A-1D96-C0D9-9529-9944EA0C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8C0E-6EFE-F511-F88A-C6DB06CC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9755E-44C3-BAF9-9D98-0496837F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32526-3792-D38B-7924-3B87E39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FFC2C-AC55-9603-CF13-967AD883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BAF89-3ADD-EED5-748A-C318650E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48BD4-3314-0586-A604-FF6492FE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0252D-F513-EC1F-74C5-9DFBDE9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223-B9F1-9FC1-2F53-4B9B48A1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36C2-EC49-7C83-B9F6-B3F2DFCE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6B37-2B88-36A1-7DAB-336B8899C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5B4EC-A934-EA95-E603-A1F4B1A4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4482A-25C2-B913-0C25-18DA450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4061-7D69-5DC6-CD55-74B41487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C1D-9B49-D55B-C39A-4259AFE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36BDF-21D7-7E45-22F8-0B3D16205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D0A16-9CAD-6BB9-0365-8DF7CBD8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753E-72D7-C41D-5A1F-732132A9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590DC-63C6-3D3C-3BB4-0BC0C6E6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EA81-9CAA-13F9-C550-B5AB140B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B8132-586F-0281-E2CC-8F4D4CC3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71D2E-8529-A92F-24B9-DBCDA15C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DB10-BA4F-0016-2E7D-7BFE0BE0B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D408-8C13-0F63-20CF-6C0DEE2A0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45EF-DD69-3FA0-C952-4C83068CF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4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bstract background">
            <a:extLst>
              <a:ext uri="{FF2B5EF4-FFF2-40B4-BE49-F238E27FC236}">
                <a16:creationId xmlns:a16="http://schemas.microsoft.com/office/drawing/2014/main" id="{A0C3D382-7C34-4C54-4DD0-00D90DAA1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2600"/>
              <a:t>AI-Generated Text Detection using Transformer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400"/>
              <a:t>Ethan Coomber</a:t>
            </a:r>
          </a:p>
          <a:p>
            <a:pPr algn="l"/>
            <a:r>
              <a:rPr lang="en-US" sz="1400"/>
              <a:t>CS5100 (July 2025)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A751D-F7E4-BF4C-BA69-73668C884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78589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Motivation &amp;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033005-B865-1170-5AFE-322571AB9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63363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Dataset &amp;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A2A3A-1E5C-531B-AD4A-4C055D936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61152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Models &amp;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79394-CB66-51E6-0835-57A41D520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087397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333B6F-4EBD-52F0-CBDE-DC3B1C689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21781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Discussion &amp; Limitations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E9E6E3-5A30-D870-C38F-1C7AA5340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71983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7CF22C-B146-C420-E31F-C05FF4B48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760525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741</Words>
  <Application>Microsoft Macintosh PowerPoint</Application>
  <PresentationFormat>On-screen Show (4:3)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AI-Generated Text Detection using Transformer Models</vt:lpstr>
      <vt:lpstr>Problem Statement</vt:lpstr>
      <vt:lpstr>Motivation &amp; Goals</vt:lpstr>
      <vt:lpstr>Dataset &amp; Preprocessing</vt:lpstr>
      <vt:lpstr>Models &amp; Approach</vt:lpstr>
      <vt:lpstr>Results</vt:lpstr>
      <vt:lpstr>Discussion &amp; Limitations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ethan coomber</cp:lastModifiedBy>
  <cp:revision>19</cp:revision>
  <dcterms:created xsi:type="dcterms:W3CDTF">2013-01-27T09:14:16Z</dcterms:created>
  <dcterms:modified xsi:type="dcterms:W3CDTF">2025-07-30T03:10:10Z</dcterms:modified>
  <cp:category/>
</cp:coreProperties>
</file>