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53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45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6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87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70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63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2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3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1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61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18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8E6C45-DD1C-4901-9590-EB954475A757}" type="datetimeFigureOut">
              <a:rPr lang="en-IE" smtClean="0"/>
              <a:t>08/11/2017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D90565-8999-4102-9013-547CDC2C8F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106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Billiards mod </a:t>
            </a:r>
            <a:endParaRPr lang="en-IE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1600" dirty="0" smtClean="0"/>
              <a:t>By Ethan Fagan and Ashleigh Henry</a:t>
            </a:r>
            <a:endParaRPr lang="en-I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History of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game</a:t>
            </a:r>
            <a:endParaRPr lang="en-IE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4" y="2577714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formed from three different games. </a:t>
            </a:r>
          </a:p>
          <a:p>
            <a:pPr lvl="1"/>
            <a:r>
              <a:rPr lang="en-US" dirty="0" smtClean="0"/>
              <a:t>The winning </a:t>
            </a:r>
            <a:r>
              <a:rPr lang="en-US" dirty="0"/>
              <a:t>game, </a:t>
            </a:r>
            <a:r>
              <a:rPr lang="en-US" dirty="0" smtClean="0"/>
              <a:t>the losing </a:t>
            </a:r>
            <a:r>
              <a:rPr lang="en-US" dirty="0"/>
              <a:t>game and </a:t>
            </a:r>
            <a:r>
              <a:rPr lang="en-US" dirty="0" err="1"/>
              <a:t>carambole</a:t>
            </a:r>
            <a:r>
              <a:rPr lang="en-US" dirty="0"/>
              <a:t> </a:t>
            </a:r>
            <a:r>
              <a:rPr lang="en-US" dirty="0" smtClean="0"/>
              <a:t>game</a:t>
            </a:r>
            <a:endParaRPr lang="en-US" dirty="0"/>
          </a:p>
          <a:p>
            <a:r>
              <a:rPr lang="en-US" dirty="0"/>
              <a:t>Has bee</a:t>
            </a:r>
            <a:r>
              <a:rPr lang="en-US" dirty="0" smtClean="0"/>
              <a:t>n played since the 15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  <a:p>
            <a:r>
              <a:rPr lang="en-US" dirty="0" smtClean="0"/>
              <a:t>Popular throughout history</a:t>
            </a:r>
          </a:p>
          <a:p>
            <a:r>
              <a:rPr lang="en-US" dirty="0" smtClean="0"/>
              <a:t>Common bar game</a:t>
            </a:r>
          </a:p>
          <a:p>
            <a:r>
              <a:rPr lang="en-US" dirty="0" smtClean="0"/>
              <a:t>Fiercely competitive roots</a:t>
            </a:r>
          </a:p>
          <a:p>
            <a:endParaRPr lang="en-US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9" y="2593110"/>
            <a:ext cx="3595255" cy="35952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88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Rules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scoring</a:t>
            </a:r>
            <a:endParaRPr lang="en-IE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game uses three balls, a red object ball and two player balls</a:t>
            </a:r>
          </a:p>
          <a:p>
            <a:r>
              <a:rPr lang="en-IE" dirty="0" smtClean="0"/>
              <a:t>Each players ball is considered an object ball for the other player</a:t>
            </a:r>
          </a:p>
          <a:p>
            <a:endParaRPr lang="en-IE" sz="2000" dirty="0" smtClean="0"/>
          </a:p>
          <a:p>
            <a:r>
              <a:rPr lang="en-IE" dirty="0" smtClean="0"/>
              <a:t>Score is awarded as follows</a:t>
            </a:r>
          </a:p>
          <a:p>
            <a:pPr lvl="1"/>
            <a:r>
              <a:rPr lang="en-IE" dirty="0" smtClean="0"/>
              <a:t>A cannon  = 2pts</a:t>
            </a:r>
          </a:p>
          <a:p>
            <a:pPr lvl="1"/>
            <a:r>
              <a:rPr lang="en-IE" dirty="0" smtClean="0"/>
              <a:t>Potting the red = 3pts</a:t>
            </a:r>
          </a:p>
          <a:p>
            <a:pPr lvl="1"/>
            <a:r>
              <a:rPr lang="en-IE" dirty="0" smtClean="0"/>
              <a:t>In-offs = 2/3 pts depending on the circumstance</a:t>
            </a:r>
          </a:p>
          <a:p>
            <a:pPr marL="457200" lvl="1" indent="0">
              <a:buNone/>
            </a:pPr>
            <a:endParaRPr lang="en-I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65" y="2982191"/>
            <a:ext cx="2893677" cy="28936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82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Play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experience</a:t>
            </a:r>
            <a:endParaRPr lang="en-IE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5" y="2608887"/>
            <a:ext cx="9601196" cy="3318936"/>
          </a:xfrm>
        </p:spPr>
        <p:txBody>
          <a:bodyPr>
            <a:normAutofit/>
          </a:bodyPr>
          <a:lstStyle/>
          <a:p>
            <a:r>
              <a:rPr lang="en-IE" dirty="0" smtClean="0"/>
              <a:t>The player first clicks a spot on the table, this then becomes a pivot spot</a:t>
            </a:r>
          </a:p>
          <a:p>
            <a:r>
              <a:rPr lang="en-IE" dirty="0" smtClean="0"/>
              <a:t>Shots are taken by clicking a point on screen and dragging the mouse backwards before releasing</a:t>
            </a:r>
          </a:p>
          <a:p>
            <a:r>
              <a:rPr lang="en-IE" dirty="0" smtClean="0"/>
              <a:t>A gauge in the bottom-left corner conveys the power of your shot</a:t>
            </a:r>
          </a:p>
          <a:p>
            <a:endParaRPr lang="en-IE" sz="1600" dirty="0" smtClean="0"/>
          </a:p>
          <a:p>
            <a:endParaRPr lang="en-I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4409177"/>
            <a:ext cx="2852707" cy="1607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69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New mode rules </a:t>
            </a:r>
            <a:endParaRPr lang="en-IE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92" y="2494586"/>
            <a:ext cx="9601196" cy="3542532"/>
          </a:xfrm>
        </p:spPr>
        <p:txBody>
          <a:bodyPr>
            <a:normAutofit/>
          </a:bodyPr>
          <a:lstStyle/>
          <a:p>
            <a:r>
              <a:rPr lang="en-US" dirty="0"/>
              <a:t>We will have a base version of billiards in our game.</a:t>
            </a:r>
          </a:p>
          <a:p>
            <a:r>
              <a:rPr lang="en-US" dirty="0" smtClean="0"/>
              <a:t>Alternate modes:</a:t>
            </a:r>
          </a:p>
          <a:p>
            <a:pPr lvl="1"/>
            <a:r>
              <a:rPr lang="en-US" dirty="0" smtClean="0"/>
              <a:t>First-to-foul-mode, time per shot shortens every turn</a:t>
            </a:r>
          </a:p>
          <a:p>
            <a:pPr lvl="1"/>
            <a:r>
              <a:rPr lang="en-US" dirty="0" smtClean="0"/>
              <a:t>Cinematic story mode, featuring popular actors</a:t>
            </a:r>
          </a:p>
          <a:p>
            <a:pPr lvl="1"/>
            <a:r>
              <a:rPr lang="en-US" dirty="0" smtClean="0"/>
              <a:t>Online 8 player tournament mode</a:t>
            </a:r>
            <a:endParaRPr lang="en-US" dirty="0"/>
          </a:p>
          <a:p>
            <a:endParaRPr lang="en-US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54" y="3033279"/>
            <a:ext cx="3019425" cy="2266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7096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180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Algerian</vt:lpstr>
      <vt:lpstr>Arial</vt:lpstr>
      <vt:lpstr>Garamond</vt:lpstr>
      <vt:lpstr>Organic</vt:lpstr>
      <vt:lpstr>Billiards mod </vt:lpstr>
      <vt:lpstr>History of game</vt:lpstr>
      <vt:lpstr>Rules &amp; scoring</vt:lpstr>
      <vt:lpstr>Play experience</vt:lpstr>
      <vt:lpstr>New mode rules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Billiards mod</dc:title>
  <dc:creator>(Student) - Ashleigh Henry</dc:creator>
  <cp:lastModifiedBy>(Student) - Ashleigh Henry</cp:lastModifiedBy>
  <cp:revision>7</cp:revision>
  <dcterms:created xsi:type="dcterms:W3CDTF">2017-11-08T15:10:31Z</dcterms:created>
  <dcterms:modified xsi:type="dcterms:W3CDTF">2017-11-08T16:13:30Z</dcterms:modified>
</cp:coreProperties>
</file>