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8"/>
    <p:restoredTop sz="96306"/>
  </p:normalViewPr>
  <p:slideViewPr>
    <p:cSldViewPr snapToGrid="0">
      <p:cViewPr varScale="1">
        <p:scale>
          <a:sx n="117" d="100"/>
          <a:sy n="117" d="100"/>
        </p:scale>
        <p:origin x="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ABD2-48AF-CF80-C4FA-A75161E4C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96EF4-40B5-AFF3-7A80-5DFAEED7F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E4514-9026-09A2-D03A-E9AB3CEAB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FFF0-CB46-9C4B-B769-CBE7C13E7E84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FE79F-F671-0A37-940A-217A9340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12CB0-F4C0-7D7C-39A1-523D18D5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B05D-FA43-1D4D-B429-E139967DC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4593-4D63-5FC5-D5BD-F716F1B1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6300F-B1B2-AAD7-4236-856D7D0B0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AB882-5334-3599-DE00-B5C96842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FFF0-CB46-9C4B-B769-CBE7C13E7E84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9C61F-3A3C-FD39-FC04-04656755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C607A-3158-8EAF-1838-1E74B848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B05D-FA43-1D4D-B429-E139967DC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7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C459F-8399-9AE9-2E32-D3B7648B9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7E4E6-02C4-BA2A-96C8-75E5A556D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E374E-CE53-5E6B-78B5-EFEFC993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FFF0-CB46-9C4B-B769-CBE7C13E7E84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DA4D0-D99F-4327-1A85-21DF3698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3BC3D-682E-8C6E-BE6B-0BBBBAAA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B05D-FA43-1D4D-B429-E139967DC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7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7D34-5B05-B5E4-496B-6854B3AC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3744A-538E-EF7F-AEE9-C9BAB4C31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9013F-A7F8-FE06-1356-0A10F3F7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FFF0-CB46-9C4B-B769-CBE7C13E7E84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858FD-3C07-DFF9-7E8F-E4BE2020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1EDC9-BBDB-725C-2B9B-D5F6F2DB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B05D-FA43-1D4D-B429-E139967DC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3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55ED0-8ED0-211B-FC49-87386987B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ACC4-8294-8769-8CC8-4CC068BF5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5D504-4A7E-0275-7A94-2E572D85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FFF0-CB46-9C4B-B769-CBE7C13E7E84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B7CC7-2F51-71E3-EEF8-285AAABC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4420E-33E1-BC7D-8C47-1D4648C9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B05D-FA43-1D4D-B429-E139967DC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4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0850-9F86-AF8F-4DB4-6947F778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63909-0A86-AF2E-7C02-A49EFE4AF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D226B-F33D-2944-422C-C30841A3A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0C989-9F12-A720-7C65-17C80BADA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FFF0-CB46-9C4B-B769-CBE7C13E7E84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911B9-8AA0-E179-3746-E11E4F94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2CA0D-6797-75F8-7342-DDAC1A29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B05D-FA43-1D4D-B429-E139967DC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0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F63E-A5C2-3F7B-DFBF-EAD992A3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C5FE-B168-0290-C746-A85F3BC4F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06922-A97D-AE22-D9ED-0B9963C6D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3D3ED-AF16-4078-6673-7D02EB948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4C9C20-5D67-A6AC-18F2-4ECDC30F0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D0929-9D17-030E-1DED-E9F0301D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FFF0-CB46-9C4B-B769-CBE7C13E7E84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5A33F-8140-20C4-4CC1-DE0A4E7F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F45036-CB2A-23FA-E194-0FFE181D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B05D-FA43-1D4D-B429-E139967DC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3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1341-3E8F-2F50-C2D9-042ED6F9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BCA99-CFC1-B76B-3250-8AC94BB4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FFF0-CB46-9C4B-B769-CBE7C13E7E84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26569-6F5F-7E39-8817-2417412F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AB5F1-90B9-76E6-A458-98BC2CD5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B05D-FA43-1D4D-B429-E139967DC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9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F93412-6D1D-0FE2-3A55-5A97FA8D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FFF0-CB46-9C4B-B769-CBE7C13E7E84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1BF34-70E9-66FC-D925-9C9619885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4671F-FC32-FFA8-A465-9FDBAE39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B05D-FA43-1D4D-B429-E139967DC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00D66-04A1-F280-43E6-F53FABB6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CF43F-0C95-77C3-8DDB-0078C59D2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3AEAE-E910-57E4-731B-33BAA2458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78672-4AF4-E0B8-F821-601751A7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FFF0-CB46-9C4B-B769-CBE7C13E7E84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F107D-1CED-0999-DD30-B0F6F078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FDF78-3DC2-564D-3BEC-165FBCF3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B05D-FA43-1D4D-B429-E139967DC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1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D6684-2735-78D0-2A7D-DB0E18A5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790BD-9496-C028-B78A-DB46F22E6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7DFFE-2B41-39EB-71EC-D663AB6C0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3A28A-8FE6-2143-0382-AB79FF1C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FFF0-CB46-9C4B-B769-CBE7C13E7E84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077AA-42B9-CC56-E35C-BCF7C5CD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18564-0084-2AD5-31EC-694743F0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B05D-FA43-1D4D-B429-E139967DC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7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E335F-C595-DF93-57D0-22CABA67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ADF5-9CD5-8A4B-1678-BC340AC2F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76FDD-C863-59DF-B707-5C7C673F2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FFFF0-CB46-9C4B-B769-CBE7C13E7E84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3E978-F632-E58E-F875-78FB0DB06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96208-28BD-3521-700F-CB7C1C2AF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BB05D-FA43-1D4D-B429-E139967DC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6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454305-EF2B-ABB7-DE61-BE3EA317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061" y="2606336"/>
            <a:ext cx="2229461" cy="2155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2B3CE4-8184-C33B-24CD-C8414C2636CA}"/>
              </a:ext>
            </a:extLst>
          </p:cNvPr>
          <p:cNvSpPr txBox="1"/>
          <p:nvPr/>
        </p:nvSpPr>
        <p:spPr>
          <a:xfrm>
            <a:off x="7179733" y="1486931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AF2 ensembles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0F073-964D-D605-F663-CB93B6139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983" y="2299074"/>
            <a:ext cx="4079852" cy="31090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F39EC-D83B-B3BF-7051-6B31182ECF40}"/>
              </a:ext>
            </a:extLst>
          </p:cNvPr>
          <p:cNvSpPr txBox="1"/>
          <p:nvPr/>
        </p:nvSpPr>
        <p:spPr>
          <a:xfrm>
            <a:off x="2963332" y="1503865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NMR ensembles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467F14-A013-ABEF-7295-BDF5B3BB18BF}"/>
              </a:ext>
            </a:extLst>
          </p:cNvPr>
          <p:cNvSpPr txBox="1"/>
          <p:nvPr/>
        </p:nvSpPr>
        <p:spPr>
          <a:xfrm>
            <a:off x="4973518" y="834724"/>
            <a:ext cx="189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 Analysis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2010B1-6BD1-F430-1E4B-F614AD3CB46B}"/>
              </a:ext>
            </a:extLst>
          </p:cNvPr>
          <p:cNvSpPr txBox="1"/>
          <p:nvPr/>
        </p:nvSpPr>
        <p:spPr>
          <a:xfrm>
            <a:off x="1657204" y="423587"/>
            <a:ext cx="221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2KIW – GDT_TS: 0.81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E60372E-FE36-8F1F-E1FB-0087E4C26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112628"/>
              </p:ext>
            </p:extLst>
          </p:nvPr>
        </p:nvGraphicFramePr>
        <p:xfrm>
          <a:off x="3101100" y="5719345"/>
          <a:ext cx="6038850" cy="589280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86952623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669778126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81264198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403564209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523598339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62414438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169527456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645950273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2KIW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0.74</a:t>
                      </a:r>
                      <a:endParaRPr lang="en-US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0.80</a:t>
                      </a:r>
                      <a:endParaRPr lang="en-US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8689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0.65</a:t>
                      </a:r>
                      <a:endParaRPr lang="en-US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0.77</a:t>
                      </a:r>
                      <a:endParaRPr lang="en-US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28529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FCA29A0-8235-975B-7918-2D78BEA00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743208"/>
              </p:ext>
            </p:extLst>
          </p:nvPr>
        </p:nvGraphicFramePr>
        <p:xfrm>
          <a:off x="3101100" y="5257065"/>
          <a:ext cx="6038850" cy="462280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36192123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726837299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897214592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5065194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94473317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707732439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340648797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293161691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Protein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Meth-</a:t>
                      </a:r>
                      <a:endParaRPr lang="en-US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 max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</a:t>
                      </a:r>
                      <a:r>
                        <a:rPr lang="en-US" sz="11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&lt;DP&gt;</a:t>
                      </a:r>
                      <a:r>
                        <a:rPr lang="en-US" sz="11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&lt;R&gt;*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&lt;P&gt;*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&lt;F&gt;*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658850"/>
                  </a:ext>
                </a:extLst>
              </a:tr>
            </a:tbl>
          </a:graphicData>
        </a:graphic>
      </p:graphicFrame>
      <p:sp>
        <p:nvSpPr>
          <p:cNvPr id="15" name="Rectangle 2">
            <a:extLst>
              <a:ext uri="{FF2B5EF4-FFF2-40B4-BE49-F238E27FC236}">
                <a16:creationId xmlns:a16="http://schemas.microsoft.com/office/drawing/2014/main" id="{9AC4D7DB-C432-C05A-19BC-58DD8BFF9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765" y="52572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4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1ED945-A274-3728-5A4E-6B258BF3B233}"/>
              </a:ext>
            </a:extLst>
          </p:cNvPr>
          <p:cNvSpPr txBox="1"/>
          <p:nvPr/>
        </p:nvSpPr>
        <p:spPr>
          <a:xfrm>
            <a:off x="4612550" y="118710"/>
            <a:ext cx="226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Recall Analysis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1E36B17-1914-917D-337F-D54F6A4EC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965" y="488042"/>
            <a:ext cx="7431617" cy="636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1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50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Yuanpeng J.</dc:creator>
  <cp:lastModifiedBy>Huang, Yuanpeng J.</cp:lastModifiedBy>
  <cp:revision>6</cp:revision>
  <dcterms:created xsi:type="dcterms:W3CDTF">2022-12-27T04:50:19Z</dcterms:created>
  <dcterms:modified xsi:type="dcterms:W3CDTF">2022-12-27T18:52:00Z</dcterms:modified>
</cp:coreProperties>
</file>