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9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2210-DD21-C04C-AE23-74E2CD51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1852-073A-FA43-B8A8-01C91014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7D5-EE7C-7148-A5C2-7C3CEF8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301F-C426-334F-B94C-2666F0E6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6B98-105D-DE4C-BC5E-CE494524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157E-29F7-A84F-9168-CAA69EB8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55B84-9843-ED42-8E1B-C7F0A0D87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B7B9-24FD-B14E-A952-B18106EA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C133-D3B9-9749-B0A4-A178584F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7CB8-ED7A-2541-A495-23A7DDB1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A6BAF-5017-EC42-8269-66CDFD7F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EFA88-F744-A74E-A286-EB989594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9F20-5873-794C-99B8-41E44533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E761-53D2-2849-A73D-5A8F7F06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D041-FC7F-ED4C-AE1D-649A93C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702-8FBB-0F47-9997-887BA31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EF80-A5B4-EB4F-B611-2F9562E3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EAE9-D90E-BA41-B830-5AA434BC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203D-5367-064B-8E4D-2D0A4F07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CF26-6956-A045-A622-169EBFB3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443A-D382-A24E-9EBF-4BBE994F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C4AB-3A2B-554D-BCF7-CBD4AAD0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4D59-AE0B-1A48-964A-00BCF79D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5201-0FA2-A44A-B4E7-291BFC40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67BF-2C45-C848-9030-7BC789A1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F45-FFA3-CB47-9875-FD28112D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DC33-BF19-FD4C-AA19-CAF40D7D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9B4F7-90D1-C54A-B2C4-F29F4CDB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20A2D-0502-EC47-BBB8-526149C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1134-752C-8F4F-9BA8-2C9A1B30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59B7-0112-994B-AA76-14190E6E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58D9-6AD2-5648-87CE-E0E28297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147C-DAC7-0345-A875-DC65A3BF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29AF-613D-4648-9644-D93E62B6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765C5-6618-D646-8B72-8575EE9D5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3B87C-7629-8241-9409-F05B4C5C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582A2-0E20-1D46-AD20-91D1378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0619C-BEFB-C441-B1F0-653B22A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70167-35EB-4848-8177-A9DDAF1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DAF-A998-CC4D-A8D0-8A967D3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5ADB6-79E8-F248-8C70-2CCFA89C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9BA-36CD-994D-9E49-32CBBA73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4DDD8-B53C-724D-B9EF-CC448EED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9595C-840D-124B-A523-166C5CD3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CEA8-B518-D048-9EAD-C8E133A2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A779D-895A-2B47-9FC7-FA954B07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2F0-089C-BD4F-86E6-38F38DE3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23D2-42AB-B147-8DDB-EE8F21F7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2BD4-9D45-D043-B68A-553AC724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E2FFE-F3F6-F849-8243-147AE5DA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3ABC-AEEE-AF45-ABB2-8025F7C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4F65-F6F5-5E47-B51D-2DD4D39B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52B3-1A6F-6544-8A43-3598AA4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441E1-1A00-5348-AE6E-F804D3A22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18ED4-D3F3-EE49-B0AA-C6F38DC3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60190-406B-E44B-8DD1-3ECB6C2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A299-33E1-2040-A3E3-746F140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1EAB-64B3-4D4C-AF7A-DE2A7DC9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1CA9D-514D-F04B-8619-7AB8E1FD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7B18-7939-CD4E-86B4-52BE8EB4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996D-E6FF-1549-BA08-B8552E1A1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F34E-E6EE-B24E-8781-5F0618348081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7E17-3B0D-DC4B-9169-381D7C22A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18DE-755D-A840-8105-EBBF507D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9C19-AD40-A946-B8FD-30818245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5A1D94F-4262-1D49-BDC4-13DBAFC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3106842"/>
            <a:ext cx="3437151" cy="1274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B41F90-1E2D-3642-A2FA-0909AC17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46" y="1033087"/>
            <a:ext cx="3500177" cy="1169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1DCA2-F34C-A846-9F06-B25565484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447"/>
          <a:stretch/>
        </p:blipFill>
        <p:spPr>
          <a:xfrm>
            <a:off x="3764602" y="149610"/>
            <a:ext cx="3437151" cy="1176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87F02-4801-5641-9F9D-947660CAA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72" y="4070349"/>
            <a:ext cx="3733800" cy="1188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4A028F-BAE0-BD43-8B40-5EA626956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72" y="3083803"/>
            <a:ext cx="3550124" cy="1173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37630-8CB5-7843-B7DD-C55AC2C3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72" y="2150100"/>
            <a:ext cx="3550124" cy="9337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50B038-1149-7744-813D-6249C0689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2" y="1108700"/>
            <a:ext cx="3550124" cy="1018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822E0B-6504-CD4E-B134-0CE1FC1D8F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496"/>
          <a:stretch/>
        </p:blipFill>
        <p:spPr>
          <a:xfrm>
            <a:off x="3750954" y="2071065"/>
            <a:ext cx="3500177" cy="11979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1E9E5-CE47-D74F-A4ED-3CAC2849A18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688"/>
          <a:stretch/>
        </p:blipFill>
        <p:spPr>
          <a:xfrm>
            <a:off x="134772" y="67765"/>
            <a:ext cx="3670774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2023-01-04T00:24:18Z</dcterms:created>
  <dcterms:modified xsi:type="dcterms:W3CDTF">2023-01-04T00:38:36Z</dcterms:modified>
</cp:coreProperties>
</file>