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Linux Bash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Output to Screen ( standard out  /dev/stdout)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echo</a:t>
            </a:r>
            <a:endParaRPr lang="en-US"/>
          </a:p>
          <a:p>
            <a:r>
              <a:rPr lang="en-US"/>
              <a:t>print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ubuntu@VM-8-9-ubuntu:~$ ls -l /dev/stdout</a:t>
            </a:r>
            <a:endParaRPr lang="en-US"/>
          </a:p>
          <a:p>
            <a:r>
              <a:rPr lang="en-US"/>
              <a:t>lrwxrwxrwx 1 root root 15 Mar 22 09:19 /dev/stdout -&gt; /proc/self/fd/1</a:t>
            </a:r>
            <a:endParaRPr lang="en-US"/>
          </a:p>
          <a:p>
            <a:endParaRPr lang="en-US"/>
          </a:p>
          <a:p>
            <a:r>
              <a:rPr lang="en-US"/>
              <a:t>By understanding /dev/stdout, you can better control and debug process output in Linux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First bash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shebang  #1/usr/bin</a:t>
            </a:r>
            <a:endParaRPr lang="en-US"/>
          </a:p>
          <a:p>
            <a:r>
              <a:rPr lang="en-US"/>
              <a:t>echo hello world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save,  :w</a:t>
            </a:r>
            <a:endParaRPr lang="en-US"/>
          </a:p>
          <a:p>
            <a:r>
              <a:rPr lang="en-US"/>
              <a:t>make it executable  chmod u+x</a:t>
            </a:r>
            <a:endParaRPr lang="en-US"/>
          </a:p>
          <a:p>
            <a:r>
              <a:rPr lang="en-US"/>
              <a:t>using source or .  to execute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Bash argument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$1</a:t>
            </a:r>
            <a:endParaRPr lang="en-US"/>
          </a:p>
          <a:p>
            <a:r>
              <a:rPr lang="en-US"/>
              <a:t>$2</a:t>
            </a:r>
            <a:endParaRPr lang="en-US"/>
          </a:p>
          <a:p>
            <a:r>
              <a:rPr lang="en-US"/>
              <a:t>..</a:t>
            </a:r>
            <a:endParaRPr lang="en-US"/>
          </a:p>
          <a:p>
            <a:r>
              <a:rPr lang="en-US"/>
              <a:t>$@</a:t>
            </a:r>
            <a:endParaRPr lang="en-US"/>
          </a:p>
          <a:p>
            <a:r>
              <a:rPr lang="en-US"/>
              <a:t>$#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Kernel/Shell</a:t>
            </a:r>
            <a:endParaRPr lang="en-US"/>
          </a:p>
        </p:txBody>
      </p:sp>
      <p:pic>
        <p:nvPicPr>
          <p:cNvPr id="4" name="Content Placeholder 3" descr="Architecture-of-Linu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9600" y="2212975"/>
            <a:ext cx="461010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more</a:t>
            </a:r>
            <a:endParaRPr lang="en-US"/>
          </a:p>
        </p:txBody>
      </p:sp>
      <p:pic>
        <p:nvPicPr>
          <p:cNvPr id="4" name="Content Placeholder 3" descr="Linux_Birdseye_view-768x77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9540" y="1825625"/>
            <a:ext cx="43122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linux_directories-e1629111208377-1024x45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8565" y="1843405"/>
            <a:ext cx="9753600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Shell command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command [options] argument</a:t>
            </a:r>
            <a:endParaRPr lang="en-US"/>
          </a:p>
          <a:p>
            <a:pPr marL="0" indent="0">
              <a:buNone/>
            </a:pPr>
            <a:r>
              <a:rPr lang="en-US"/>
              <a:t>   for example: ls -l</a:t>
            </a:r>
            <a:endParaRPr lang="en-US"/>
          </a:p>
          <a:p>
            <a:r>
              <a:rPr lang="en-US"/>
              <a:t>Interrupting Programs (Ctrl-c)</a:t>
            </a:r>
            <a:endParaRPr lang="en-US"/>
          </a:p>
          <a:p>
            <a:r>
              <a:rPr lang="en-US"/>
              <a:t>How linux locate your command</a:t>
            </a:r>
            <a:endParaRPr lang="en-US"/>
          </a:p>
          <a:p>
            <a:pPr marL="0" indent="0">
              <a:buNone/>
            </a:pPr>
            <a:r>
              <a:rPr lang="en-US"/>
              <a:t>   1.  find if it is under currect working dir (pwd)</a:t>
            </a:r>
            <a:endParaRPr lang="en-US"/>
          </a:p>
          <a:p>
            <a:pPr marL="0" indent="0">
              <a:buNone/>
            </a:pPr>
            <a:r>
              <a:rPr lang="en-US"/>
              <a:t>   2.  find it under $PATH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File system Navigation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cd ..</a:t>
            </a:r>
            <a:endParaRPr lang="en-US"/>
          </a:p>
          <a:p>
            <a:r>
              <a:rPr lang="en-US"/>
              <a:t>cd -</a:t>
            </a:r>
            <a:endParaRPr lang="en-US"/>
          </a:p>
          <a:p>
            <a:r>
              <a:rPr lang="en-US"/>
              <a:t>cd ~</a:t>
            </a:r>
            <a:endParaRPr lang="en-US"/>
          </a:p>
          <a:p>
            <a:r>
              <a:rPr lang="en-US"/>
              <a:t>pwd</a:t>
            </a:r>
            <a:endParaRPr lang="en-US"/>
          </a:p>
          <a:p>
            <a:r>
              <a:rPr lang="en-US"/>
              <a:t>ls</a:t>
            </a:r>
            <a:endParaRPr lang="en-US"/>
          </a:p>
          <a:p>
            <a:r>
              <a:rPr lang="en-US"/>
              <a:t>ll</a:t>
            </a:r>
            <a:endParaRPr lang="en-US"/>
          </a:p>
          <a:p>
            <a:r>
              <a:rPr lang="en-US"/>
              <a:t>rm</a:t>
            </a:r>
            <a:endParaRPr lang="en-US"/>
          </a:p>
          <a:p>
            <a:r>
              <a:rPr lang="en-US"/>
              <a:t>cp</a:t>
            </a:r>
            <a:endParaRPr lang="en-US"/>
          </a:p>
          <a:p>
            <a:r>
              <a:rPr lang="en-US"/>
              <a:t>mv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cat</a:t>
            </a:r>
            <a:endParaRPr lang="en-US"/>
          </a:p>
          <a:p>
            <a:r>
              <a:rPr lang="en-US"/>
              <a:t>touch</a:t>
            </a:r>
            <a:endParaRPr lang="en-US"/>
          </a:p>
          <a:p>
            <a:r>
              <a:rPr lang="en-US"/>
              <a:t>head</a:t>
            </a:r>
            <a:endParaRPr lang="en-US"/>
          </a:p>
          <a:p>
            <a:r>
              <a:rPr lang="en-US"/>
              <a:t>tail</a:t>
            </a:r>
            <a:endParaRPr lang="en-US"/>
          </a:p>
          <a:p>
            <a:r>
              <a:rPr lang="en-US"/>
              <a:t>vi</a:t>
            </a:r>
            <a:endParaRPr lang="en-US"/>
          </a:p>
          <a:p>
            <a:r>
              <a:rPr lang="en-US"/>
              <a:t>vim</a:t>
            </a:r>
            <a:endParaRPr lang="en-US"/>
          </a:p>
          <a:p>
            <a:r>
              <a:rPr lang="en-US"/>
              <a:t>hexdump</a:t>
            </a:r>
            <a:endParaRPr lang="en-US"/>
          </a:p>
          <a:p>
            <a:r>
              <a:rPr lang="en-US"/>
              <a:t>nano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File content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all binary</a:t>
            </a:r>
            <a:endParaRPr lang="en-US"/>
          </a:p>
          <a:p>
            <a:r>
              <a:rPr lang="en-US"/>
              <a:t>Text editor (vi, nano, vim, vim)  interprets it as ASCII</a:t>
            </a:r>
            <a:endParaRPr lang="en-US"/>
          </a:p>
          <a:p>
            <a:r>
              <a:rPr lang="en-US"/>
              <a:t>Hexdump  views it as Hex/Octal/Decimal/ASCII   (</a:t>
            </a:r>
            <a:r>
              <a:rPr lang="zh-CN" altLang="en-US"/>
              <a:t>黑客</a:t>
            </a:r>
            <a:r>
              <a:rPr lang="zh-CN" altLang="en-US"/>
              <a:t>工具）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File permissions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File type and permissions (e.g., drwxr-xr-x):</a:t>
            </a:r>
            <a:endParaRPr lang="en-US"/>
          </a:p>
          <a:p>
            <a:r>
              <a:rPr lang="en-US"/>
              <a:t>- d = Directory</a:t>
            </a:r>
            <a:endParaRPr lang="en-US"/>
          </a:p>
          <a:p>
            <a:r>
              <a:rPr lang="en-US"/>
              <a:t>- - = Regular file</a:t>
            </a:r>
            <a:endParaRPr lang="en-US"/>
          </a:p>
          <a:p>
            <a:r>
              <a:rPr lang="en-US"/>
              <a:t>- l = Symbolic link</a:t>
            </a:r>
            <a:endParaRPr lang="en-US"/>
          </a:p>
          <a:p>
            <a:r>
              <a:rPr lang="en-US"/>
              <a:t>- rwx = User/Group/Others permissions</a:t>
            </a:r>
            <a:endParaRPr lang="en-US"/>
          </a:p>
          <a:p>
            <a:endParaRPr lang="en-US"/>
          </a:p>
          <a:p>
            <a:r>
              <a:rPr lang="en-US"/>
              <a:t>drwxr-xr-x 5 user group 4096 Jan 10 14:30 Documents/</a:t>
            </a:r>
            <a:endParaRPr lang="en-US"/>
          </a:p>
          <a:p>
            <a:r>
              <a:rPr lang="en-US"/>
              <a:t>-rw-r--r-- 1 user group  512 Dec 25 09:15 report.txt</a:t>
            </a:r>
            <a:endParaRPr lang="en-US"/>
          </a:p>
          <a:p>
            <a:r>
              <a:rPr lang="en-US"/>
              <a:t>lrwxrwxrwx 1 user group   24 Jan 12 10:00 link -&gt; /path/to/target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WPS Presentation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SimSun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Bash</dc:title>
  <dc:creator>weihuahao</dc:creator>
  <cp:lastModifiedBy>weihuahao</cp:lastModifiedBy>
  <cp:revision>2</cp:revision>
  <dcterms:created xsi:type="dcterms:W3CDTF">2025-03-29T14:32:53Z</dcterms:created>
  <dcterms:modified xsi:type="dcterms:W3CDTF">2025-03-29T14:32:53Z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9F545E5C11B6BAC276FAE76795FE75F4_41</vt:lpwstr>
  </property>
  <property fmtid="{D5CDD505-2E9C-101B-9397-08002B2CF9AE}" pid="3" name="KSOProductBuildVer">
    <vt:lpwstr>1033-6.10.2.8397</vt:lpwstr>
  </property>
</Properties>
</file>