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0" r:id="rId2"/>
    <p:sldId id="310" r:id="rId3"/>
    <p:sldId id="326" r:id="rId4"/>
    <p:sldId id="327" r:id="rId5"/>
    <p:sldId id="328" r:id="rId6"/>
    <p:sldId id="325" r:id="rId7"/>
    <p:sldId id="311" r:id="rId8"/>
    <p:sldId id="324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EC2BA-6533-4818-B07B-F53401C1E82E}" v="63" dt="2021-10-29T09:59:06.914"/>
    <p1510:client id="{FD06B1E4-98C8-9EDB-CC8E-74A2553F6D54}" v="55" dt="2021-11-17T14:20:26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asa T R R T (FCES)" userId="S::30004825@students.southwales.ac.uk::e10a28fd-ae22-4d0d-acae-6a3382516f36" providerId="AD" clId="Web-{FD06B1E4-98C8-9EDB-CC8E-74A2553F6D54}"/>
    <pc:docChg chg="addSld delSld modSld">
      <pc:chgData name="Mutasa T R R T (FCES)" userId="S::30004825@students.southwales.ac.uk::e10a28fd-ae22-4d0d-acae-6a3382516f36" providerId="AD" clId="Web-{FD06B1E4-98C8-9EDB-CC8E-74A2553F6D54}" dt="2021-11-17T14:20:25.064" v="46" actId="20577"/>
      <pc:docMkLst>
        <pc:docMk/>
      </pc:docMkLst>
      <pc:sldChg chg="addSp delSp modSp del">
        <pc:chgData name="Mutasa T R R T (FCES)" userId="S::30004825@students.southwales.ac.uk::e10a28fd-ae22-4d0d-acae-6a3382516f36" providerId="AD" clId="Web-{FD06B1E4-98C8-9EDB-CC8E-74A2553F6D54}" dt="2021-11-17T14:14:34.774" v="32"/>
        <pc:sldMkLst>
          <pc:docMk/>
          <pc:sldMk cId="1871673063" sldId="309"/>
        </pc:sldMkLst>
        <pc:picChg chg="add del mod">
          <ac:chgData name="Mutasa T R R T (FCES)" userId="S::30004825@students.southwales.ac.uk::e10a28fd-ae22-4d0d-acae-6a3382516f36" providerId="AD" clId="Web-{FD06B1E4-98C8-9EDB-CC8E-74A2553F6D54}" dt="2021-11-17T14:13:27.694" v="12"/>
          <ac:picMkLst>
            <pc:docMk/>
            <pc:sldMk cId="1871673063" sldId="309"/>
            <ac:picMk id="3" creationId="{C70FEA4C-9E83-4D94-B603-9C22F79739BF}"/>
          </ac:picMkLst>
        </pc:pic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20:25.064" v="46" actId="20577"/>
        <pc:sldMkLst>
          <pc:docMk/>
          <pc:sldMk cId="1513098467" sldId="310"/>
        </pc:sldMkLst>
        <pc:spChg chg="mod">
          <ac:chgData name="Mutasa T R R T (FCES)" userId="S::30004825@students.southwales.ac.uk::e10a28fd-ae22-4d0d-acae-6a3382516f36" providerId="AD" clId="Web-{FD06B1E4-98C8-9EDB-CC8E-74A2553F6D54}" dt="2021-11-17T14:10:58.315" v="1"/>
          <ac:spMkLst>
            <pc:docMk/>
            <pc:sldMk cId="1513098467" sldId="310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0:58.315" v="1"/>
          <ac:spMkLst>
            <pc:docMk/>
            <pc:sldMk cId="1513098467" sldId="310"/>
            <ac:spMk id="3" creationId="{00000000-0000-0000-0000-000000000000}"/>
          </ac:spMkLst>
        </pc:spChg>
        <pc:spChg chg="add mod">
          <ac:chgData name="Mutasa T R R T (FCES)" userId="S::30004825@students.southwales.ac.uk::e10a28fd-ae22-4d0d-acae-6a3382516f36" providerId="AD" clId="Web-{FD06B1E4-98C8-9EDB-CC8E-74A2553F6D54}" dt="2021-11-17T14:20:25.064" v="46" actId="20577"/>
          <ac:spMkLst>
            <pc:docMk/>
            <pc:sldMk cId="1513098467" sldId="310"/>
            <ac:spMk id="83" creationId="{845CB6F5-A787-4E06-A026-7359303FD056}"/>
          </ac:spMkLst>
        </pc:spChg>
        <pc:spChg chg="add mod">
          <ac:chgData name="Mutasa T R R T (FCES)" userId="S::30004825@students.southwales.ac.uk::e10a28fd-ae22-4d0d-acae-6a3382516f36" providerId="AD" clId="Web-{FD06B1E4-98C8-9EDB-CC8E-74A2553F6D54}" dt="2021-11-17T14:20:16.892" v="41" actId="20577"/>
          <ac:spMkLst>
            <pc:docMk/>
            <pc:sldMk cId="1513098467" sldId="310"/>
            <ac:spMk id="84" creationId="{EA6D80C5-92C4-4B1C-9826-04968F7D9A5A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0:58.315" v="1"/>
          <ac:graphicFrameMkLst>
            <pc:docMk/>
            <pc:sldMk cId="1513098467" sldId="310"/>
            <ac:graphicFrameMk id="5" creationId="{F7EA3CA3-E4DD-468F-81E9-62052C3738E8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2:11.754" v="8"/>
        <pc:sldMkLst>
          <pc:docMk/>
          <pc:sldMk cId="2714934715" sldId="311"/>
        </pc:sldMkLst>
        <pc:spChg chg="mod">
          <ac:chgData name="Mutasa T R R T (FCES)" userId="S::30004825@students.southwales.ac.uk::e10a28fd-ae22-4d0d-acae-6a3382516f36" providerId="AD" clId="Web-{FD06B1E4-98C8-9EDB-CC8E-74A2553F6D54}" dt="2021-11-17T14:12:11.754" v="8"/>
          <ac:spMkLst>
            <pc:docMk/>
            <pc:sldMk cId="2714934715" sldId="311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2:11.754" v="8"/>
          <ac:spMkLst>
            <pc:docMk/>
            <pc:sldMk cId="2714934715" sldId="311"/>
            <ac:spMk id="3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2:11.754" v="8"/>
          <ac:graphicFrameMkLst>
            <pc:docMk/>
            <pc:sldMk cId="2714934715" sldId="311"/>
            <ac:graphicFrameMk id="5" creationId="{00C6D114-5973-4850-89AE-CCABDC5B06E2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2:23.286" v="9"/>
        <pc:sldMkLst>
          <pc:docMk/>
          <pc:sldMk cId="1704198760" sldId="324"/>
        </pc:sldMkLst>
        <pc:spChg chg="mod">
          <ac:chgData name="Mutasa T R R T (FCES)" userId="S::30004825@students.southwales.ac.uk::e10a28fd-ae22-4d0d-acae-6a3382516f36" providerId="AD" clId="Web-{FD06B1E4-98C8-9EDB-CC8E-74A2553F6D54}" dt="2021-11-17T14:12:23.286" v="9"/>
          <ac:spMkLst>
            <pc:docMk/>
            <pc:sldMk cId="1704198760" sldId="324"/>
            <ac:spMk id="13314" creationId="{00000000-0000-0000-0000-000000000000}"/>
          </ac:spMkLst>
        </pc:spChg>
        <pc:spChg chg="del mod">
          <ac:chgData name="Mutasa T R R T (FCES)" userId="S::30004825@students.southwales.ac.uk::e10a28fd-ae22-4d0d-acae-6a3382516f36" providerId="AD" clId="Web-{FD06B1E4-98C8-9EDB-CC8E-74A2553F6D54}" dt="2021-11-17T14:12:23.286" v="9"/>
          <ac:spMkLst>
            <pc:docMk/>
            <pc:sldMk cId="1704198760" sldId="324"/>
            <ac:spMk id="13315" creationId="{00000000-0000-0000-0000-000000000000}"/>
          </ac:spMkLst>
        </pc:spChg>
        <pc:spChg chg="mod modVis">
          <ac:chgData name="Mutasa T R R T (FCES)" userId="S::30004825@students.southwales.ac.uk::e10a28fd-ae22-4d0d-acae-6a3382516f36" providerId="AD" clId="Web-{FD06B1E4-98C8-9EDB-CC8E-74A2553F6D54}" dt="2021-11-17T14:12:23.286" v="9"/>
          <ac:spMkLst>
            <pc:docMk/>
            <pc:sldMk cId="1704198760" sldId="324"/>
            <ac:spMk id="13316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2:23.286" v="9"/>
          <ac:graphicFrameMkLst>
            <pc:docMk/>
            <pc:sldMk cId="1704198760" sldId="324"/>
            <ac:graphicFrameMk id="13318" creationId="{871422DF-9011-4543-B95D-498218A81363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2:04.363" v="7"/>
        <pc:sldMkLst>
          <pc:docMk/>
          <pc:sldMk cId="3066015917" sldId="325"/>
        </pc:sldMkLst>
        <pc:spChg chg="mod">
          <ac:chgData name="Mutasa T R R T (FCES)" userId="S::30004825@students.southwales.ac.uk::e10a28fd-ae22-4d0d-acae-6a3382516f36" providerId="AD" clId="Web-{FD06B1E4-98C8-9EDB-CC8E-74A2553F6D54}" dt="2021-11-17T14:12:04.363" v="7"/>
          <ac:spMkLst>
            <pc:docMk/>
            <pc:sldMk cId="3066015917" sldId="325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2:04.363" v="7"/>
          <ac:spMkLst>
            <pc:docMk/>
            <pc:sldMk cId="3066015917" sldId="325"/>
            <ac:spMk id="3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2:04.363" v="7"/>
          <ac:graphicFrameMkLst>
            <pc:docMk/>
            <pc:sldMk cId="3066015917" sldId="325"/>
            <ac:graphicFrameMk id="5" creationId="{3095D2E1-C334-43F2-9833-F302953EC1DB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1:19.128" v="2"/>
        <pc:sldMkLst>
          <pc:docMk/>
          <pc:sldMk cId="3986299430" sldId="326"/>
        </pc:sldMkLst>
        <pc:spChg chg="mod">
          <ac:chgData name="Mutasa T R R T (FCES)" userId="S::30004825@students.southwales.ac.uk::e10a28fd-ae22-4d0d-acae-6a3382516f36" providerId="AD" clId="Web-{FD06B1E4-98C8-9EDB-CC8E-74A2553F6D54}" dt="2021-11-17T14:11:19.128" v="2"/>
          <ac:spMkLst>
            <pc:docMk/>
            <pc:sldMk cId="3986299430" sldId="326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1:19.128" v="2"/>
          <ac:spMkLst>
            <pc:docMk/>
            <pc:sldMk cId="3986299430" sldId="326"/>
            <ac:spMk id="3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1:19.128" v="2"/>
          <ac:graphicFrameMkLst>
            <pc:docMk/>
            <pc:sldMk cId="3986299430" sldId="326"/>
            <ac:graphicFrameMk id="5" creationId="{ADB2EBB6-70D7-4BD0-91FD-8254DD1F2FE7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1:31.847" v="3"/>
        <pc:sldMkLst>
          <pc:docMk/>
          <pc:sldMk cId="1502871932" sldId="327"/>
        </pc:sldMkLst>
        <pc:spChg chg="mod">
          <ac:chgData name="Mutasa T R R T (FCES)" userId="S::30004825@students.southwales.ac.uk::e10a28fd-ae22-4d0d-acae-6a3382516f36" providerId="AD" clId="Web-{FD06B1E4-98C8-9EDB-CC8E-74A2553F6D54}" dt="2021-11-17T14:11:31.847" v="3"/>
          <ac:spMkLst>
            <pc:docMk/>
            <pc:sldMk cId="1502871932" sldId="327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1:31.847" v="3"/>
          <ac:spMkLst>
            <pc:docMk/>
            <pc:sldMk cId="1502871932" sldId="327"/>
            <ac:spMk id="3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1:31.847" v="3"/>
          <ac:graphicFrameMkLst>
            <pc:docMk/>
            <pc:sldMk cId="1502871932" sldId="327"/>
            <ac:graphicFrameMk id="5" creationId="{B47E708C-E827-4EF7-B4DA-36C37944C5CE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1:38.910" v="4"/>
        <pc:sldMkLst>
          <pc:docMk/>
          <pc:sldMk cId="3572297112" sldId="328"/>
        </pc:sldMkLst>
        <pc:spChg chg="mod">
          <ac:chgData name="Mutasa T R R T (FCES)" userId="S::30004825@students.southwales.ac.uk::e10a28fd-ae22-4d0d-acae-6a3382516f36" providerId="AD" clId="Web-{FD06B1E4-98C8-9EDB-CC8E-74A2553F6D54}" dt="2021-11-17T14:11:38.910" v="4"/>
          <ac:spMkLst>
            <pc:docMk/>
            <pc:sldMk cId="3572297112" sldId="328"/>
            <ac:spMk id="2" creationId="{00000000-0000-0000-0000-000000000000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1:38.910" v="4"/>
          <ac:spMkLst>
            <pc:docMk/>
            <pc:sldMk cId="3572297112" sldId="328"/>
            <ac:spMk id="3" creationId="{00000000-0000-0000-0000-000000000000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1:38.910" v="4"/>
          <ac:graphicFrameMkLst>
            <pc:docMk/>
            <pc:sldMk cId="3572297112" sldId="328"/>
            <ac:graphicFrameMk id="5" creationId="{BE1E607A-B462-460C-B3C4-CB63BDDC709C}"/>
          </ac:graphicFrameMkLst>
        </pc:graphicFrameChg>
      </pc:sldChg>
      <pc:sldChg chg="addSp delSp modSp">
        <pc:chgData name="Mutasa T R R T (FCES)" userId="S::30004825@students.southwales.ac.uk::e10a28fd-ae22-4d0d-acae-6a3382516f36" providerId="AD" clId="Web-{FD06B1E4-98C8-9EDB-CC8E-74A2553F6D54}" dt="2021-11-17T14:12:45.021" v="10"/>
        <pc:sldMkLst>
          <pc:docMk/>
          <pc:sldMk cId="270185241" sldId="329"/>
        </pc:sldMkLst>
        <pc:spChg chg="mod">
          <ac:chgData name="Mutasa T R R T (FCES)" userId="S::30004825@students.southwales.ac.uk::e10a28fd-ae22-4d0d-acae-6a3382516f36" providerId="AD" clId="Web-{FD06B1E4-98C8-9EDB-CC8E-74A2553F6D54}" dt="2021-11-17T14:12:45.021" v="10"/>
          <ac:spMkLst>
            <pc:docMk/>
            <pc:sldMk cId="270185241" sldId="329"/>
            <ac:spMk id="2" creationId="{57FF02FF-A8C5-485C-94EB-3E1DAAFD110F}"/>
          </ac:spMkLst>
        </pc:spChg>
        <pc:spChg chg="del">
          <ac:chgData name="Mutasa T R R T (FCES)" userId="S::30004825@students.southwales.ac.uk::e10a28fd-ae22-4d0d-acae-6a3382516f36" providerId="AD" clId="Web-{FD06B1E4-98C8-9EDB-CC8E-74A2553F6D54}" dt="2021-11-17T14:12:45.021" v="10"/>
          <ac:spMkLst>
            <pc:docMk/>
            <pc:sldMk cId="270185241" sldId="329"/>
            <ac:spMk id="3" creationId="{36735DBE-B554-4477-A0A8-F436D956AEA1}"/>
          </ac:spMkLst>
        </pc:spChg>
        <pc:graphicFrameChg chg="add">
          <ac:chgData name="Mutasa T R R T (FCES)" userId="S::30004825@students.southwales.ac.uk::e10a28fd-ae22-4d0d-acae-6a3382516f36" providerId="AD" clId="Web-{FD06B1E4-98C8-9EDB-CC8E-74A2553F6D54}" dt="2021-11-17T14:12:45.021" v="10"/>
          <ac:graphicFrameMkLst>
            <pc:docMk/>
            <pc:sldMk cId="270185241" sldId="329"/>
            <ac:graphicFrameMk id="5" creationId="{CC5E0153-00E8-47E4-AF23-B6AEB9A17098}"/>
          </ac:graphicFrameMkLst>
        </pc:graphicFrameChg>
      </pc:sldChg>
      <pc:sldChg chg="new del">
        <pc:chgData name="Mutasa T R R T (FCES)" userId="S::30004825@students.southwales.ac.uk::e10a28fd-ae22-4d0d-acae-6a3382516f36" providerId="AD" clId="Web-{FD06B1E4-98C8-9EDB-CC8E-74A2553F6D54}" dt="2021-11-17T14:13:35.897" v="14"/>
        <pc:sldMkLst>
          <pc:docMk/>
          <pc:sldMk cId="1606670833" sldId="330"/>
        </pc:sldMkLst>
      </pc:sldChg>
      <pc:sldChg chg="addSp modSp new mod modClrScheme chgLayout">
        <pc:chgData name="Mutasa T R R T (FCES)" userId="S::30004825@students.southwales.ac.uk::e10a28fd-ae22-4d0d-acae-6a3382516f36" providerId="AD" clId="Web-{FD06B1E4-98C8-9EDB-CC8E-74A2553F6D54}" dt="2021-11-17T14:14:23.883" v="31"/>
        <pc:sldMkLst>
          <pc:docMk/>
          <pc:sldMk cId="3822204151" sldId="330"/>
        </pc:sldMkLst>
        <pc:spChg chg="mod">
          <ac:chgData name="Mutasa T R R T (FCES)" userId="S::30004825@students.southwales.ac.uk::e10a28fd-ae22-4d0d-acae-6a3382516f36" providerId="AD" clId="Web-{FD06B1E4-98C8-9EDB-CC8E-74A2553F6D54}" dt="2021-11-17T14:14:23.883" v="31"/>
          <ac:spMkLst>
            <pc:docMk/>
            <pc:sldMk cId="3822204151" sldId="330"/>
            <ac:spMk id="2" creationId="{E57A5951-14B6-401B-87A2-57513FBF2629}"/>
          </ac:spMkLst>
        </pc:spChg>
        <pc:spChg chg="mod ord">
          <ac:chgData name="Mutasa T R R T (FCES)" userId="S::30004825@students.southwales.ac.uk::e10a28fd-ae22-4d0d-acae-6a3382516f36" providerId="AD" clId="Web-{FD06B1E4-98C8-9EDB-CC8E-74A2553F6D54}" dt="2021-11-17T14:14:23.883" v="31"/>
          <ac:spMkLst>
            <pc:docMk/>
            <pc:sldMk cId="3822204151" sldId="330"/>
            <ac:spMk id="3" creationId="{8CF65B8A-8DA9-4B2D-A5AE-C18E37BF2DF5}"/>
          </ac:spMkLst>
        </pc:spChg>
        <pc:picChg chg="add mod">
          <ac:chgData name="Mutasa T R R T (FCES)" userId="S::30004825@students.southwales.ac.uk::e10a28fd-ae22-4d0d-acae-6a3382516f36" providerId="AD" clId="Web-{FD06B1E4-98C8-9EDB-CC8E-74A2553F6D54}" dt="2021-11-17T14:14:23.883" v="31"/>
          <ac:picMkLst>
            <pc:docMk/>
            <pc:sldMk cId="3822204151" sldId="330"/>
            <ac:picMk id="4" creationId="{88B8F5E6-6E04-4433-A157-5E86BA7BF8BA}"/>
          </ac:picMkLst>
        </pc:picChg>
      </pc:sldChg>
    </pc:docChg>
  </pc:docChgLst>
  <pc:docChgLst>
    <pc:chgData name="Almutairi T A O H (FCES)" userId="8fbd8949-7e48-4210-b6f0-d83fe02d77c3" providerId="ADAL" clId="{135EC2BA-6533-4818-B07B-F53401C1E82E}"/>
    <pc:docChg chg="undo custSel addSld delSld modSld">
      <pc:chgData name="Almutairi T A O H (FCES)" userId="8fbd8949-7e48-4210-b6f0-d83fe02d77c3" providerId="ADAL" clId="{135EC2BA-6533-4818-B07B-F53401C1E82E}" dt="2021-11-15T13:05:16.776" v="3979" actId="20577"/>
      <pc:docMkLst>
        <pc:docMk/>
      </pc:docMkLst>
      <pc:sldChg chg="modSp">
        <pc:chgData name="Almutairi T A O H (FCES)" userId="8fbd8949-7e48-4210-b6f0-d83fe02d77c3" providerId="ADAL" clId="{135EC2BA-6533-4818-B07B-F53401C1E82E}" dt="2021-10-29T09:41:55.696" v="56" actId="20577"/>
        <pc:sldMkLst>
          <pc:docMk/>
          <pc:sldMk cId="1871673063" sldId="309"/>
        </pc:sldMkLst>
        <pc:spChg chg="mod">
          <ac:chgData name="Almutairi T A O H (FCES)" userId="8fbd8949-7e48-4210-b6f0-d83fe02d77c3" providerId="ADAL" clId="{135EC2BA-6533-4818-B07B-F53401C1E82E}" dt="2021-10-29T09:41:55.696" v="56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0-29T09:52:10.626" v="597" actId="20577"/>
        <pc:sldMkLst>
          <pc:docMk/>
          <pc:sldMk cId="1513098467" sldId="310"/>
        </pc:sldMkLst>
        <pc:spChg chg="mod">
          <ac:chgData name="Almutairi T A O H (FCES)" userId="8fbd8949-7e48-4210-b6f0-d83fe02d77c3" providerId="ADAL" clId="{135EC2BA-6533-4818-B07B-F53401C1E82E}" dt="2021-10-29T09:47:16.806" v="165" actId="20577"/>
          <ac:spMkLst>
            <pc:docMk/>
            <pc:sldMk cId="1513098467" sldId="310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2:10.626" v="597" actId="20577"/>
          <ac:spMkLst>
            <pc:docMk/>
            <pc:sldMk cId="1513098467" sldId="310"/>
            <ac:spMk id="3" creationId="{00000000-0000-0000-0000-000000000000}"/>
          </ac:spMkLst>
        </pc:spChg>
      </pc:sldChg>
      <pc:sldChg chg="delSp modSp mod delAnim">
        <pc:chgData name="Almutairi T A O H (FCES)" userId="8fbd8949-7e48-4210-b6f0-d83fe02d77c3" providerId="ADAL" clId="{135EC2BA-6533-4818-B07B-F53401C1E82E}" dt="2021-11-15T13:05:16.776" v="3979" actId="20577"/>
        <pc:sldMkLst>
          <pc:docMk/>
          <pc:sldMk cId="2714934715" sldId="311"/>
        </pc:sldMkLst>
        <pc:spChg chg="mod">
          <ac:chgData name="Almutairi T A O H (FCES)" userId="8fbd8949-7e48-4210-b6f0-d83fe02d77c3" providerId="ADAL" clId="{135EC2BA-6533-4818-B07B-F53401C1E82E}" dt="2021-10-29T09:43:09.039" v="134" actId="20577"/>
          <ac:spMkLst>
            <pc:docMk/>
            <pc:sldMk cId="2714934715" sldId="311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1-15T13:05:16.776" v="3979" actId="20577"/>
          <ac:spMkLst>
            <pc:docMk/>
            <pc:sldMk cId="2714934715" sldId="311"/>
            <ac:spMk id="3" creationId="{00000000-0000-0000-0000-000000000000}"/>
          </ac:spMkLst>
        </pc:spChg>
        <pc:spChg chg="del">
          <ac:chgData name="Almutairi T A O H (FCES)" userId="8fbd8949-7e48-4210-b6f0-d83fe02d77c3" providerId="ADAL" clId="{135EC2BA-6533-4818-B07B-F53401C1E82E}" dt="2021-10-29T10:06:43.659" v="2209" actId="478"/>
          <ac:spMkLst>
            <pc:docMk/>
            <pc:sldMk cId="2714934715" sldId="311"/>
            <ac:spMk id="4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43.901" v="151" actId="47"/>
        <pc:sldMkLst>
          <pc:docMk/>
          <pc:sldMk cId="2097724231" sldId="312"/>
        </pc:sldMkLst>
      </pc:sldChg>
      <pc:sldChg chg="del">
        <pc:chgData name="Almutairi T A O H (FCES)" userId="8fbd8949-7e48-4210-b6f0-d83fe02d77c3" providerId="ADAL" clId="{135EC2BA-6533-4818-B07B-F53401C1E82E}" dt="2021-10-29T09:45:41.402" v="150" actId="47"/>
        <pc:sldMkLst>
          <pc:docMk/>
          <pc:sldMk cId="2478255774" sldId="313"/>
        </pc:sldMkLst>
      </pc:sldChg>
      <pc:sldChg chg="del">
        <pc:chgData name="Almutairi T A O H (FCES)" userId="8fbd8949-7e48-4210-b6f0-d83fe02d77c3" providerId="ADAL" clId="{135EC2BA-6533-4818-B07B-F53401C1E82E}" dt="2021-10-29T10:09:12.666" v="2555" actId="47"/>
        <pc:sldMkLst>
          <pc:docMk/>
          <pc:sldMk cId="3481990128" sldId="314"/>
        </pc:sldMkLst>
      </pc:sldChg>
      <pc:sldChg chg="del">
        <pc:chgData name="Almutairi T A O H (FCES)" userId="8fbd8949-7e48-4210-b6f0-d83fe02d77c3" providerId="ADAL" clId="{135EC2BA-6533-4818-B07B-F53401C1E82E}" dt="2021-10-29T09:45:40.482" v="149" actId="47"/>
        <pc:sldMkLst>
          <pc:docMk/>
          <pc:sldMk cId="2710929313" sldId="315"/>
        </pc:sldMkLst>
      </pc:sldChg>
      <pc:sldChg chg="del">
        <pc:chgData name="Almutairi T A O H (FCES)" userId="8fbd8949-7e48-4210-b6f0-d83fe02d77c3" providerId="ADAL" clId="{135EC2BA-6533-4818-B07B-F53401C1E82E}" dt="2021-10-29T09:44:50.338" v="138" actId="47"/>
        <pc:sldMkLst>
          <pc:docMk/>
          <pc:sldMk cId="3314036293" sldId="316"/>
        </pc:sldMkLst>
      </pc:sldChg>
      <pc:sldChg chg="del">
        <pc:chgData name="Almutairi T A O H (FCES)" userId="8fbd8949-7e48-4210-b6f0-d83fe02d77c3" providerId="ADAL" clId="{135EC2BA-6533-4818-B07B-F53401C1E82E}" dt="2021-10-29T09:45:39.451" v="148" actId="47"/>
        <pc:sldMkLst>
          <pc:docMk/>
          <pc:sldMk cId="3361946571" sldId="317"/>
        </pc:sldMkLst>
      </pc:sldChg>
      <pc:sldChg chg="del">
        <pc:chgData name="Almutairi T A O H (FCES)" userId="8fbd8949-7e48-4210-b6f0-d83fe02d77c3" providerId="ADAL" clId="{135EC2BA-6533-4818-B07B-F53401C1E82E}" dt="2021-10-29T09:45:37.310" v="146" actId="47"/>
        <pc:sldMkLst>
          <pc:docMk/>
          <pc:sldMk cId="3454586272" sldId="318"/>
        </pc:sldMkLst>
      </pc:sldChg>
      <pc:sldChg chg="del">
        <pc:chgData name="Almutairi T A O H (FCES)" userId="8fbd8949-7e48-4210-b6f0-d83fe02d77c3" providerId="ADAL" clId="{135EC2BA-6533-4818-B07B-F53401C1E82E}" dt="2021-10-29T09:45:32.997" v="143" actId="47"/>
        <pc:sldMkLst>
          <pc:docMk/>
          <pc:sldMk cId="1846902703" sldId="319"/>
        </pc:sldMkLst>
      </pc:sldChg>
      <pc:sldChg chg="del">
        <pc:chgData name="Almutairi T A O H (FCES)" userId="8fbd8949-7e48-4210-b6f0-d83fe02d77c3" providerId="ADAL" clId="{135EC2BA-6533-4818-B07B-F53401C1E82E}" dt="2021-10-29T09:45:34.191" v="144" actId="47"/>
        <pc:sldMkLst>
          <pc:docMk/>
          <pc:sldMk cId="991246024" sldId="320"/>
        </pc:sldMkLst>
      </pc:sldChg>
      <pc:sldChg chg="del">
        <pc:chgData name="Almutairi T A O H (FCES)" userId="8fbd8949-7e48-4210-b6f0-d83fe02d77c3" providerId="ADAL" clId="{135EC2BA-6533-4818-B07B-F53401C1E82E}" dt="2021-10-29T09:44:43.195" v="137" actId="47"/>
        <pc:sldMkLst>
          <pc:docMk/>
          <pc:sldMk cId="3157558276" sldId="321"/>
        </pc:sldMkLst>
      </pc:sldChg>
      <pc:sldChg chg="del">
        <pc:chgData name="Almutairi T A O H (FCES)" userId="8fbd8949-7e48-4210-b6f0-d83fe02d77c3" providerId="ADAL" clId="{135EC2BA-6533-4818-B07B-F53401C1E82E}" dt="2021-10-29T09:45:36.270" v="145" actId="47"/>
        <pc:sldMkLst>
          <pc:docMk/>
          <pc:sldMk cId="1706781018" sldId="322"/>
        </pc:sldMkLst>
      </pc:sldChg>
      <pc:sldChg chg="del">
        <pc:chgData name="Almutairi T A O H (FCES)" userId="8fbd8949-7e48-4210-b6f0-d83fe02d77c3" providerId="ADAL" clId="{135EC2BA-6533-4818-B07B-F53401C1E82E}" dt="2021-10-29T09:45:31.383" v="142" actId="47"/>
        <pc:sldMkLst>
          <pc:docMk/>
          <pc:sldMk cId="1475157441" sldId="323"/>
        </pc:sldMkLst>
      </pc:sldChg>
      <pc:sldChg chg="modSp mod">
        <pc:chgData name="Almutairi T A O H (FCES)" userId="8fbd8949-7e48-4210-b6f0-d83fe02d77c3" providerId="ADAL" clId="{135EC2BA-6533-4818-B07B-F53401C1E82E}" dt="2021-10-29T10:11:17.216" v="2871" actId="20577"/>
        <pc:sldMkLst>
          <pc:docMk/>
          <pc:sldMk cId="1704198760" sldId="324"/>
        </pc:sldMkLst>
        <pc:spChg chg="mod">
          <ac:chgData name="Almutairi T A O H (FCES)" userId="8fbd8949-7e48-4210-b6f0-d83fe02d77c3" providerId="ADAL" clId="{135EC2BA-6533-4818-B07B-F53401C1E82E}" dt="2021-10-29T10:11:17.216" v="2871" actId="20577"/>
          <ac:spMkLst>
            <pc:docMk/>
            <pc:sldMk cId="1704198760" sldId="324"/>
            <ac:spMk id="13315" creationId="{00000000-0000-0000-0000-000000000000}"/>
          </ac:spMkLst>
        </pc:spChg>
      </pc:sldChg>
      <pc:sldChg chg="modSp add mod">
        <pc:chgData name="Almutairi T A O H (FCES)" userId="8fbd8949-7e48-4210-b6f0-d83fe02d77c3" providerId="ADAL" clId="{135EC2BA-6533-4818-B07B-F53401C1E82E}" dt="2021-10-29T10:03:57.519" v="1870" actId="20577"/>
        <pc:sldMkLst>
          <pc:docMk/>
          <pc:sldMk cId="3066015917" sldId="325"/>
        </pc:sldMkLst>
        <pc:spChg chg="mod">
          <ac:chgData name="Almutairi T A O H (FCES)" userId="8fbd8949-7e48-4210-b6f0-d83fe02d77c3" providerId="ADAL" clId="{135EC2BA-6533-4818-B07B-F53401C1E82E}" dt="2021-10-29T10:03:57.519" v="1870" actId="20577"/>
          <ac:spMkLst>
            <pc:docMk/>
            <pc:sldMk cId="3066015917" sldId="325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53.514" v="140" actId="47"/>
        <pc:sldMkLst>
          <pc:docMk/>
          <pc:sldMk cId="3583123127" sldId="325"/>
        </pc:sldMkLst>
      </pc:sldChg>
      <pc:sldChg chg="del">
        <pc:chgData name="Almutairi T A O H (FCES)" userId="8fbd8949-7e48-4210-b6f0-d83fe02d77c3" providerId="ADAL" clId="{135EC2BA-6533-4818-B07B-F53401C1E82E}" dt="2021-10-29T09:45:38.385" v="147" actId="47"/>
        <pc:sldMkLst>
          <pc:docMk/>
          <pc:sldMk cId="2287297156" sldId="326"/>
        </pc:sldMkLst>
      </pc:sldChg>
      <pc:sldChg chg="modSp add mod">
        <pc:chgData name="Almutairi T A O H (FCES)" userId="8fbd8949-7e48-4210-b6f0-d83fe02d77c3" providerId="ADAL" clId="{135EC2BA-6533-4818-B07B-F53401C1E82E}" dt="2021-10-29T09:55:21.457" v="949" actId="20577"/>
        <pc:sldMkLst>
          <pc:docMk/>
          <pc:sldMk cId="3986299430" sldId="326"/>
        </pc:sldMkLst>
        <pc:spChg chg="mod">
          <ac:chgData name="Almutairi T A O H (FCES)" userId="8fbd8949-7e48-4210-b6f0-d83fe02d77c3" providerId="ADAL" clId="{135EC2BA-6533-4818-B07B-F53401C1E82E}" dt="2021-10-29T09:55:21.457" v="949" actId="20577"/>
          <ac:spMkLst>
            <pc:docMk/>
            <pc:sldMk cId="3986299430" sldId="326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4:03.830" v="136" actId="47"/>
        <pc:sldMkLst>
          <pc:docMk/>
          <pc:sldMk cId="66362974" sldId="327"/>
        </pc:sldMkLst>
      </pc:sldChg>
      <pc:sldChg chg="modSp add mod">
        <pc:chgData name="Almutairi T A O H (FCES)" userId="8fbd8949-7e48-4210-b6f0-d83fe02d77c3" providerId="ADAL" clId="{135EC2BA-6533-4818-B07B-F53401C1E82E}" dt="2021-10-29T09:58:10.477" v="1237" actId="20577"/>
        <pc:sldMkLst>
          <pc:docMk/>
          <pc:sldMk cId="1502871932" sldId="327"/>
        </pc:sldMkLst>
        <pc:spChg chg="mod">
          <ac:chgData name="Almutairi T A O H (FCES)" userId="8fbd8949-7e48-4210-b6f0-d83fe02d77c3" providerId="ADAL" clId="{135EC2BA-6533-4818-B07B-F53401C1E82E}" dt="2021-10-29T09:56:17.480" v="957" actId="20577"/>
          <ac:spMkLst>
            <pc:docMk/>
            <pc:sldMk cId="1502871932" sldId="327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09:58:10.477" v="1237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del">
        <pc:chgData name="Almutairi T A O H (FCES)" userId="8fbd8949-7e48-4210-b6f0-d83fe02d77c3" providerId="ADAL" clId="{135EC2BA-6533-4818-B07B-F53401C1E82E}" dt="2021-10-29T09:45:30.085" v="141" actId="47"/>
        <pc:sldMkLst>
          <pc:docMk/>
          <pc:sldMk cId="2886736282" sldId="328"/>
        </pc:sldMkLst>
      </pc:sldChg>
      <pc:sldChg chg="modSp add mod">
        <pc:chgData name="Almutairi T A O H (FCES)" userId="8fbd8949-7e48-4210-b6f0-d83fe02d77c3" providerId="ADAL" clId="{135EC2BA-6533-4818-B07B-F53401C1E82E}" dt="2021-10-29T10:02:12.981" v="1553" actId="27636"/>
        <pc:sldMkLst>
          <pc:docMk/>
          <pc:sldMk cId="3572297112" sldId="328"/>
        </pc:sldMkLst>
        <pc:spChg chg="mod">
          <ac:chgData name="Almutairi T A O H (FCES)" userId="8fbd8949-7e48-4210-b6f0-d83fe02d77c3" providerId="ADAL" clId="{135EC2BA-6533-4818-B07B-F53401C1E82E}" dt="2021-10-29T09:59:12.618" v="1249" actId="20577"/>
          <ac:spMkLst>
            <pc:docMk/>
            <pc:sldMk cId="3572297112" sldId="328"/>
            <ac:spMk id="2" creationId="{00000000-0000-0000-0000-000000000000}"/>
          </ac:spMkLst>
        </pc:spChg>
        <pc:spChg chg="mod">
          <ac:chgData name="Almutairi T A O H (FCES)" userId="8fbd8949-7e48-4210-b6f0-d83fe02d77c3" providerId="ADAL" clId="{135EC2BA-6533-4818-B07B-F53401C1E82E}" dt="2021-10-29T10:02:12.981" v="1553" actId="27636"/>
          <ac:spMkLst>
            <pc:docMk/>
            <pc:sldMk cId="3572297112" sldId="328"/>
            <ac:spMk id="3" creationId="{00000000-0000-0000-0000-000000000000}"/>
          </ac:spMkLst>
        </pc:spChg>
      </pc:sldChg>
      <pc:sldChg chg="modSp mod">
        <pc:chgData name="Almutairi T A O H (FCES)" userId="8fbd8949-7e48-4210-b6f0-d83fe02d77c3" providerId="ADAL" clId="{135EC2BA-6533-4818-B07B-F53401C1E82E}" dt="2021-11-05T10:22:49.803" v="3976" actId="27636"/>
        <pc:sldMkLst>
          <pc:docMk/>
          <pc:sldMk cId="270185241" sldId="329"/>
        </pc:sldMkLst>
        <pc:spChg chg="mod">
          <ac:chgData name="Almutairi T A O H (FCES)" userId="8fbd8949-7e48-4210-b6f0-d83fe02d77c3" providerId="ADAL" clId="{135EC2BA-6533-4818-B07B-F53401C1E82E}" dt="2021-11-05T10:22:49.803" v="3976" actId="27636"/>
          <ac:spMkLst>
            <pc:docMk/>
            <pc:sldMk cId="270185241" sldId="329"/>
            <ac:spMk id="3" creationId="{36735DBE-B554-4477-A0A8-F436D956AEA1}"/>
          </ac:spMkLst>
        </pc:spChg>
      </pc:sldChg>
      <pc:sldChg chg="del">
        <pc:chgData name="Almutairi T A O H (FCES)" userId="8fbd8949-7e48-4210-b6f0-d83fe02d77c3" providerId="ADAL" clId="{135EC2BA-6533-4818-B07B-F53401C1E82E}" dt="2021-10-29T09:43:50.428" v="135" actId="47"/>
        <pc:sldMkLst>
          <pc:docMk/>
          <pc:sldMk cId="3093555430" sldId="329"/>
        </pc:sldMkLst>
      </pc:sldChg>
      <pc:sldChg chg="del">
        <pc:chgData name="Almutairi T A O H (FCES)" userId="8fbd8949-7e48-4210-b6f0-d83fe02d77c3" providerId="ADAL" clId="{135EC2BA-6533-4818-B07B-F53401C1E82E}" dt="2021-10-29T09:44:52.380" v="139" actId="47"/>
        <pc:sldMkLst>
          <pc:docMk/>
          <pc:sldMk cId="3374164030" sldId="330"/>
        </pc:sldMkLst>
      </pc:sldChg>
    </pc:docChg>
  </pc:docChgLst>
  <pc:docChgLst>
    <pc:chgData name="Mutasa T R R T (FCES)" userId="S::30004825@students.southwales.ac.uk::e10a28fd-ae22-4d0d-acae-6a3382516f36" providerId="AD" clId="Web-{20F081F3-818F-0DDB-4C32-74C2A5D07321}"/>
    <pc:docChg chg="addSld delSld modSld">
      <pc:chgData name="Mutasa T R R T (FCES)" userId="S::30004825@students.southwales.ac.uk::e10a28fd-ae22-4d0d-acae-6a3382516f36" providerId="AD" clId="Web-{20F081F3-818F-0DDB-4C32-74C2A5D07321}" dt="2021-11-02T12:39:58.267" v="83"/>
      <pc:docMkLst>
        <pc:docMk/>
      </pc:docMkLst>
      <pc:sldChg chg="modSp">
        <pc:chgData name="Mutasa T R R T (FCES)" userId="S::30004825@students.southwales.ac.uk::e10a28fd-ae22-4d0d-acae-6a3382516f36" providerId="AD" clId="Web-{20F081F3-818F-0DDB-4C32-74C2A5D07321}" dt="2021-11-02T12:35:30.385" v="12" actId="20577"/>
        <pc:sldMkLst>
          <pc:docMk/>
          <pc:sldMk cId="1871673063" sldId="309"/>
        </pc:sldMkLst>
        <pc:spChg chg="mod">
          <ac:chgData name="Mutasa T R R T (FCES)" userId="S::30004825@students.southwales.ac.uk::e10a28fd-ae22-4d0d-acae-6a3382516f36" providerId="AD" clId="Web-{20F081F3-818F-0DDB-4C32-74C2A5D07321}" dt="2021-11-02T12:35:30.385" v="12" actId="20577"/>
          <ac:spMkLst>
            <pc:docMk/>
            <pc:sldMk cId="1871673063" sldId="309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4:18.274" v="3" actId="20577"/>
        <pc:sldMkLst>
          <pc:docMk/>
          <pc:sldMk cId="3066015917" sldId="325"/>
        </pc:sldMkLst>
        <pc:spChg chg="mod">
          <ac:chgData name="Mutasa T R R T (FCES)" userId="S::30004825@students.southwales.ac.uk::e10a28fd-ae22-4d0d-acae-6a3382516f36" providerId="AD" clId="Web-{20F081F3-818F-0DDB-4C32-74C2A5D07321}" dt="2021-11-02T12:34:18.274" v="3" actId="20577"/>
          <ac:spMkLst>
            <pc:docMk/>
            <pc:sldMk cId="3066015917" sldId="325"/>
            <ac:spMk id="2" creationId="{00000000-0000-0000-0000-000000000000}"/>
          </ac:spMkLst>
        </pc:spChg>
      </pc:sldChg>
      <pc:sldChg chg="modSp">
        <pc:chgData name="Mutasa T R R T (FCES)" userId="S::30004825@students.southwales.ac.uk::e10a28fd-ae22-4d0d-acae-6a3382516f36" providerId="AD" clId="Web-{20F081F3-818F-0DDB-4C32-74C2A5D07321}" dt="2021-11-02T12:33:49.945" v="1" actId="20577"/>
        <pc:sldMkLst>
          <pc:docMk/>
          <pc:sldMk cId="1502871932" sldId="327"/>
        </pc:sldMkLst>
        <pc:spChg chg="mod">
          <ac:chgData name="Mutasa T R R T (FCES)" userId="S::30004825@students.southwales.ac.uk::e10a28fd-ae22-4d0d-acae-6a3382516f36" providerId="AD" clId="Web-{20F081F3-818F-0DDB-4C32-74C2A5D07321}" dt="2021-11-02T12:33:49.945" v="1" actId="20577"/>
          <ac:spMkLst>
            <pc:docMk/>
            <pc:sldMk cId="1502871932" sldId="327"/>
            <ac:spMk id="3" creationId="{00000000-0000-0000-0000-000000000000}"/>
          </ac:spMkLst>
        </pc:spChg>
      </pc:sldChg>
      <pc:sldChg chg="modSp new">
        <pc:chgData name="Mutasa T R R T (FCES)" userId="S::30004825@students.southwales.ac.uk::e10a28fd-ae22-4d0d-acae-6a3382516f36" providerId="AD" clId="Web-{20F081F3-818F-0DDB-4C32-74C2A5D07321}" dt="2021-11-02T12:39:09.281" v="82" actId="20577"/>
        <pc:sldMkLst>
          <pc:docMk/>
          <pc:sldMk cId="270185241" sldId="329"/>
        </pc:sldMkLst>
        <pc:spChg chg="mod">
          <ac:chgData name="Mutasa T R R T (FCES)" userId="S::30004825@students.southwales.ac.uk::e10a28fd-ae22-4d0d-acae-6a3382516f36" providerId="AD" clId="Web-{20F081F3-818F-0DDB-4C32-74C2A5D07321}" dt="2021-11-02T12:36:36.230" v="17" actId="20577"/>
          <ac:spMkLst>
            <pc:docMk/>
            <pc:sldMk cId="270185241" sldId="329"/>
            <ac:spMk id="2" creationId="{57FF02FF-A8C5-485C-94EB-3E1DAAFD110F}"/>
          </ac:spMkLst>
        </pc:spChg>
        <pc:spChg chg="mod">
          <ac:chgData name="Mutasa T R R T (FCES)" userId="S::30004825@students.southwales.ac.uk::e10a28fd-ae22-4d0d-acae-6a3382516f36" providerId="AD" clId="Web-{20F081F3-818F-0DDB-4C32-74C2A5D07321}" dt="2021-11-02T12:39:09.281" v="82" actId="20577"/>
          <ac:spMkLst>
            <pc:docMk/>
            <pc:sldMk cId="270185241" sldId="329"/>
            <ac:spMk id="3" creationId="{36735DBE-B554-4477-A0A8-F436D956AEA1}"/>
          </ac:spMkLst>
        </pc:spChg>
      </pc:sldChg>
      <pc:sldChg chg="new del">
        <pc:chgData name="Mutasa T R R T (FCES)" userId="S::30004825@students.southwales.ac.uk::e10a28fd-ae22-4d0d-acae-6a3382516f36" providerId="AD" clId="Web-{20F081F3-818F-0DDB-4C32-74C2A5D07321}" dt="2021-11-02T12:39:58.267" v="83"/>
        <pc:sldMkLst>
          <pc:docMk/>
          <pc:sldMk cId="3738298503" sldId="33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D560D-F753-4983-9304-60251255DC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A48FFA-0F43-472B-835A-594C45F63859}">
      <dgm:prSet/>
      <dgm:spPr/>
      <dgm:t>
        <a:bodyPr/>
        <a:lstStyle/>
        <a:p>
          <a:r>
            <a:rPr lang="en-GB"/>
            <a:t>The library booking system can only be used by registered member of the University</a:t>
          </a:r>
          <a:endParaRPr lang="en-US"/>
        </a:p>
      </dgm:t>
    </dgm:pt>
    <dgm:pt modelId="{4CFBD0FA-2F5B-4E33-8663-42A83636CF19}" type="parTrans" cxnId="{164109FF-2413-4A39-A156-458ACEBD7592}">
      <dgm:prSet/>
      <dgm:spPr/>
      <dgm:t>
        <a:bodyPr/>
        <a:lstStyle/>
        <a:p>
          <a:endParaRPr lang="en-US"/>
        </a:p>
      </dgm:t>
    </dgm:pt>
    <dgm:pt modelId="{D9216555-05ED-44CA-BF44-AE8CE3D35B9F}" type="sibTrans" cxnId="{164109FF-2413-4A39-A156-458ACEBD7592}">
      <dgm:prSet/>
      <dgm:spPr/>
      <dgm:t>
        <a:bodyPr/>
        <a:lstStyle/>
        <a:p>
          <a:endParaRPr lang="en-US"/>
        </a:p>
      </dgm:t>
    </dgm:pt>
    <dgm:pt modelId="{A72DE4AE-F5C6-4555-A8A5-849C132680B0}">
      <dgm:prSet/>
      <dgm:spPr/>
      <dgm:t>
        <a:bodyPr/>
        <a:lstStyle/>
        <a:p>
          <a:r>
            <a:rPr lang="en-GB"/>
            <a:t>The terms are conditions must be adhered to by all users of the booking system</a:t>
          </a:r>
          <a:endParaRPr lang="en-US"/>
        </a:p>
      </dgm:t>
    </dgm:pt>
    <dgm:pt modelId="{640C9AB2-7086-4F7E-937F-4BA6C4E14A85}" type="parTrans" cxnId="{9AA4FFD0-2370-46CF-A829-DD303F24710E}">
      <dgm:prSet/>
      <dgm:spPr/>
      <dgm:t>
        <a:bodyPr/>
        <a:lstStyle/>
        <a:p>
          <a:endParaRPr lang="en-US"/>
        </a:p>
      </dgm:t>
    </dgm:pt>
    <dgm:pt modelId="{7A96A83B-9EE5-4FBF-AF0B-7BFF3EF63C17}" type="sibTrans" cxnId="{9AA4FFD0-2370-46CF-A829-DD303F24710E}">
      <dgm:prSet/>
      <dgm:spPr/>
      <dgm:t>
        <a:bodyPr/>
        <a:lstStyle/>
        <a:p>
          <a:endParaRPr lang="en-US"/>
        </a:p>
      </dgm:t>
    </dgm:pt>
    <dgm:pt modelId="{0F5B2482-A6F1-459D-9496-27FDA939CAB5}">
      <dgm:prSet/>
      <dgm:spPr/>
      <dgm:t>
        <a:bodyPr/>
        <a:lstStyle/>
        <a:p>
          <a:r>
            <a:rPr lang="en-GB"/>
            <a:t>These terms and conditions can be amended by the Librarian at any time</a:t>
          </a:r>
          <a:endParaRPr lang="en-US"/>
        </a:p>
      </dgm:t>
    </dgm:pt>
    <dgm:pt modelId="{49994CC8-C587-4388-8948-D21307270CE4}" type="parTrans" cxnId="{2532F0BB-3036-4751-AF89-80275A057039}">
      <dgm:prSet/>
      <dgm:spPr/>
      <dgm:t>
        <a:bodyPr/>
        <a:lstStyle/>
        <a:p>
          <a:endParaRPr lang="en-US"/>
        </a:p>
      </dgm:t>
    </dgm:pt>
    <dgm:pt modelId="{026DF8C3-2F36-4309-B950-E86DD7EE2770}" type="sibTrans" cxnId="{2532F0BB-3036-4751-AF89-80275A057039}">
      <dgm:prSet/>
      <dgm:spPr/>
      <dgm:t>
        <a:bodyPr/>
        <a:lstStyle/>
        <a:p>
          <a:endParaRPr lang="en-US"/>
        </a:p>
      </dgm:t>
    </dgm:pt>
    <dgm:pt modelId="{86EE35BD-83D6-4DB5-B3A5-DEB3369EB825}">
      <dgm:prSet/>
      <dgm:spPr/>
      <dgm:t>
        <a:bodyPr/>
        <a:lstStyle/>
        <a:p>
          <a:r>
            <a:rPr lang="en-GB"/>
            <a:t>The Librarian is authorized to levy late return and lost item charges</a:t>
          </a:r>
          <a:endParaRPr lang="en-US"/>
        </a:p>
      </dgm:t>
    </dgm:pt>
    <dgm:pt modelId="{7DBFEB09-74FD-4774-97FF-BABA96629041}" type="parTrans" cxnId="{E058E735-4F18-4943-B515-0CEE1F79A128}">
      <dgm:prSet/>
      <dgm:spPr/>
      <dgm:t>
        <a:bodyPr/>
        <a:lstStyle/>
        <a:p>
          <a:endParaRPr lang="en-US"/>
        </a:p>
      </dgm:t>
    </dgm:pt>
    <dgm:pt modelId="{47431B67-4F57-4C32-B732-0F548C6B846D}" type="sibTrans" cxnId="{E058E735-4F18-4943-B515-0CEE1F79A128}">
      <dgm:prSet/>
      <dgm:spPr/>
      <dgm:t>
        <a:bodyPr/>
        <a:lstStyle/>
        <a:p>
          <a:endParaRPr lang="en-US"/>
        </a:p>
      </dgm:t>
    </dgm:pt>
    <dgm:pt modelId="{F06B62D0-81EF-4ED8-ACAE-8879082064D6}" type="pres">
      <dgm:prSet presAssocID="{904D560D-F753-4983-9304-60251255DC3A}" presName="root" presStyleCnt="0">
        <dgm:presLayoutVars>
          <dgm:dir/>
          <dgm:resizeHandles val="exact"/>
        </dgm:presLayoutVars>
      </dgm:prSet>
      <dgm:spPr/>
    </dgm:pt>
    <dgm:pt modelId="{FE73CBFC-A41E-4F20-A88B-66705E63B83E}" type="pres">
      <dgm:prSet presAssocID="{22A48FFA-0F43-472B-835A-594C45F63859}" presName="compNode" presStyleCnt="0"/>
      <dgm:spPr/>
    </dgm:pt>
    <dgm:pt modelId="{41A89DBF-2D18-4C38-9EEF-A48D685D7C29}" type="pres">
      <dgm:prSet presAssocID="{22A48FFA-0F43-472B-835A-594C45F63859}" presName="bgRect" presStyleLbl="bgShp" presStyleIdx="0" presStyleCnt="4"/>
      <dgm:spPr/>
    </dgm:pt>
    <dgm:pt modelId="{6ADA4B50-EE59-488A-A25D-DEEABFF9F11D}" type="pres">
      <dgm:prSet presAssocID="{22A48FFA-0F43-472B-835A-594C45F638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B8F4C8A-4384-456F-ADAE-483902FFBBBF}" type="pres">
      <dgm:prSet presAssocID="{22A48FFA-0F43-472B-835A-594C45F63859}" presName="spaceRect" presStyleCnt="0"/>
      <dgm:spPr/>
    </dgm:pt>
    <dgm:pt modelId="{A89437DE-0BF8-4DE7-9137-C3AF93F196D1}" type="pres">
      <dgm:prSet presAssocID="{22A48FFA-0F43-472B-835A-594C45F63859}" presName="parTx" presStyleLbl="revTx" presStyleIdx="0" presStyleCnt="4">
        <dgm:presLayoutVars>
          <dgm:chMax val="0"/>
          <dgm:chPref val="0"/>
        </dgm:presLayoutVars>
      </dgm:prSet>
      <dgm:spPr/>
    </dgm:pt>
    <dgm:pt modelId="{31EB67C2-F996-49C2-A6E8-E362CCF31073}" type="pres">
      <dgm:prSet presAssocID="{D9216555-05ED-44CA-BF44-AE8CE3D35B9F}" presName="sibTrans" presStyleCnt="0"/>
      <dgm:spPr/>
    </dgm:pt>
    <dgm:pt modelId="{4BC0DA76-B17E-45EE-BD26-862C23B26533}" type="pres">
      <dgm:prSet presAssocID="{A72DE4AE-F5C6-4555-A8A5-849C132680B0}" presName="compNode" presStyleCnt="0"/>
      <dgm:spPr/>
    </dgm:pt>
    <dgm:pt modelId="{68BF2344-FB59-4955-AE7B-8D5B78AAF036}" type="pres">
      <dgm:prSet presAssocID="{A72DE4AE-F5C6-4555-A8A5-849C132680B0}" presName="bgRect" presStyleLbl="bgShp" presStyleIdx="1" presStyleCnt="4"/>
      <dgm:spPr/>
    </dgm:pt>
    <dgm:pt modelId="{B8B697E5-C04F-4539-A4C5-DE19938AD91D}" type="pres">
      <dgm:prSet presAssocID="{A72DE4AE-F5C6-4555-A8A5-849C132680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59AB437-1958-4DD8-93BF-D30D2E2DEC1B}" type="pres">
      <dgm:prSet presAssocID="{A72DE4AE-F5C6-4555-A8A5-849C132680B0}" presName="spaceRect" presStyleCnt="0"/>
      <dgm:spPr/>
    </dgm:pt>
    <dgm:pt modelId="{0B9FA81A-3060-4B03-9EDD-4D08C85890D0}" type="pres">
      <dgm:prSet presAssocID="{A72DE4AE-F5C6-4555-A8A5-849C132680B0}" presName="parTx" presStyleLbl="revTx" presStyleIdx="1" presStyleCnt="4">
        <dgm:presLayoutVars>
          <dgm:chMax val="0"/>
          <dgm:chPref val="0"/>
        </dgm:presLayoutVars>
      </dgm:prSet>
      <dgm:spPr/>
    </dgm:pt>
    <dgm:pt modelId="{30E30B20-9203-4861-A1EE-10FFAAC0983A}" type="pres">
      <dgm:prSet presAssocID="{7A96A83B-9EE5-4FBF-AF0B-7BFF3EF63C17}" presName="sibTrans" presStyleCnt="0"/>
      <dgm:spPr/>
    </dgm:pt>
    <dgm:pt modelId="{EA824CBD-E7BE-40FF-803D-FB99B8545674}" type="pres">
      <dgm:prSet presAssocID="{0F5B2482-A6F1-459D-9496-27FDA939CAB5}" presName="compNode" presStyleCnt="0"/>
      <dgm:spPr/>
    </dgm:pt>
    <dgm:pt modelId="{0423D848-B915-4E6A-88EA-06405BE483F3}" type="pres">
      <dgm:prSet presAssocID="{0F5B2482-A6F1-459D-9496-27FDA939CAB5}" presName="bgRect" presStyleLbl="bgShp" presStyleIdx="2" presStyleCnt="4"/>
      <dgm:spPr/>
    </dgm:pt>
    <dgm:pt modelId="{6FC565BD-5E83-48E5-9397-1DC111059D23}" type="pres">
      <dgm:prSet presAssocID="{0F5B2482-A6F1-459D-9496-27FDA939CA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3EDFED2-DFE4-4568-BF4F-FEC2D8BF0574}" type="pres">
      <dgm:prSet presAssocID="{0F5B2482-A6F1-459D-9496-27FDA939CAB5}" presName="spaceRect" presStyleCnt="0"/>
      <dgm:spPr/>
    </dgm:pt>
    <dgm:pt modelId="{99874D7F-8AEA-40A2-B2E1-04EFDF0C54D8}" type="pres">
      <dgm:prSet presAssocID="{0F5B2482-A6F1-459D-9496-27FDA939CAB5}" presName="parTx" presStyleLbl="revTx" presStyleIdx="2" presStyleCnt="4">
        <dgm:presLayoutVars>
          <dgm:chMax val="0"/>
          <dgm:chPref val="0"/>
        </dgm:presLayoutVars>
      </dgm:prSet>
      <dgm:spPr/>
    </dgm:pt>
    <dgm:pt modelId="{9323CC4B-D2A9-4135-9701-EDE3E367BAC9}" type="pres">
      <dgm:prSet presAssocID="{026DF8C3-2F36-4309-B950-E86DD7EE2770}" presName="sibTrans" presStyleCnt="0"/>
      <dgm:spPr/>
    </dgm:pt>
    <dgm:pt modelId="{152AD913-85CE-4A5F-B4DA-9EC062EA99DD}" type="pres">
      <dgm:prSet presAssocID="{86EE35BD-83D6-4DB5-B3A5-DEB3369EB825}" presName="compNode" presStyleCnt="0"/>
      <dgm:spPr/>
    </dgm:pt>
    <dgm:pt modelId="{79B08BE9-9358-4AF0-B8BB-F2742AF0F3A4}" type="pres">
      <dgm:prSet presAssocID="{86EE35BD-83D6-4DB5-B3A5-DEB3369EB825}" presName="bgRect" presStyleLbl="bgShp" presStyleIdx="3" presStyleCnt="4"/>
      <dgm:spPr/>
    </dgm:pt>
    <dgm:pt modelId="{EED2A67A-117E-4518-9541-71DA342E7782}" type="pres">
      <dgm:prSet presAssocID="{86EE35BD-83D6-4DB5-B3A5-DEB3369EB8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5FC0DC3-3E17-456D-AC39-64E74F2EB715}" type="pres">
      <dgm:prSet presAssocID="{86EE35BD-83D6-4DB5-B3A5-DEB3369EB825}" presName="spaceRect" presStyleCnt="0"/>
      <dgm:spPr/>
    </dgm:pt>
    <dgm:pt modelId="{77687ED2-6F0B-4240-9284-0C50D0087D4D}" type="pres">
      <dgm:prSet presAssocID="{86EE35BD-83D6-4DB5-B3A5-DEB3369EB8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4B9C0C-C98A-446E-82C1-51837FC5A77F}" type="presOf" srcId="{0F5B2482-A6F1-459D-9496-27FDA939CAB5}" destId="{99874D7F-8AEA-40A2-B2E1-04EFDF0C54D8}" srcOrd="0" destOrd="0" presId="urn:microsoft.com/office/officeart/2018/2/layout/IconVerticalSolidList"/>
    <dgm:cxn modelId="{8BBCA82F-AD70-4F4F-BCAB-5613E5A113BB}" type="presOf" srcId="{A72DE4AE-F5C6-4555-A8A5-849C132680B0}" destId="{0B9FA81A-3060-4B03-9EDD-4D08C85890D0}" srcOrd="0" destOrd="0" presId="urn:microsoft.com/office/officeart/2018/2/layout/IconVerticalSolidList"/>
    <dgm:cxn modelId="{CAAF0E33-8CC2-490A-8AEA-050568A8F02C}" type="presOf" srcId="{22A48FFA-0F43-472B-835A-594C45F63859}" destId="{A89437DE-0BF8-4DE7-9137-C3AF93F196D1}" srcOrd="0" destOrd="0" presId="urn:microsoft.com/office/officeart/2018/2/layout/IconVerticalSolidList"/>
    <dgm:cxn modelId="{E058E735-4F18-4943-B515-0CEE1F79A128}" srcId="{904D560D-F753-4983-9304-60251255DC3A}" destId="{86EE35BD-83D6-4DB5-B3A5-DEB3369EB825}" srcOrd="3" destOrd="0" parTransId="{7DBFEB09-74FD-4774-97FF-BABA96629041}" sibTransId="{47431B67-4F57-4C32-B732-0F548C6B846D}"/>
    <dgm:cxn modelId="{91EDCB88-CA83-4635-8D05-E7D2EE1CF814}" type="presOf" srcId="{904D560D-F753-4983-9304-60251255DC3A}" destId="{F06B62D0-81EF-4ED8-ACAE-8879082064D6}" srcOrd="0" destOrd="0" presId="urn:microsoft.com/office/officeart/2018/2/layout/IconVerticalSolidList"/>
    <dgm:cxn modelId="{205A86B7-40B0-4FAD-83CE-1E75B2AB2C99}" type="presOf" srcId="{86EE35BD-83D6-4DB5-B3A5-DEB3369EB825}" destId="{77687ED2-6F0B-4240-9284-0C50D0087D4D}" srcOrd="0" destOrd="0" presId="urn:microsoft.com/office/officeart/2018/2/layout/IconVerticalSolidList"/>
    <dgm:cxn modelId="{2532F0BB-3036-4751-AF89-80275A057039}" srcId="{904D560D-F753-4983-9304-60251255DC3A}" destId="{0F5B2482-A6F1-459D-9496-27FDA939CAB5}" srcOrd="2" destOrd="0" parTransId="{49994CC8-C587-4388-8948-D21307270CE4}" sibTransId="{026DF8C3-2F36-4309-B950-E86DD7EE2770}"/>
    <dgm:cxn modelId="{9AA4FFD0-2370-46CF-A829-DD303F24710E}" srcId="{904D560D-F753-4983-9304-60251255DC3A}" destId="{A72DE4AE-F5C6-4555-A8A5-849C132680B0}" srcOrd="1" destOrd="0" parTransId="{640C9AB2-7086-4F7E-937F-4BA6C4E14A85}" sibTransId="{7A96A83B-9EE5-4FBF-AF0B-7BFF3EF63C17}"/>
    <dgm:cxn modelId="{164109FF-2413-4A39-A156-458ACEBD7592}" srcId="{904D560D-F753-4983-9304-60251255DC3A}" destId="{22A48FFA-0F43-472B-835A-594C45F63859}" srcOrd="0" destOrd="0" parTransId="{4CFBD0FA-2F5B-4E33-8663-42A83636CF19}" sibTransId="{D9216555-05ED-44CA-BF44-AE8CE3D35B9F}"/>
    <dgm:cxn modelId="{BCEE2CFB-DAA8-45A8-9C11-14036FC7774C}" type="presParOf" srcId="{F06B62D0-81EF-4ED8-ACAE-8879082064D6}" destId="{FE73CBFC-A41E-4F20-A88B-66705E63B83E}" srcOrd="0" destOrd="0" presId="urn:microsoft.com/office/officeart/2018/2/layout/IconVerticalSolidList"/>
    <dgm:cxn modelId="{9890DDC5-B9DD-4A23-9EFA-4740CCC63DCF}" type="presParOf" srcId="{FE73CBFC-A41E-4F20-A88B-66705E63B83E}" destId="{41A89DBF-2D18-4C38-9EEF-A48D685D7C29}" srcOrd="0" destOrd="0" presId="urn:microsoft.com/office/officeart/2018/2/layout/IconVerticalSolidList"/>
    <dgm:cxn modelId="{E99D585E-622D-43F1-8F52-6816ED519911}" type="presParOf" srcId="{FE73CBFC-A41E-4F20-A88B-66705E63B83E}" destId="{6ADA4B50-EE59-488A-A25D-DEEABFF9F11D}" srcOrd="1" destOrd="0" presId="urn:microsoft.com/office/officeart/2018/2/layout/IconVerticalSolidList"/>
    <dgm:cxn modelId="{246FB1B5-7E9F-49E2-A263-4342D8D4279C}" type="presParOf" srcId="{FE73CBFC-A41E-4F20-A88B-66705E63B83E}" destId="{FB8F4C8A-4384-456F-ADAE-483902FFBBBF}" srcOrd="2" destOrd="0" presId="urn:microsoft.com/office/officeart/2018/2/layout/IconVerticalSolidList"/>
    <dgm:cxn modelId="{E0EE00DB-8115-46B3-B823-4991B3ECC76D}" type="presParOf" srcId="{FE73CBFC-A41E-4F20-A88B-66705E63B83E}" destId="{A89437DE-0BF8-4DE7-9137-C3AF93F196D1}" srcOrd="3" destOrd="0" presId="urn:microsoft.com/office/officeart/2018/2/layout/IconVerticalSolidList"/>
    <dgm:cxn modelId="{59D7E64B-4C92-4F33-80C3-B074C3104FC8}" type="presParOf" srcId="{F06B62D0-81EF-4ED8-ACAE-8879082064D6}" destId="{31EB67C2-F996-49C2-A6E8-E362CCF31073}" srcOrd="1" destOrd="0" presId="urn:microsoft.com/office/officeart/2018/2/layout/IconVerticalSolidList"/>
    <dgm:cxn modelId="{AD5BBF6F-8D36-4DFA-B275-760702200040}" type="presParOf" srcId="{F06B62D0-81EF-4ED8-ACAE-8879082064D6}" destId="{4BC0DA76-B17E-45EE-BD26-862C23B26533}" srcOrd="2" destOrd="0" presId="urn:microsoft.com/office/officeart/2018/2/layout/IconVerticalSolidList"/>
    <dgm:cxn modelId="{38D85538-5A35-41A7-9B20-34F595AE0653}" type="presParOf" srcId="{4BC0DA76-B17E-45EE-BD26-862C23B26533}" destId="{68BF2344-FB59-4955-AE7B-8D5B78AAF036}" srcOrd="0" destOrd="0" presId="urn:microsoft.com/office/officeart/2018/2/layout/IconVerticalSolidList"/>
    <dgm:cxn modelId="{C3E53E17-1BDC-4B5E-91FF-1C95469B01F6}" type="presParOf" srcId="{4BC0DA76-B17E-45EE-BD26-862C23B26533}" destId="{B8B697E5-C04F-4539-A4C5-DE19938AD91D}" srcOrd="1" destOrd="0" presId="urn:microsoft.com/office/officeart/2018/2/layout/IconVerticalSolidList"/>
    <dgm:cxn modelId="{C2DE3836-BCC3-4AB7-9AF7-9BD100EE43AC}" type="presParOf" srcId="{4BC0DA76-B17E-45EE-BD26-862C23B26533}" destId="{A59AB437-1958-4DD8-93BF-D30D2E2DEC1B}" srcOrd="2" destOrd="0" presId="urn:microsoft.com/office/officeart/2018/2/layout/IconVerticalSolidList"/>
    <dgm:cxn modelId="{6FD0DA61-340A-4396-B27D-2DE01228392D}" type="presParOf" srcId="{4BC0DA76-B17E-45EE-BD26-862C23B26533}" destId="{0B9FA81A-3060-4B03-9EDD-4D08C85890D0}" srcOrd="3" destOrd="0" presId="urn:microsoft.com/office/officeart/2018/2/layout/IconVerticalSolidList"/>
    <dgm:cxn modelId="{6B56DB5B-A681-489A-BE4E-7B1BB03DF7F9}" type="presParOf" srcId="{F06B62D0-81EF-4ED8-ACAE-8879082064D6}" destId="{30E30B20-9203-4861-A1EE-10FFAAC0983A}" srcOrd="3" destOrd="0" presId="urn:microsoft.com/office/officeart/2018/2/layout/IconVerticalSolidList"/>
    <dgm:cxn modelId="{FAECFF92-6A57-4BAA-AAF7-9EE095DBA76F}" type="presParOf" srcId="{F06B62D0-81EF-4ED8-ACAE-8879082064D6}" destId="{EA824CBD-E7BE-40FF-803D-FB99B8545674}" srcOrd="4" destOrd="0" presId="urn:microsoft.com/office/officeart/2018/2/layout/IconVerticalSolidList"/>
    <dgm:cxn modelId="{B7B5854A-8109-451C-90AE-C76ED8F30069}" type="presParOf" srcId="{EA824CBD-E7BE-40FF-803D-FB99B8545674}" destId="{0423D848-B915-4E6A-88EA-06405BE483F3}" srcOrd="0" destOrd="0" presId="urn:microsoft.com/office/officeart/2018/2/layout/IconVerticalSolidList"/>
    <dgm:cxn modelId="{4D1FAE6E-F3AE-4C80-8F3C-E796555F265A}" type="presParOf" srcId="{EA824CBD-E7BE-40FF-803D-FB99B8545674}" destId="{6FC565BD-5E83-48E5-9397-1DC111059D23}" srcOrd="1" destOrd="0" presId="urn:microsoft.com/office/officeart/2018/2/layout/IconVerticalSolidList"/>
    <dgm:cxn modelId="{B521AA0A-EF0C-470F-AB19-8ECAE009CADE}" type="presParOf" srcId="{EA824CBD-E7BE-40FF-803D-FB99B8545674}" destId="{D3EDFED2-DFE4-4568-BF4F-FEC2D8BF0574}" srcOrd="2" destOrd="0" presId="urn:microsoft.com/office/officeart/2018/2/layout/IconVerticalSolidList"/>
    <dgm:cxn modelId="{27062FAF-1863-4E1E-A424-6F42A9182A92}" type="presParOf" srcId="{EA824CBD-E7BE-40FF-803D-FB99B8545674}" destId="{99874D7F-8AEA-40A2-B2E1-04EFDF0C54D8}" srcOrd="3" destOrd="0" presId="urn:microsoft.com/office/officeart/2018/2/layout/IconVerticalSolidList"/>
    <dgm:cxn modelId="{1C4ECA2A-CA58-447D-9468-5124FB0184F0}" type="presParOf" srcId="{F06B62D0-81EF-4ED8-ACAE-8879082064D6}" destId="{9323CC4B-D2A9-4135-9701-EDE3E367BAC9}" srcOrd="5" destOrd="0" presId="urn:microsoft.com/office/officeart/2018/2/layout/IconVerticalSolidList"/>
    <dgm:cxn modelId="{3D11F710-137D-44E0-9CC2-9DD6979031CF}" type="presParOf" srcId="{F06B62D0-81EF-4ED8-ACAE-8879082064D6}" destId="{152AD913-85CE-4A5F-B4DA-9EC062EA99DD}" srcOrd="6" destOrd="0" presId="urn:microsoft.com/office/officeart/2018/2/layout/IconVerticalSolidList"/>
    <dgm:cxn modelId="{70499EA1-B3D1-4F00-9291-D01D61FBA024}" type="presParOf" srcId="{152AD913-85CE-4A5F-B4DA-9EC062EA99DD}" destId="{79B08BE9-9358-4AF0-B8BB-F2742AF0F3A4}" srcOrd="0" destOrd="0" presId="urn:microsoft.com/office/officeart/2018/2/layout/IconVerticalSolidList"/>
    <dgm:cxn modelId="{51537426-B65A-4707-8565-6A999FA33244}" type="presParOf" srcId="{152AD913-85CE-4A5F-B4DA-9EC062EA99DD}" destId="{EED2A67A-117E-4518-9541-71DA342E7782}" srcOrd="1" destOrd="0" presId="urn:microsoft.com/office/officeart/2018/2/layout/IconVerticalSolidList"/>
    <dgm:cxn modelId="{086B2907-126E-42BD-90FC-531CFF6F4DBF}" type="presParOf" srcId="{152AD913-85CE-4A5F-B4DA-9EC062EA99DD}" destId="{E5FC0DC3-3E17-456D-AC39-64E74F2EB715}" srcOrd="2" destOrd="0" presId="urn:microsoft.com/office/officeart/2018/2/layout/IconVerticalSolidList"/>
    <dgm:cxn modelId="{A10DF455-DFC9-401D-B6F7-CACD107505CC}" type="presParOf" srcId="{152AD913-85CE-4A5F-B4DA-9EC062EA99DD}" destId="{77687ED2-6F0B-4240-9284-0C50D0087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93193-934F-4697-8BF9-30EDB9578D9D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D709DF-5319-444F-A270-053BFD4A0C59}">
      <dgm:prSet/>
      <dgm:spPr/>
      <dgm:t>
        <a:bodyPr/>
        <a:lstStyle/>
        <a:p>
          <a:r>
            <a:rPr lang="en-GB"/>
            <a:t>The Librarian can suspend the booking system for general administration and upgrade of the system</a:t>
          </a:r>
          <a:endParaRPr lang="en-US"/>
        </a:p>
      </dgm:t>
    </dgm:pt>
    <dgm:pt modelId="{C04D13A5-FE12-48C8-A5A8-25B29AA20694}" type="parTrans" cxnId="{B006D405-DD83-4D0D-9D28-DB9A0483C0D6}">
      <dgm:prSet/>
      <dgm:spPr/>
      <dgm:t>
        <a:bodyPr/>
        <a:lstStyle/>
        <a:p>
          <a:endParaRPr lang="en-US"/>
        </a:p>
      </dgm:t>
    </dgm:pt>
    <dgm:pt modelId="{192E6BD1-B789-4A8C-BFE3-E7B322A6E971}" type="sibTrans" cxnId="{B006D405-DD83-4D0D-9D28-DB9A0483C0D6}">
      <dgm:prSet/>
      <dgm:spPr/>
      <dgm:t>
        <a:bodyPr/>
        <a:lstStyle/>
        <a:p>
          <a:endParaRPr lang="en-US"/>
        </a:p>
      </dgm:t>
    </dgm:pt>
    <dgm:pt modelId="{DB80D69A-A4E4-41A0-A900-E7DB972860B3}">
      <dgm:prSet/>
      <dgm:spPr/>
      <dgm:t>
        <a:bodyPr/>
        <a:lstStyle/>
        <a:p>
          <a:r>
            <a:rPr lang="en-GB"/>
            <a:t>The Library is authorized to suspend the access to the booking system of any persons</a:t>
          </a:r>
          <a:endParaRPr lang="en-US"/>
        </a:p>
      </dgm:t>
    </dgm:pt>
    <dgm:pt modelId="{54153777-620D-4551-84D3-491AC1FDBFAC}" type="parTrans" cxnId="{CB4FAE9F-8884-4170-8FB8-4C6C21899503}">
      <dgm:prSet/>
      <dgm:spPr/>
      <dgm:t>
        <a:bodyPr/>
        <a:lstStyle/>
        <a:p>
          <a:endParaRPr lang="en-US"/>
        </a:p>
      </dgm:t>
    </dgm:pt>
    <dgm:pt modelId="{9D84B51A-A9DA-49AC-BA0E-245DC3C81EC2}" type="sibTrans" cxnId="{CB4FAE9F-8884-4170-8FB8-4C6C21899503}">
      <dgm:prSet/>
      <dgm:spPr/>
      <dgm:t>
        <a:bodyPr/>
        <a:lstStyle/>
        <a:p>
          <a:endParaRPr lang="en-US"/>
        </a:p>
      </dgm:t>
    </dgm:pt>
    <dgm:pt modelId="{043BE688-6141-4BC7-A78D-DEBA48BDCB9D}">
      <dgm:prSet/>
      <dgm:spPr/>
      <dgm:t>
        <a:bodyPr/>
        <a:lstStyle/>
        <a:p>
          <a:r>
            <a:rPr lang="en-GB"/>
            <a:t>Users of the booking system consent to the processing of their personal data for the purpose of management of the system</a:t>
          </a:r>
          <a:endParaRPr lang="en-US"/>
        </a:p>
      </dgm:t>
    </dgm:pt>
    <dgm:pt modelId="{E5A12C8F-A69C-444C-B12C-A67F462685A1}" type="parTrans" cxnId="{738B8DA1-37A0-4D43-9069-F97445613201}">
      <dgm:prSet/>
      <dgm:spPr/>
      <dgm:t>
        <a:bodyPr/>
        <a:lstStyle/>
        <a:p>
          <a:endParaRPr lang="en-US"/>
        </a:p>
      </dgm:t>
    </dgm:pt>
    <dgm:pt modelId="{81FD647D-5323-4950-BEBB-D6CC22511661}" type="sibTrans" cxnId="{738B8DA1-37A0-4D43-9069-F97445613201}">
      <dgm:prSet/>
      <dgm:spPr/>
      <dgm:t>
        <a:bodyPr/>
        <a:lstStyle/>
        <a:p>
          <a:endParaRPr lang="en-US"/>
        </a:p>
      </dgm:t>
    </dgm:pt>
    <dgm:pt modelId="{542A1B70-7864-46F2-BE36-FE6D016DBE0F}" type="pres">
      <dgm:prSet presAssocID="{93693193-934F-4697-8BF9-30EDB9578D9D}" presName="vert0" presStyleCnt="0">
        <dgm:presLayoutVars>
          <dgm:dir/>
          <dgm:animOne val="branch"/>
          <dgm:animLvl val="lvl"/>
        </dgm:presLayoutVars>
      </dgm:prSet>
      <dgm:spPr/>
    </dgm:pt>
    <dgm:pt modelId="{ED264BDA-AAA2-4211-8E96-C1787DD32F21}" type="pres">
      <dgm:prSet presAssocID="{6AD709DF-5319-444F-A270-053BFD4A0C59}" presName="thickLine" presStyleLbl="alignNode1" presStyleIdx="0" presStyleCnt="3"/>
      <dgm:spPr/>
    </dgm:pt>
    <dgm:pt modelId="{622C9118-9052-4FFB-A770-CF6B271AF4D8}" type="pres">
      <dgm:prSet presAssocID="{6AD709DF-5319-444F-A270-053BFD4A0C59}" presName="horz1" presStyleCnt="0"/>
      <dgm:spPr/>
    </dgm:pt>
    <dgm:pt modelId="{16CDF6D9-3D8E-435F-BB18-6FF2C0186CCF}" type="pres">
      <dgm:prSet presAssocID="{6AD709DF-5319-444F-A270-053BFD4A0C59}" presName="tx1" presStyleLbl="revTx" presStyleIdx="0" presStyleCnt="3"/>
      <dgm:spPr/>
    </dgm:pt>
    <dgm:pt modelId="{3AAF6715-0D7F-4CC6-85AC-D19E6706252E}" type="pres">
      <dgm:prSet presAssocID="{6AD709DF-5319-444F-A270-053BFD4A0C59}" presName="vert1" presStyleCnt="0"/>
      <dgm:spPr/>
    </dgm:pt>
    <dgm:pt modelId="{54FED574-3887-4A58-8732-9BAF55FC5475}" type="pres">
      <dgm:prSet presAssocID="{DB80D69A-A4E4-41A0-A900-E7DB972860B3}" presName="thickLine" presStyleLbl="alignNode1" presStyleIdx="1" presStyleCnt="3"/>
      <dgm:spPr/>
    </dgm:pt>
    <dgm:pt modelId="{54A9FB2C-93AA-4CEB-A093-03CC58C4705C}" type="pres">
      <dgm:prSet presAssocID="{DB80D69A-A4E4-41A0-A900-E7DB972860B3}" presName="horz1" presStyleCnt="0"/>
      <dgm:spPr/>
    </dgm:pt>
    <dgm:pt modelId="{34065A83-6D81-4FE2-855B-51C0097DEB66}" type="pres">
      <dgm:prSet presAssocID="{DB80D69A-A4E4-41A0-A900-E7DB972860B3}" presName="tx1" presStyleLbl="revTx" presStyleIdx="1" presStyleCnt="3"/>
      <dgm:spPr/>
    </dgm:pt>
    <dgm:pt modelId="{470045D4-8537-42D1-A93B-75ADF7803FD2}" type="pres">
      <dgm:prSet presAssocID="{DB80D69A-A4E4-41A0-A900-E7DB972860B3}" presName="vert1" presStyleCnt="0"/>
      <dgm:spPr/>
    </dgm:pt>
    <dgm:pt modelId="{D87043C3-A1AE-4103-B589-6D8FD1A7FA82}" type="pres">
      <dgm:prSet presAssocID="{043BE688-6141-4BC7-A78D-DEBA48BDCB9D}" presName="thickLine" presStyleLbl="alignNode1" presStyleIdx="2" presStyleCnt="3"/>
      <dgm:spPr/>
    </dgm:pt>
    <dgm:pt modelId="{4557EFC1-E372-4AD9-AB56-831275DED728}" type="pres">
      <dgm:prSet presAssocID="{043BE688-6141-4BC7-A78D-DEBA48BDCB9D}" presName="horz1" presStyleCnt="0"/>
      <dgm:spPr/>
    </dgm:pt>
    <dgm:pt modelId="{1C37AB60-489D-4D4E-BCDE-A8035D1EC0A2}" type="pres">
      <dgm:prSet presAssocID="{043BE688-6141-4BC7-A78D-DEBA48BDCB9D}" presName="tx1" presStyleLbl="revTx" presStyleIdx="2" presStyleCnt="3"/>
      <dgm:spPr/>
    </dgm:pt>
    <dgm:pt modelId="{8466CBE1-D1A6-4B69-9192-628926B0FCD4}" type="pres">
      <dgm:prSet presAssocID="{043BE688-6141-4BC7-A78D-DEBA48BDCB9D}" presName="vert1" presStyleCnt="0"/>
      <dgm:spPr/>
    </dgm:pt>
  </dgm:ptLst>
  <dgm:cxnLst>
    <dgm:cxn modelId="{B006D405-DD83-4D0D-9D28-DB9A0483C0D6}" srcId="{93693193-934F-4697-8BF9-30EDB9578D9D}" destId="{6AD709DF-5319-444F-A270-053BFD4A0C59}" srcOrd="0" destOrd="0" parTransId="{C04D13A5-FE12-48C8-A5A8-25B29AA20694}" sibTransId="{192E6BD1-B789-4A8C-BFE3-E7B322A6E971}"/>
    <dgm:cxn modelId="{3C1E772A-F02E-4BB8-84C9-938226756346}" type="presOf" srcId="{6AD709DF-5319-444F-A270-053BFD4A0C59}" destId="{16CDF6D9-3D8E-435F-BB18-6FF2C0186CCF}" srcOrd="0" destOrd="0" presId="urn:microsoft.com/office/officeart/2008/layout/LinedList"/>
    <dgm:cxn modelId="{4E43B04C-EF04-495E-A19A-B1C827933CBD}" type="presOf" srcId="{93693193-934F-4697-8BF9-30EDB9578D9D}" destId="{542A1B70-7864-46F2-BE36-FE6D016DBE0F}" srcOrd="0" destOrd="0" presId="urn:microsoft.com/office/officeart/2008/layout/LinedList"/>
    <dgm:cxn modelId="{CB4FAE9F-8884-4170-8FB8-4C6C21899503}" srcId="{93693193-934F-4697-8BF9-30EDB9578D9D}" destId="{DB80D69A-A4E4-41A0-A900-E7DB972860B3}" srcOrd="1" destOrd="0" parTransId="{54153777-620D-4551-84D3-491AC1FDBFAC}" sibTransId="{9D84B51A-A9DA-49AC-BA0E-245DC3C81EC2}"/>
    <dgm:cxn modelId="{738B8DA1-37A0-4D43-9069-F97445613201}" srcId="{93693193-934F-4697-8BF9-30EDB9578D9D}" destId="{043BE688-6141-4BC7-A78D-DEBA48BDCB9D}" srcOrd="2" destOrd="0" parTransId="{E5A12C8F-A69C-444C-B12C-A67F462685A1}" sibTransId="{81FD647D-5323-4950-BEBB-D6CC22511661}"/>
    <dgm:cxn modelId="{F3F1D4A3-BE90-4852-8C3A-61EF1234A3CF}" type="presOf" srcId="{043BE688-6141-4BC7-A78D-DEBA48BDCB9D}" destId="{1C37AB60-489D-4D4E-BCDE-A8035D1EC0A2}" srcOrd="0" destOrd="0" presId="urn:microsoft.com/office/officeart/2008/layout/LinedList"/>
    <dgm:cxn modelId="{51D6B1D3-147F-49F2-A392-64F4426CE826}" type="presOf" srcId="{DB80D69A-A4E4-41A0-A900-E7DB972860B3}" destId="{34065A83-6D81-4FE2-855B-51C0097DEB66}" srcOrd="0" destOrd="0" presId="urn:microsoft.com/office/officeart/2008/layout/LinedList"/>
    <dgm:cxn modelId="{B68B1B3B-FD17-4628-B095-65EA878EEAAB}" type="presParOf" srcId="{542A1B70-7864-46F2-BE36-FE6D016DBE0F}" destId="{ED264BDA-AAA2-4211-8E96-C1787DD32F21}" srcOrd="0" destOrd="0" presId="urn:microsoft.com/office/officeart/2008/layout/LinedList"/>
    <dgm:cxn modelId="{728AD59B-06A7-490A-BD8F-3497F487FB91}" type="presParOf" srcId="{542A1B70-7864-46F2-BE36-FE6D016DBE0F}" destId="{622C9118-9052-4FFB-A770-CF6B271AF4D8}" srcOrd="1" destOrd="0" presId="urn:microsoft.com/office/officeart/2008/layout/LinedList"/>
    <dgm:cxn modelId="{BC3B82E2-E0BF-47DC-B735-12DEDC6BC908}" type="presParOf" srcId="{622C9118-9052-4FFB-A770-CF6B271AF4D8}" destId="{16CDF6D9-3D8E-435F-BB18-6FF2C0186CCF}" srcOrd="0" destOrd="0" presId="urn:microsoft.com/office/officeart/2008/layout/LinedList"/>
    <dgm:cxn modelId="{E94CC807-A3C5-43E3-9323-7E3556E11163}" type="presParOf" srcId="{622C9118-9052-4FFB-A770-CF6B271AF4D8}" destId="{3AAF6715-0D7F-4CC6-85AC-D19E6706252E}" srcOrd="1" destOrd="0" presId="urn:microsoft.com/office/officeart/2008/layout/LinedList"/>
    <dgm:cxn modelId="{8977959A-EED4-4EA7-94D6-10965C8ECA61}" type="presParOf" srcId="{542A1B70-7864-46F2-BE36-FE6D016DBE0F}" destId="{54FED574-3887-4A58-8732-9BAF55FC5475}" srcOrd="2" destOrd="0" presId="urn:microsoft.com/office/officeart/2008/layout/LinedList"/>
    <dgm:cxn modelId="{F03CD921-1004-4CF6-99E3-5007AEB6D07E}" type="presParOf" srcId="{542A1B70-7864-46F2-BE36-FE6D016DBE0F}" destId="{54A9FB2C-93AA-4CEB-A093-03CC58C4705C}" srcOrd="3" destOrd="0" presId="urn:microsoft.com/office/officeart/2008/layout/LinedList"/>
    <dgm:cxn modelId="{45BF2625-F57A-4C2C-A34A-75D30CD35CA3}" type="presParOf" srcId="{54A9FB2C-93AA-4CEB-A093-03CC58C4705C}" destId="{34065A83-6D81-4FE2-855B-51C0097DEB66}" srcOrd="0" destOrd="0" presId="urn:microsoft.com/office/officeart/2008/layout/LinedList"/>
    <dgm:cxn modelId="{C636B8C6-13C6-4226-8E5C-0CE6FB5D4BFF}" type="presParOf" srcId="{54A9FB2C-93AA-4CEB-A093-03CC58C4705C}" destId="{470045D4-8537-42D1-A93B-75ADF7803FD2}" srcOrd="1" destOrd="0" presId="urn:microsoft.com/office/officeart/2008/layout/LinedList"/>
    <dgm:cxn modelId="{668AFBA1-77C5-4D39-887D-DED8846AF221}" type="presParOf" srcId="{542A1B70-7864-46F2-BE36-FE6D016DBE0F}" destId="{D87043C3-A1AE-4103-B589-6D8FD1A7FA82}" srcOrd="4" destOrd="0" presId="urn:microsoft.com/office/officeart/2008/layout/LinedList"/>
    <dgm:cxn modelId="{0A43F8D1-34B1-46AB-BE28-CBCE0727B68C}" type="presParOf" srcId="{542A1B70-7864-46F2-BE36-FE6D016DBE0F}" destId="{4557EFC1-E372-4AD9-AB56-831275DED728}" srcOrd="5" destOrd="0" presId="urn:microsoft.com/office/officeart/2008/layout/LinedList"/>
    <dgm:cxn modelId="{0E9E60E6-6451-451E-A4A3-C283F8B48931}" type="presParOf" srcId="{4557EFC1-E372-4AD9-AB56-831275DED728}" destId="{1C37AB60-489D-4D4E-BCDE-A8035D1EC0A2}" srcOrd="0" destOrd="0" presId="urn:microsoft.com/office/officeart/2008/layout/LinedList"/>
    <dgm:cxn modelId="{8CEB2A7C-CEAD-4E8F-99DE-67127EB91DC9}" type="presParOf" srcId="{4557EFC1-E372-4AD9-AB56-831275DED728}" destId="{8466CBE1-D1A6-4B69-9192-628926B0FC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96DE6-2DBE-4DD4-A283-5CF0B42325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3DB9C6-AAF4-4C46-B0A1-75D8220C9A87}">
      <dgm:prSet/>
      <dgm:spPr/>
      <dgm:t>
        <a:bodyPr/>
        <a:lstStyle/>
        <a:p>
          <a:r>
            <a:rPr lang="en-GB"/>
            <a:t>Users must return books on time or accept late payment charge</a:t>
          </a:r>
          <a:endParaRPr lang="en-US"/>
        </a:p>
      </dgm:t>
    </dgm:pt>
    <dgm:pt modelId="{FC006517-1C83-4EBF-B143-3616F64B14E6}" type="parTrans" cxnId="{5CE8D6EA-0539-4024-91C7-4A11F188602D}">
      <dgm:prSet/>
      <dgm:spPr/>
      <dgm:t>
        <a:bodyPr/>
        <a:lstStyle/>
        <a:p>
          <a:endParaRPr lang="en-US"/>
        </a:p>
      </dgm:t>
    </dgm:pt>
    <dgm:pt modelId="{73ED9053-7E5E-42B0-97CE-9A7D2A150834}" type="sibTrans" cxnId="{5CE8D6EA-0539-4024-91C7-4A11F188602D}">
      <dgm:prSet/>
      <dgm:spPr/>
      <dgm:t>
        <a:bodyPr/>
        <a:lstStyle/>
        <a:p>
          <a:endParaRPr lang="en-US"/>
        </a:p>
      </dgm:t>
    </dgm:pt>
    <dgm:pt modelId="{2A223E6C-9406-4E9C-8999-CB7FE4EE6BF2}">
      <dgm:prSet/>
      <dgm:spPr/>
      <dgm:t>
        <a:bodyPr/>
        <a:lstStyle/>
        <a:p>
          <a:r>
            <a:rPr lang="en-GB"/>
            <a:t>Users must not write on, or damage borrowed book</a:t>
          </a:r>
          <a:endParaRPr lang="en-US"/>
        </a:p>
      </dgm:t>
    </dgm:pt>
    <dgm:pt modelId="{86C7489E-5D97-49A6-AF32-FBA5E1A1F24D}" type="parTrans" cxnId="{21A307A5-65CC-4D74-AF25-2E64C24417D7}">
      <dgm:prSet/>
      <dgm:spPr/>
      <dgm:t>
        <a:bodyPr/>
        <a:lstStyle/>
        <a:p>
          <a:endParaRPr lang="en-US"/>
        </a:p>
      </dgm:t>
    </dgm:pt>
    <dgm:pt modelId="{8E50551D-7263-44DE-8ACA-910F672F232B}" type="sibTrans" cxnId="{21A307A5-65CC-4D74-AF25-2E64C24417D7}">
      <dgm:prSet/>
      <dgm:spPr/>
      <dgm:t>
        <a:bodyPr/>
        <a:lstStyle/>
        <a:p>
          <a:endParaRPr lang="en-US"/>
        </a:p>
      </dgm:t>
    </dgm:pt>
    <dgm:pt modelId="{A0938B10-502C-4DE4-80DC-C8AFB57A9056}">
      <dgm:prSet/>
      <dgm:spPr/>
      <dgm:t>
        <a:bodyPr/>
        <a:lstStyle/>
        <a:p>
          <a:r>
            <a:rPr lang="en-GB"/>
            <a:t>Users must not allow third party to use their account to access the booking system</a:t>
          </a:r>
          <a:endParaRPr lang="en-US"/>
        </a:p>
      </dgm:t>
    </dgm:pt>
    <dgm:pt modelId="{4A9EE2AC-4BE8-43DC-A86F-86F19C29DC41}" type="parTrans" cxnId="{8A6C7374-856F-404D-8CB1-E7B79704972B}">
      <dgm:prSet/>
      <dgm:spPr/>
      <dgm:t>
        <a:bodyPr/>
        <a:lstStyle/>
        <a:p>
          <a:endParaRPr lang="en-US"/>
        </a:p>
      </dgm:t>
    </dgm:pt>
    <dgm:pt modelId="{1AF971A1-025B-4596-85C3-0AF6BD205784}" type="sibTrans" cxnId="{8A6C7374-856F-404D-8CB1-E7B79704972B}">
      <dgm:prSet/>
      <dgm:spPr/>
      <dgm:t>
        <a:bodyPr/>
        <a:lstStyle/>
        <a:p>
          <a:endParaRPr lang="en-US"/>
        </a:p>
      </dgm:t>
    </dgm:pt>
    <dgm:pt modelId="{6B308730-BC83-4D93-82D4-6939568FA3AE}" type="pres">
      <dgm:prSet presAssocID="{F7996DE6-2DBE-4DD4-A283-5CF0B4232567}" presName="root" presStyleCnt="0">
        <dgm:presLayoutVars>
          <dgm:dir/>
          <dgm:resizeHandles val="exact"/>
        </dgm:presLayoutVars>
      </dgm:prSet>
      <dgm:spPr/>
    </dgm:pt>
    <dgm:pt modelId="{E7AA94D7-BC54-475F-A468-52A6007F1401}" type="pres">
      <dgm:prSet presAssocID="{143DB9C6-AAF4-4C46-B0A1-75D8220C9A87}" presName="compNode" presStyleCnt="0"/>
      <dgm:spPr/>
    </dgm:pt>
    <dgm:pt modelId="{61B69B0F-C04A-4905-90F7-3FFC60F1C1E0}" type="pres">
      <dgm:prSet presAssocID="{143DB9C6-AAF4-4C46-B0A1-75D8220C9A87}" presName="bgRect" presStyleLbl="bgShp" presStyleIdx="0" presStyleCnt="3"/>
      <dgm:spPr/>
    </dgm:pt>
    <dgm:pt modelId="{080F4B91-0AEF-44C6-8488-B21E9F5AFFC7}" type="pres">
      <dgm:prSet presAssocID="{143DB9C6-AAF4-4C46-B0A1-75D8220C9A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C22EE21-ACEC-481E-B2D5-1725F35CF50D}" type="pres">
      <dgm:prSet presAssocID="{143DB9C6-AAF4-4C46-B0A1-75D8220C9A87}" presName="spaceRect" presStyleCnt="0"/>
      <dgm:spPr/>
    </dgm:pt>
    <dgm:pt modelId="{7CE3DE48-8222-4259-98D2-ADA3C87C03AC}" type="pres">
      <dgm:prSet presAssocID="{143DB9C6-AAF4-4C46-B0A1-75D8220C9A87}" presName="parTx" presStyleLbl="revTx" presStyleIdx="0" presStyleCnt="3">
        <dgm:presLayoutVars>
          <dgm:chMax val="0"/>
          <dgm:chPref val="0"/>
        </dgm:presLayoutVars>
      </dgm:prSet>
      <dgm:spPr/>
    </dgm:pt>
    <dgm:pt modelId="{BD6598CF-B347-4436-A5E3-214A490FDAB7}" type="pres">
      <dgm:prSet presAssocID="{73ED9053-7E5E-42B0-97CE-9A7D2A150834}" presName="sibTrans" presStyleCnt="0"/>
      <dgm:spPr/>
    </dgm:pt>
    <dgm:pt modelId="{DD4FC8C7-7352-496E-AD3F-83A4058E7BE0}" type="pres">
      <dgm:prSet presAssocID="{2A223E6C-9406-4E9C-8999-CB7FE4EE6BF2}" presName="compNode" presStyleCnt="0"/>
      <dgm:spPr/>
    </dgm:pt>
    <dgm:pt modelId="{F3D20C05-9C78-4C6D-9DA4-19ED874CC4F5}" type="pres">
      <dgm:prSet presAssocID="{2A223E6C-9406-4E9C-8999-CB7FE4EE6BF2}" presName="bgRect" presStyleLbl="bgShp" presStyleIdx="1" presStyleCnt="3"/>
      <dgm:spPr/>
    </dgm:pt>
    <dgm:pt modelId="{63B74F7C-6F30-46FE-B1A4-3EAFEA2F65AC}" type="pres">
      <dgm:prSet presAssocID="{2A223E6C-9406-4E9C-8999-CB7FE4EE6B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4398B4C-AA8A-4FD8-87F4-A694E150BE73}" type="pres">
      <dgm:prSet presAssocID="{2A223E6C-9406-4E9C-8999-CB7FE4EE6BF2}" presName="spaceRect" presStyleCnt="0"/>
      <dgm:spPr/>
    </dgm:pt>
    <dgm:pt modelId="{2604D2DF-C559-4BE0-8EB3-E0F9BC792D20}" type="pres">
      <dgm:prSet presAssocID="{2A223E6C-9406-4E9C-8999-CB7FE4EE6BF2}" presName="parTx" presStyleLbl="revTx" presStyleIdx="1" presStyleCnt="3">
        <dgm:presLayoutVars>
          <dgm:chMax val="0"/>
          <dgm:chPref val="0"/>
        </dgm:presLayoutVars>
      </dgm:prSet>
      <dgm:spPr/>
    </dgm:pt>
    <dgm:pt modelId="{A29BC624-BA60-410F-9AC3-1C315962CBDD}" type="pres">
      <dgm:prSet presAssocID="{8E50551D-7263-44DE-8ACA-910F672F232B}" presName="sibTrans" presStyleCnt="0"/>
      <dgm:spPr/>
    </dgm:pt>
    <dgm:pt modelId="{40E6FB97-AB27-4A77-94CA-DD6D646F099E}" type="pres">
      <dgm:prSet presAssocID="{A0938B10-502C-4DE4-80DC-C8AFB57A9056}" presName="compNode" presStyleCnt="0"/>
      <dgm:spPr/>
    </dgm:pt>
    <dgm:pt modelId="{914A5FE3-3715-4B4E-8F20-BA772B4CF10D}" type="pres">
      <dgm:prSet presAssocID="{A0938B10-502C-4DE4-80DC-C8AFB57A9056}" presName="bgRect" presStyleLbl="bgShp" presStyleIdx="2" presStyleCnt="3"/>
      <dgm:spPr/>
    </dgm:pt>
    <dgm:pt modelId="{E8D8D9CA-ACE8-46D8-B8FB-540359A13E33}" type="pres">
      <dgm:prSet presAssocID="{A0938B10-502C-4DE4-80DC-C8AFB57A90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B92FBB-492A-4A71-8E99-1652CC97A709}" type="pres">
      <dgm:prSet presAssocID="{A0938B10-502C-4DE4-80DC-C8AFB57A9056}" presName="spaceRect" presStyleCnt="0"/>
      <dgm:spPr/>
    </dgm:pt>
    <dgm:pt modelId="{3DEECCE9-24AA-4B02-ABDA-6EDDB515CF65}" type="pres">
      <dgm:prSet presAssocID="{A0938B10-502C-4DE4-80DC-C8AFB57A90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D33019-32AB-4E6D-BF3F-D436F1824415}" type="presOf" srcId="{143DB9C6-AAF4-4C46-B0A1-75D8220C9A87}" destId="{7CE3DE48-8222-4259-98D2-ADA3C87C03AC}" srcOrd="0" destOrd="0" presId="urn:microsoft.com/office/officeart/2018/2/layout/IconVerticalSolidList"/>
    <dgm:cxn modelId="{8A6C7374-856F-404D-8CB1-E7B79704972B}" srcId="{F7996DE6-2DBE-4DD4-A283-5CF0B4232567}" destId="{A0938B10-502C-4DE4-80DC-C8AFB57A9056}" srcOrd="2" destOrd="0" parTransId="{4A9EE2AC-4BE8-43DC-A86F-86F19C29DC41}" sibTransId="{1AF971A1-025B-4596-85C3-0AF6BD205784}"/>
    <dgm:cxn modelId="{3A0CB399-5527-469A-B15E-E20A999ECE8E}" type="presOf" srcId="{2A223E6C-9406-4E9C-8999-CB7FE4EE6BF2}" destId="{2604D2DF-C559-4BE0-8EB3-E0F9BC792D20}" srcOrd="0" destOrd="0" presId="urn:microsoft.com/office/officeart/2018/2/layout/IconVerticalSolidList"/>
    <dgm:cxn modelId="{21A307A5-65CC-4D74-AF25-2E64C24417D7}" srcId="{F7996DE6-2DBE-4DD4-A283-5CF0B4232567}" destId="{2A223E6C-9406-4E9C-8999-CB7FE4EE6BF2}" srcOrd="1" destOrd="0" parTransId="{86C7489E-5D97-49A6-AF32-FBA5E1A1F24D}" sibTransId="{8E50551D-7263-44DE-8ACA-910F672F232B}"/>
    <dgm:cxn modelId="{878FB3CC-F316-4B19-80D4-24116285EA14}" type="presOf" srcId="{F7996DE6-2DBE-4DD4-A283-5CF0B4232567}" destId="{6B308730-BC83-4D93-82D4-6939568FA3AE}" srcOrd="0" destOrd="0" presId="urn:microsoft.com/office/officeart/2018/2/layout/IconVerticalSolidList"/>
    <dgm:cxn modelId="{B72043E1-AA3C-4F48-BC5E-5254A8E0AC94}" type="presOf" srcId="{A0938B10-502C-4DE4-80DC-C8AFB57A9056}" destId="{3DEECCE9-24AA-4B02-ABDA-6EDDB515CF65}" srcOrd="0" destOrd="0" presId="urn:microsoft.com/office/officeart/2018/2/layout/IconVerticalSolidList"/>
    <dgm:cxn modelId="{5CE8D6EA-0539-4024-91C7-4A11F188602D}" srcId="{F7996DE6-2DBE-4DD4-A283-5CF0B4232567}" destId="{143DB9C6-AAF4-4C46-B0A1-75D8220C9A87}" srcOrd="0" destOrd="0" parTransId="{FC006517-1C83-4EBF-B143-3616F64B14E6}" sibTransId="{73ED9053-7E5E-42B0-97CE-9A7D2A150834}"/>
    <dgm:cxn modelId="{9C9F681E-1567-4FF0-BD3C-66687264776F}" type="presParOf" srcId="{6B308730-BC83-4D93-82D4-6939568FA3AE}" destId="{E7AA94D7-BC54-475F-A468-52A6007F1401}" srcOrd="0" destOrd="0" presId="urn:microsoft.com/office/officeart/2018/2/layout/IconVerticalSolidList"/>
    <dgm:cxn modelId="{0E8498D4-2007-4796-AF89-127775B29C07}" type="presParOf" srcId="{E7AA94D7-BC54-475F-A468-52A6007F1401}" destId="{61B69B0F-C04A-4905-90F7-3FFC60F1C1E0}" srcOrd="0" destOrd="0" presId="urn:microsoft.com/office/officeart/2018/2/layout/IconVerticalSolidList"/>
    <dgm:cxn modelId="{08275F8A-B255-47C9-8007-77B13C290B93}" type="presParOf" srcId="{E7AA94D7-BC54-475F-A468-52A6007F1401}" destId="{080F4B91-0AEF-44C6-8488-B21E9F5AFFC7}" srcOrd="1" destOrd="0" presId="urn:microsoft.com/office/officeart/2018/2/layout/IconVerticalSolidList"/>
    <dgm:cxn modelId="{F8917A04-A0FE-4EBA-932F-C3FD7C1F828D}" type="presParOf" srcId="{E7AA94D7-BC54-475F-A468-52A6007F1401}" destId="{7C22EE21-ACEC-481E-B2D5-1725F35CF50D}" srcOrd="2" destOrd="0" presId="urn:microsoft.com/office/officeart/2018/2/layout/IconVerticalSolidList"/>
    <dgm:cxn modelId="{EC5E5D0C-75CF-4412-B751-385FB991AE6C}" type="presParOf" srcId="{E7AA94D7-BC54-475F-A468-52A6007F1401}" destId="{7CE3DE48-8222-4259-98D2-ADA3C87C03AC}" srcOrd="3" destOrd="0" presId="urn:microsoft.com/office/officeart/2018/2/layout/IconVerticalSolidList"/>
    <dgm:cxn modelId="{79618903-B2E2-42E9-B058-80B740792B95}" type="presParOf" srcId="{6B308730-BC83-4D93-82D4-6939568FA3AE}" destId="{BD6598CF-B347-4436-A5E3-214A490FDAB7}" srcOrd="1" destOrd="0" presId="urn:microsoft.com/office/officeart/2018/2/layout/IconVerticalSolidList"/>
    <dgm:cxn modelId="{16743FB7-19F6-40C7-B59D-79FBEAE107F2}" type="presParOf" srcId="{6B308730-BC83-4D93-82D4-6939568FA3AE}" destId="{DD4FC8C7-7352-496E-AD3F-83A4058E7BE0}" srcOrd="2" destOrd="0" presId="urn:microsoft.com/office/officeart/2018/2/layout/IconVerticalSolidList"/>
    <dgm:cxn modelId="{623EFB1F-72CD-42AA-9FC1-DB1DBE7D9C63}" type="presParOf" srcId="{DD4FC8C7-7352-496E-AD3F-83A4058E7BE0}" destId="{F3D20C05-9C78-4C6D-9DA4-19ED874CC4F5}" srcOrd="0" destOrd="0" presId="urn:microsoft.com/office/officeart/2018/2/layout/IconVerticalSolidList"/>
    <dgm:cxn modelId="{69345639-0EFE-4AFB-8C9C-A985BBDBB36F}" type="presParOf" srcId="{DD4FC8C7-7352-496E-AD3F-83A4058E7BE0}" destId="{63B74F7C-6F30-46FE-B1A4-3EAFEA2F65AC}" srcOrd="1" destOrd="0" presId="urn:microsoft.com/office/officeart/2018/2/layout/IconVerticalSolidList"/>
    <dgm:cxn modelId="{2AFC4FFB-5F06-4799-BF7E-3F8336D26B80}" type="presParOf" srcId="{DD4FC8C7-7352-496E-AD3F-83A4058E7BE0}" destId="{14398B4C-AA8A-4FD8-87F4-A694E150BE73}" srcOrd="2" destOrd="0" presId="urn:microsoft.com/office/officeart/2018/2/layout/IconVerticalSolidList"/>
    <dgm:cxn modelId="{E2464682-7904-400C-B9D1-753EA447C2B2}" type="presParOf" srcId="{DD4FC8C7-7352-496E-AD3F-83A4058E7BE0}" destId="{2604D2DF-C559-4BE0-8EB3-E0F9BC792D20}" srcOrd="3" destOrd="0" presId="urn:microsoft.com/office/officeart/2018/2/layout/IconVerticalSolidList"/>
    <dgm:cxn modelId="{B182CC6C-3E02-4400-BAE2-1D2698D09A4A}" type="presParOf" srcId="{6B308730-BC83-4D93-82D4-6939568FA3AE}" destId="{A29BC624-BA60-410F-9AC3-1C315962CBDD}" srcOrd="3" destOrd="0" presId="urn:microsoft.com/office/officeart/2018/2/layout/IconVerticalSolidList"/>
    <dgm:cxn modelId="{373FB4C1-1E02-443C-8F40-3002D337D667}" type="presParOf" srcId="{6B308730-BC83-4D93-82D4-6939568FA3AE}" destId="{40E6FB97-AB27-4A77-94CA-DD6D646F099E}" srcOrd="4" destOrd="0" presId="urn:microsoft.com/office/officeart/2018/2/layout/IconVerticalSolidList"/>
    <dgm:cxn modelId="{6C6C549B-E040-4B0A-A382-B964F89F775E}" type="presParOf" srcId="{40E6FB97-AB27-4A77-94CA-DD6D646F099E}" destId="{914A5FE3-3715-4B4E-8F20-BA772B4CF10D}" srcOrd="0" destOrd="0" presId="urn:microsoft.com/office/officeart/2018/2/layout/IconVerticalSolidList"/>
    <dgm:cxn modelId="{5504A683-A5E0-4A1D-B8C7-3F432E2D9796}" type="presParOf" srcId="{40E6FB97-AB27-4A77-94CA-DD6D646F099E}" destId="{E8D8D9CA-ACE8-46D8-B8FB-540359A13E33}" srcOrd="1" destOrd="0" presId="urn:microsoft.com/office/officeart/2018/2/layout/IconVerticalSolidList"/>
    <dgm:cxn modelId="{DB143F73-F7E7-4435-A397-0B4FF2B2B8A1}" type="presParOf" srcId="{40E6FB97-AB27-4A77-94CA-DD6D646F099E}" destId="{47B92FBB-492A-4A71-8E99-1652CC97A709}" srcOrd="2" destOrd="0" presId="urn:microsoft.com/office/officeart/2018/2/layout/IconVerticalSolidList"/>
    <dgm:cxn modelId="{8CC37D82-4570-49EC-AF9B-D239205DD61E}" type="presParOf" srcId="{40E6FB97-AB27-4A77-94CA-DD6D646F099E}" destId="{3DEECCE9-24AA-4B02-ABDA-6EDDB515CF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DD1EE-369D-4372-AF7A-5D46D204F435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6378289-70BD-458D-A9FA-C2FF2D52D428}">
      <dgm:prSet/>
      <dgm:spPr/>
      <dgm:t>
        <a:bodyPr/>
        <a:lstStyle/>
        <a:p>
          <a:r>
            <a:rPr lang="en-GB"/>
            <a:t>No book must be taken out of the library without first checking it out using the booking  system</a:t>
          </a:r>
          <a:endParaRPr lang="en-US"/>
        </a:p>
      </dgm:t>
    </dgm:pt>
    <dgm:pt modelId="{6CE0A4E4-E459-4BB9-85ED-6A35751284AB}" type="parTrans" cxnId="{7F70E9E1-9CAA-4B39-9E78-4CBCD842A2A7}">
      <dgm:prSet/>
      <dgm:spPr/>
      <dgm:t>
        <a:bodyPr/>
        <a:lstStyle/>
        <a:p>
          <a:endParaRPr lang="en-US"/>
        </a:p>
      </dgm:t>
    </dgm:pt>
    <dgm:pt modelId="{4E6AEEE0-0479-41FC-8785-0DE88EE0DA4B}" type="sibTrans" cxnId="{7F70E9E1-9CAA-4B39-9E78-4CBCD842A2A7}">
      <dgm:prSet/>
      <dgm:spPr/>
      <dgm:t>
        <a:bodyPr/>
        <a:lstStyle/>
        <a:p>
          <a:endParaRPr lang="en-US"/>
        </a:p>
      </dgm:t>
    </dgm:pt>
    <dgm:pt modelId="{6463D391-C39D-45B0-968F-EB0CB78D0ADC}">
      <dgm:prSet/>
      <dgm:spPr/>
      <dgm:t>
        <a:bodyPr/>
        <a:lstStyle/>
        <a:p>
          <a:r>
            <a:rPr lang="en-GB"/>
            <a:t>Books must be returned by the due date</a:t>
          </a:r>
          <a:endParaRPr lang="en-US"/>
        </a:p>
      </dgm:t>
    </dgm:pt>
    <dgm:pt modelId="{8E594420-E339-42FA-AC5B-4DF9D929B3BE}" type="parTrans" cxnId="{BD88953E-F3C9-41EC-85AB-48F1A8F6FF1A}">
      <dgm:prSet/>
      <dgm:spPr/>
      <dgm:t>
        <a:bodyPr/>
        <a:lstStyle/>
        <a:p>
          <a:endParaRPr lang="en-US"/>
        </a:p>
      </dgm:t>
    </dgm:pt>
    <dgm:pt modelId="{6CAC5CE1-551D-4DB1-A2ED-6DC67563CCAE}" type="sibTrans" cxnId="{BD88953E-F3C9-41EC-85AB-48F1A8F6FF1A}">
      <dgm:prSet/>
      <dgm:spPr/>
      <dgm:t>
        <a:bodyPr/>
        <a:lstStyle/>
        <a:p>
          <a:endParaRPr lang="en-US"/>
        </a:p>
      </dgm:t>
    </dgm:pt>
    <dgm:pt modelId="{032B13D2-5C6A-45D0-97AF-27B98AEA4E6B}">
      <dgm:prSet/>
      <dgm:spPr/>
      <dgm:t>
        <a:bodyPr/>
        <a:lstStyle/>
        <a:p>
          <a:r>
            <a:rPr lang="en-GB"/>
            <a:t>Borrowed book can be recalled by the booking system any time and must be returned immediately</a:t>
          </a:r>
          <a:endParaRPr lang="en-US"/>
        </a:p>
      </dgm:t>
    </dgm:pt>
    <dgm:pt modelId="{CA00EE69-89AC-4662-A1A8-57C219B03DDF}" type="parTrans" cxnId="{1A58096C-C89B-4375-8A14-494BE9728F23}">
      <dgm:prSet/>
      <dgm:spPr/>
      <dgm:t>
        <a:bodyPr/>
        <a:lstStyle/>
        <a:p>
          <a:endParaRPr lang="en-US"/>
        </a:p>
      </dgm:t>
    </dgm:pt>
    <dgm:pt modelId="{DCD68100-257D-478E-ADB0-27EFE8EB03B6}" type="sibTrans" cxnId="{1A58096C-C89B-4375-8A14-494BE9728F23}">
      <dgm:prSet/>
      <dgm:spPr/>
      <dgm:t>
        <a:bodyPr/>
        <a:lstStyle/>
        <a:p>
          <a:endParaRPr lang="en-US"/>
        </a:p>
      </dgm:t>
    </dgm:pt>
    <dgm:pt modelId="{7126CCB3-B621-4EC9-8B2C-3D77008F8538}">
      <dgm:prSet/>
      <dgm:spPr/>
      <dgm:t>
        <a:bodyPr/>
        <a:lstStyle/>
        <a:p>
          <a:r>
            <a:rPr lang="en-GB"/>
            <a:t>Fines will be levied for late return or lost books</a:t>
          </a:r>
          <a:endParaRPr lang="en-US"/>
        </a:p>
      </dgm:t>
    </dgm:pt>
    <dgm:pt modelId="{C50BFAD0-DA88-4D68-B303-3D04DEB2B558}" type="parTrans" cxnId="{13519F10-5EBA-4A91-AEAD-29859AA77687}">
      <dgm:prSet/>
      <dgm:spPr/>
      <dgm:t>
        <a:bodyPr/>
        <a:lstStyle/>
        <a:p>
          <a:endParaRPr lang="en-US"/>
        </a:p>
      </dgm:t>
    </dgm:pt>
    <dgm:pt modelId="{072EA3A2-5427-42FD-A44B-53326AE292D0}" type="sibTrans" cxnId="{13519F10-5EBA-4A91-AEAD-29859AA77687}">
      <dgm:prSet/>
      <dgm:spPr/>
      <dgm:t>
        <a:bodyPr/>
        <a:lstStyle/>
        <a:p>
          <a:endParaRPr lang="en-US"/>
        </a:p>
      </dgm:t>
    </dgm:pt>
    <dgm:pt modelId="{F3411EE7-BA78-4A69-ABE9-9A79C88F4589}" type="pres">
      <dgm:prSet presAssocID="{D8EDD1EE-369D-4372-AF7A-5D46D204F435}" presName="root" presStyleCnt="0">
        <dgm:presLayoutVars>
          <dgm:dir/>
          <dgm:resizeHandles val="exact"/>
        </dgm:presLayoutVars>
      </dgm:prSet>
      <dgm:spPr/>
    </dgm:pt>
    <dgm:pt modelId="{285D6360-2789-4A59-A355-C6FEB9BAB559}" type="pres">
      <dgm:prSet presAssocID="{B6378289-70BD-458D-A9FA-C2FF2D52D428}" presName="compNode" presStyleCnt="0"/>
      <dgm:spPr/>
    </dgm:pt>
    <dgm:pt modelId="{24653BBA-1B19-413D-9621-6BA7ECC3B94B}" type="pres">
      <dgm:prSet presAssocID="{B6378289-70BD-458D-A9FA-C2FF2D52D4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7A49E94-E4D3-4589-99B9-B3769D4E8514}" type="pres">
      <dgm:prSet presAssocID="{B6378289-70BD-458D-A9FA-C2FF2D52D428}" presName="spaceRect" presStyleCnt="0"/>
      <dgm:spPr/>
    </dgm:pt>
    <dgm:pt modelId="{041AF04C-BF45-40C0-8B5A-B87E79527983}" type="pres">
      <dgm:prSet presAssocID="{B6378289-70BD-458D-A9FA-C2FF2D52D428}" presName="textRect" presStyleLbl="revTx" presStyleIdx="0" presStyleCnt="4">
        <dgm:presLayoutVars>
          <dgm:chMax val="1"/>
          <dgm:chPref val="1"/>
        </dgm:presLayoutVars>
      </dgm:prSet>
      <dgm:spPr/>
    </dgm:pt>
    <dgm:pt modelId="{386209B4-8441-4E1B-A44D-099E9855584D}" type="pres">
      <dgm:prSet presAssocID="{4E6AEEE0-0479-41FC-8785-0DE88EE0DA4B}" presName="sibTrans" presStyleCnt="0"/>
      <dgm:spPr/>
    </dgm:pt>
    <dgm:pt modelId="{92D606F7-E4EE-43C3-8B3A-7ECDF21BF53E}" type="pres">
      <dgm:prSet presAssocID="{6463D391-C39D-45B0-968F-EB0CB78D0ADC}" presName="compNode" presStyleCnt="0"/>
      <dgm:spPr/>
    </dgm:pt>
    <dgm:pt modelId="{83F7CCB3-6E3C-480C-9F10-58D02F06DB3D}" type="pres">
      <dgm:prSet presAssocID="{6463D391-C39D-45B0-968F-EB0CB78D0A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0079F70-98DB-4304-BC49-4323752A50A7}" type="pres">
      <dgm:prSet presAssocID="{6463D391-C39D-45B0-968F-EB0CB78D0ADC}" presName="spaceRect" presStyleCnt="0"/>
      <dgm:spPr/>
    </dgm:pt>
    <dgm:pt modelId="{BA7BC2E6-C39F-49C8-8E58-36F45E13EA1F}" type="pres">
      <dgm:prSet presAssocID="{6463D391-C39D-45B0-968F-EB0CB78D0ADC}" presName="textRect" presStyleLbl="revTx" presStyleIdx="1" presStyleCnt="4">
        <dgm:presLayoutVars>
          <dgm:chMax val="1"/>
          <dgm:chPref val="1"/>
        </dgm:presLayoutVars>
      </dgm:prSet>
      <dgm:spPr/>
    </dgm:pt>
    <dgm:pt modelId="{08C5547F-0535-4A8B-A09B-5605BDFAFE3D}" type="pres">
      <dgm:prSet presAssocID="{6CAC5CE1-551D-4DB1-A2ED-6DC67563CCAE}" presName="sibTrans" presStyleCnt="0"/>
      <dgm:spPr/>
    </dgm:pt>
    <dgm:pt modelId="{1D7EBB7B-53BC-4FEC-A5B9-7F6CC241B0B9}" type="pres">
      <dgm:prSet presAssocID="{032B13D2-5C6A-45D0-97AF-27B98AEA4E6B}" presName="compNode" presStyleCnt="0"/>
      <dgm:spPr/>
    </dgm:pt>
    <dgm:pt modelId="{F5129D77-2F5E-4DED-BBD1-3B32B5BDD2E1}" type="pres">
      <dgm:prSet presAssocID="{032B13D2-5C6A-45D0-97AF-27B98AEA4E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77B3FFF2-5D76-4BAB-9986-132A6028D064}" type="pres">
      <dgm:prSet presAssocID="{032B13D2-5C6A-45D0-97AF-27B98AEA4E6B}" presName="spaceRect" presStyleCnt="0"/>
      <dgm:spPr/>
    </dgm:pt>
    <dgm:pt modelId="{8B68D898-7E7A-415D-BBE1-C78AACAA9C18}" type="pres">
      <dgm:prSet presAssocID="{032B13D2-5C6A-45D0-97AF-27B98AEA4E6B}" presName="textRect" presStyleLbl="revTx" presStyleIdx="2" presStyleCnt="4">
        <dgm:presLayoutVars>
          <dgm:chMax val="1"/>
          <dgm:chPref val="1"/>
        </dgm:presLayoutVars>
      </dgm:prSet>
      <dgm:spPr/>
    </dgm:pt>
    <dgm:pt modelId="{42156DE1-66EE-4FB0-8121-BFDFD001CFE7}" type="pres">
      <dgm:prSet presAssocID="{DCD68100-257D-478E-ADB0-27EFE8EB03B6}" presName="sibTrans" presStyleCnt="0"/>
      <dgm:spPr/>
    </dgm:pt>
    <dgm:pt modelId="{0D700A1B-E50E-4045-B089-44CDF89B1E81}" type="pres">
      <dgm:prSet presAssocID="{7126CCB3-B621-4EC9-8B2C-3D77008F8538}" presName="compNode" presStyleCnt="0"/>
      <dgm:spPr/>
    </dgm:pt>
    <dgm:pt modelId="{6FFF5A45-5AB5-4376-9387-B7DF0A60E674}" type="pres">
      <dgm:prSet presAssocID="{7126CCB3-B621-4EC9-8B2C-3D77008F85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2FB7642-996D-4BD9-B80C-5C895A7F1AAC}" type="pres">
      <dgm:prSet presAssocID="{7126CCB3-B621-4EC9-8B2C-3D77008F8538}" presName="spaceRect" presStyleCnt="0"/>
      <dgm:spPr/>
    </dgm:pt>
    <dgm:pt modelId="{2509C743-59A8-4B87-ACAE-2E6F6F8572CC}" type="pres">
      <dgm:prSet presAssocID="{7126CCB3-B621-4EC9-8B2C-3D77008F85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519F10-5EBA-4A91-AEAD-29859AA77687}" srcId="{D8EDD1EE-369D-4372-AF7A-5D46D204F435}" destId="{7126CCB3-B621-4EC9-8B2C-3D77008F8538}" srcOrd="3" destOrd="0" parTransId="{C50BFAD0-DA88-4D68-B303-3D04DEB2B558}" sibTransId="{072EA3A2-5427-42FD-A44B-53326AE292D0}"/>
    <dgm:cxn modelId="{BD88953E-F3C9-41EC-85AB-48F1A8F6FF1A}" srcId="{D8EDD1EE-369D-4372-AF7A-5D46D204F435}" destId="{6463D391-C39D-45B0-968F-EB0CB78D0ADC}" srcOrd="1" destOrd="0" parTransId="{8E594420-E339-42FA-AC5B-4DF9D929B3BE}" sibTransId="{6CAC5CE1-551D-4DB1-A2ED-6DC67563CCAE}"/>
    <dgm:cxn modelId="{1A58096C-C89B-4375-8A14-494BE9728F23}" srcId="{D8EDD1EE-369D-4372-AF7A-5D46D204F435}" destId="{032B13D2-5C6A-45D0-97AF-27B98AEA4E6B}" srcOrd="2" destOrd="0" parTransId="{CA00EE69-89AC-4662-A1A8-57C219B03DDF}" sibTransId="{DCD68100-257D-478E-ADB0-27EFE8EB03B6}"/>
    <dgm:cxn modelId="{BDB02E51-2AF0-481B-9BDE-DA7D9D51E751}" type="presOf" srcId="{7126CCB3-B621-4EC9-8B2C-3D77008F8538}" destId="{2509C743-59A8-4B87-ACAE-2E6F6F8572CC}" srcOrd="0" destOrd="0" presId="urn:microsoft.com/office/officeart/2018/2/layout/IconLabelList"/>
    <dgm:cxn modelId="{79394975-BF66-48F0-9B3C-23B827BE154C}" type="presOf" srcId="{032B13D2-5C6A-45D0-97AF-27B98AEA4E6B}" destId="{8B68D898-7E7A-415D-BBE1-C78AACAA9C18}" srcOrd="0" destOrd="0" presId="urn:microsoft.com/office/officeart/2018/2/layout/IconLabelList"/>
    <dgm:cxn modelId="{56C192E0-4ADE-4D6C-96EA-428D771346E9}" type="presOf" srcId="{B6378289-70BD-458D-A9FA-C2FF2D52D428}" destId="{041AF04C-BF45-40C0-8B5A-B87E79527983}" srcOrd="0" destOrd="0" presId="urn:microsoft.com/office/officeart/2018/2/layout/IconLabelList"/>
    <dgm:cxn modelId="{7F70E9E1-9CAA-4B39-9E78-4CBCD842A2A7}" srcId="{D8EDD1EE-369D-4372-AF7A-5D46D204F435}" destId="{B6378289-70BD-458D-A9FA-C2FF2D52D428}" srcOrd="0" destOrd="0" parTransId="{6CE0A4E4-E459-4BB9-85ED-6A35751284AB}" sibTransId="{4E6AEEE0-0479-41FC-8785-0DE88EE0DA4B}"/>
    <dgm:cxn modelId="{0BB75CE9-6AF5-4C47-BFBE-A63BE8F98BD6}" type="presOf" srcId="{D8EDD1EE-369D-4372-AF7A-5D46D204F435}" destId="{F3411EE7-BA78-4A69-ABE9-9A79C88F4589}" srcOrd="0" destOrd="0" presId="urn:microsoft.com/office/officeart/2018/2/layout/IconLabelList"/>
    <dgm:cxn modelId="{E9C9E0F1-6301-4252-B817-1D4CA0A1DB17}" type="presOf" srcId="{6463D391-C39D-45B0-968F-EB0CB78D0ADC}" destId="{BA7BC2E6-C39F-49C8-8E58-36F45E13EA1F}" srcOrd="0" destOrd="0" presId="urn:microsoft.com/office/officeart/2018/2/layout/IconLabelList"/>
    <dgm:cxn modelId="{BA83C6FF-0DCA-4F7D-BBA4-E21B69A35EC9}" type="presParOf" srcId="{F3411EE7-BA78-4A69-ABE9-9A79C88F4589}" destId="{285D6360-2789-4A59-A355-C6FEB9BAB559}" srcOrd="0" destOrd="0" presId="urn:microsoft.com/office/officeart/2018/2/layout/IconLabelList"/>
    <dgm:cxn modelId="{CA34E91F-8B51-485D-90ED-1590F64151C3}" type="presParOf" srcId="{285D6360-2789-4A59-A355-C6FEB9BAB559}" destId="{24653BBA-1B19-413D-9621-6BA7ECC3B94B}" srcOrd="0" destOrd="0" presId="urn:microsoft.com/office/officeart/2018/2/layout/IconLabelList"/>
    <dgm:cxn modelId="{9A19B17C-6918-4433-BD61-CF094C810510}" type="presParOf" srcId="{285D6360-2789-4A59-A355-C6FEB9BAB559}" destId="{C7A49E94-E4D3-4589-99B9-B3769D4E8514}" srcOrd="1" destOrd="0" presId="urn:microsoft.com/office/officeart/2018/2/layout/IconLabelList"/>
    <dgm:cxn modelId="{E463764A-FB89-4340-BE4D-0B9A5465E81E}" type="presParOf" srcId="{285D6360-2789-4A59-A355-C6FEB9BAB559}" destId="{041AF04C-BF45-40C0-8B5A-B87E79527983}" srcOrd="2" destOrd="0" presId="urn:microsoft.com/office/officeart/2018/2/layout/IconLabelList"/>
    <dgm:cxn modelId="{211C0352-2966-4B11-98F0-B54566636521}" type="presParOf" srcId="{F3411EE7-BA78-4A69-ABE9-9A79C88F4589}" destId="{386209B4-8441-4E1B-A44D-099E9855584D}" srcOrd="1" destOrd="0" presId="urn:microsoft.com/office/officeart/2018/2/layout/IconLabelList"/>
    <dgm:cxn modelId="{ACA4C3A2-9334-4334-BDAB-4248727F6D15}" type="presParOf" srcId="{F3411EE7-BA78-4A69-ABE9-9A79C88F4589}" destId="{92D606F7-E4EE-43C3-8B3A-7ECDF21BF53E}" srcOrd="2" destOrd="0" presId="urn:microsoft.com/office/officeart/2018/2/layout/IconLabelList"/>
    <dgm:cxn modelId="{9B7CE706-01E8-47BC-83FA-4C3687000931}" type="presParOf" srcId="{92D606F7-E4EE-43C3-8B3A-7ECDF21BF53E}" destId="{83F7CCB3-6E3C-480C-9F10-58D02F06DB3D}" srcOrd="0" destOrd="0" presId="urn:microsoft.com/office/officeart/2018/2/layout/IconLabelList"/>
    <dgm:cxn modelId="{E3C2F9EB-4760-4954-85F3-29221683821F}" type="presParOf" srcId="{92D606F7-E4EE-43C3-8B3A-7ECDF21BF53E}" destId="{80079F70-98DB-4304-BC49-4323752A50A7}" srcOrd="1" destOrd="0" presId="urn:microsoft.com/office/officeart/2018/2/layout/IconLabelList"/>
    <dgm:cxn modelId="{8EF1ABCC-AA41-421A-A39A-3D7BDF3DEEAB}" type="presParOf" srcId="{92D606F7-E4EE-43C3-8B3A-7ECDF21BF53E}" destId="{BA7BC2E6-C39F-49C8-8E58-36F45E13EA1F}" srcOrd="2" destOrd="0" presId="urn:microsoft.com/office/officeart/2018/2/layout/IconLabelList"/>
    <dgm:cxn modelId="{102CA93B-ED96-44D3-8D2B-B06B61AB18C9}" type="presParOf" srcId="{F3411EE7-BA78-4A69-ABE9-9A79C88F4589}" destId="{08C5547F-0535-4A8B-A09B-5605BDFAFE3D}" srcOrd="3" destOrd="0" presId="urn:microsoft.com/office/officeart/2018/2/layout/IconLabelList"/>
    <dgm:cxn modelId="{0637281E-93D5-4A42-880B-98F296F10ABF}" type="presParOf" srcId="{F3411EE7-BA78-4A69-ABE9-9A79C88F4589}" destId="{1D7EBB7B-53BC-4FEC-A5B9-7F6CC241B0B9}" srcOrd="4" destOrd="0" presId="urn:microsoft.com/office/officeart/2018/2/layout/IconLabelList"/>
    <dgm:cxn modelId="{0C44D315-A69A-4544-B1ED-E2C20F8D787C}" type="presParOf" srcId="{1D7EBB7B-53BC-4FEC-A5B9-7F6CC241B0B9}" destId="{F5129D77-2F5E-4DED-BBD1-3B32B5BDD2E1}" srcOrd="0" destOrd="0" presId="urn:microsoft.com/office/officeart/2018/2/layout/IconLabelList"/>
    <dgm:cxn modelId="{1188B73F-E3BB-4EFD-9039-D7916CDC6F24}" type="presParOf" srcId="{1D7EBB7B-53BC-4FEC-A5B9-7F6CC241B0B9}" destId="{77B3FFF2-5D76-4BAB-9986-132A6028D064}" srcOrd="1" destOrd="0" presId="urn:microsoft.com/office/officeart/2018/2/layout/IconLabelList"/>
    <dgm:cxn modelId="{09DD6B60-2ED6-4D39-8981-012DF1CF3976}" type="presParOf" srcId="{1D7EBB7B-53BC-4FEC-A5B9-7F6CC241B0B9}" destId="{8B68D898-7E7A-415D-BBE1-C78AACAA9C18}" srcOrd="2" destOrd="0" presId="urn:microsoft.com/office/officeart/2018/2/layout/IconLabelList"/>
    <dgm:cxn modelId="{DBFC70D1-7547-4D6E-A9B1-D101DA9A5249}" type="presParOf" srcId="{F3411EE7-BA78-4A69-ABE9-9A79C88F4589}" destId="{42156DE1-66EE-4FB0-8121-BFDFD001CFE7}" srcOrd="5" destOrd="0" presId="urn:microsoft.com/office/officeart/2018/2/layout/IconLabelList"/>
    <dgm:cxn modelId="{B6C609EF-BC88-4390-A33A-51977F8B69FE}" type="presParOf" srcId="{F3411EE7-BA78-4A69-ABE9-9A79C88F4589}" destId="{0D700A1B-E50E-4045-B089-44CDF89B1E81}" srcOrd="6" destOrd="0" presId="urn:microsoft.com/office/officeart/2018/2/layout/IconLabelList"/>
    <dgm:cxn modelId="{BA322A42-881A-4972-B4DF-B90943187DFF}" type="presParOf" srcId="{0D700A1B-E50E-4045-B089-44CDF89B1E81}" destId="{6FFF5A45-5AB5-4376-9387-B7DF0A60E674}" srcOrd="0" destOrd="0" presId="urn:microsoft.com/office/officeart/2018/2/layout/IconLabelList"/>
    <dgm:cxn modelId="{2D630B25-86CF-4E69-B4E6-DAE32BD702B1}" type="presParOf" srcId="{0D700A1B-E50E-4045-B089-44CDF89B1E81}" destId="{62FB7642-996D-4BD9-B80C-5C895A7F1AAC}" srcOrd="1" destOrd="0" presId="urn:microsoft.com/office/officeart/2018/2/layout/IconLabelList"/>
    <dgm:cxn modelId="{82B8B362-E407-4A8A-B48D-E53E5899F934}" type="presParOf" srcId="{0D700A1B-E50E-4045-B089-44CDF89B1E81}" destId="{2509C743-59A8-4B87-ACAE-2E6F6F8572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5EDD24-1679-47CB-A9C8-460FD250015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CBC68D-4048-472E-ADC1-BF1D5C64F838}">
      <dgm:prSet/>
      <dgm:spPr/>
      <dgm:t>
        <a:bodyPr/>
        <a:lstStyle/>
        <a:p>
          <a:r>
            <a:rPr lang="en-GB"/>
            <a:t>User must observe the copyright laws for all books they borrow</a:t>
          </a:r>
          <a:endParaRPr lang="en-US"/>
        </a:p>
      </dgm:t>
    </dgm:pt>
    <dgm:pt modelId="{114576E8-5FC2-4FDE-A9DA-10BC486871C3}" type="parTrans" cxnId="{4B057B39-E41F-4DE2-A308-F87FB0FEF25A}">
      <dgm:prSet/>
      <dgm:spPr/>
      <dgm:t>
        <a:bodyPr/>
        <a:lstStyle/>
        <a:p>
          <a:endParaRPr lang="en-US"/>
        </a:p>
      </dgm:t>
    </dgm:pt>
    <dgm:pt modelId="{AC017D7D-6D98-44EB-9D37-A2E630CCC614}" type="sibTrans" cxnId="{4B057B39-E41F-4DE2-A308-F87FB0FEF25A}">
      <dgm:prSet/>
      <dgm:spPr/>
      <dgm:t>
        <a:bodyPr/>
        <a:lstStyle/>
        <a:p>
          <a:endParaRPr lang="en-US"/>
        </a:p>
      </dgm:t>
    </dgm:pt>
    <dgm:pt modelId="{20CB23E1-0D07-4E56-A010-DB3BD1FCF850}">
      <dgm:prSet/>
      <dgm:spPr/>
      <dgm:t>
        <a:bodyPr/>
        <a:lstStyle/>
        <a:p>
          <a:r>
            <a:rPr lang="en-GB"/>
            <a:t>Adequate citation must be made for referenced information from borrowed book</a:t>
          </a:r>
          <a:endParaRPr lang="en-US"/>
        </a:p>
      </dgm:t>
    </dgm:pt>
    <dgm:pt modelId="{B5CD1A38-EAAA-46B8-B56E-C80B4D6B28DC}" type="parTrans" cxnId="{67266A22-35FE-4965-BB00-AA841B284BB5}">
      <dgm:prSet/>
      <dgm:spPr/>
      <dgm:t>
        <a:bodyPr/>
        <a:lstStyle/>
        <a:p>
          <a:endParaRPr lang="en-US"/>
        </a:p>
      </dgm:t>
    </dgm:pt>
    <dgm:pt modelId="{713B8B40-830C-4F05-81D5-99BF29399B4C}" type="sibTrans" cxnId="{67266A22-35FE-4965-BB00-AA841B284BB5}">
      <dgm:prSet/>
      <dgm:spPr/>
      <dgm:t>
        <a:bodyPr/>
        <a:lstStyle/>
        <a:p>
          <a:endParaRPr lang="en-US"/>
        </a:p>
      </dgm:t>
    </dgm:pt>
    <dgm:pt modelId="{4B9093C5-58A9-4C8B-B24D-B2C9FB799B79}">
      <dgm:prSet/>
      <dgm:spPr/>
      <dgm:t>
        <a:bodyPr/>
        <a:lstStyle/>
        <a:p>
          <a:r>
            <a:rPr lang="en-GB"/>
            <a:t>The source code of the booking system is owned by the University and must not be used without permission from the University</a:t>
          </a:r>
          <a:endParaRPr lang="en-US"/>
        </a:p>
      </dgm:t>
    </dgm:pt>
    <dgm:pt modelId="{EFEBC99C-4C84-4668-A4DE-3DC41EEEF74B}" type="parTrans" cxnId="{D850D6B3-749D-45B9-939F-C8BE420538B8}">
      <dgm:prSet/>
      <dgm:spPr/>
      <dgm:t>
        <a:bodyPr/>
        <a:lstStyle/>
        <a:p>
          <a:endParaRPr lang="en-US"/>
        </a:p>
      </dgm:t>
    </dgm:pt>
    <dgm:pt modelId="{843C778A-C3AC-4BF3-82B8-6D3CEEA0C541}" type="sibTrans" cxnId="{D850D6B3-749D-45B9-939F-C8BE420538B8}">
      <dgm:prSet/>
      <dgm:spPr/>
      <dgm:t>
        <a:bodyPr/>
        <a:lstStyle/>
        <a:p>
          <a:endParaRPr lang="en-US"/>
        </a:p>
      </dgm:t>
    </dgm:pt>
    <dgm:pt modelId="{14C853CB-973E-48FD-A402-C24EDFE23FCB}" type="pres">
      <dgm:prSet presAssocID="{EB5EDD24-1679-47CB-A9C8-460FD250015B}" presName="vert0" presStyleCnt="0">
        <dgm:presLayoutVars>
          <dgm:dir/>
          <dgm:animOne val="branch"/>
          <dgm:animLvl val="lvl"/>
        </dgm:presLayoutVars>
      </dgm:prSet>
      <dgm:spPr/>
    </dgm:pt>
    <dgm:pt modelId="{F2ECAB4E-D445-45B3-AB4E-1D854D1649D2}" type="pres">
      <dgm:prSet presAssocID="{0ACBC68D-4048-472E-ADC1-BF1D5C64F838}" presName="thickLine" presStyleLbl="alignNode1" presStyleIdx="0" presStyleCnt="3"/>
      <dgm:spPr/>
    </dgm:pt>
    <dgm:pt modelId="{F3713A04-63CC-464B-9D8B-E00F42133045}" type="pres">
      <dgm:prSet presAssocID="{0ACBC68D-4048-472E-ADC1-BF1D5C64F838}" presName="horz1" presStyleCnt="0"/>
      <dgm:spPr/>
    </dgm:pt>
    <dgm:pt modelId="{5649F147-9DEF-42A7-A5EE-88A974A8EC11}" type="pres">
      <dgm:prSet presAssocID="{0ACBC68D-4048-472E-ADC1-BF1D5C64F838}" presName="tx1" presStyleLbl="revTx" presStyleIdx="0" presStyleCnt="3"/>
      <dgm:spPr/>
    </dgm:pt>
    <dgm:pt modelId="{F0257995-84BD-41A0-B580-3D7F69C10FCE}" type="pres">
      <dgm:prSet presAssocID="{0ACBC68D-4048-472E-ADC1-BF1D5C64F838}" presName="vert1" presStyleCnt="0"/>
      <dgm:spPr/>
    </dgm:pt>
    <dgm:pt modelId="{368143F0-1157-4F13-8A23-0499DCDC1777}" type="pres">
      <dgm:prSet presAssocID="{20CB23E1-0D07-4E56-A010-DB3BD1FCF850}" presName="thickLine" presStyleLbl="alignNode1" presStyleIdx="1" presStyleCnt="3"/>
      <dgm:spPr/>
    </dgm:pt>
    <dgm:pt modelId="{BE623A0C-11C2-45AB-A401-154A95DCB05D}" type="pres">
      <dgm:prSet presAssocID="{20CB23E1-0D07-4E56-A010-DB3BD1FCF850}" presName="horz1" presStyleCnt="0"/>
      <dgm:spPr/>
    </dgm:pt>
    <dgm:pt modelId="{F331FFB8-6D1A-46B6-B4C6-15EB08767A6E}" type="pres">
      <dgm:prSet presAssocID="{20CB23E1-0D07-4E56-A010-DB3BD1FCF850}" presName="tx1" presStyleLbl="revTx" presStyleIdx="1" presStyleCnt="3"/>
      <dgm:spPr/>
    </dgm:pt>
    <dgm:pt modelId="{91230C78-4A55-47DA-A92C-7C3AC6E35B79}" type="pres">
      <dgm:prSet presAssocID="{20CB23E1-0D07-4E56-A010-DB3BD1FCF850}" presName="vert1" presStyleCnt="0"/>
      <dgm:spPr/>
    </dgm:pt>
    <dgm:pt modelId="{5BA05FD0-A3A4-4496-B735-FD0E36E30C1B}" type="pres">
      <dgm:prSet presAssocID="{4B9093C5-58A9-4C8B-B24D-B2C9FB799B79}" presName="thickLine" presStyleLbl="alignNode1" presStyleIdx="2" presStyleCnt="3"/>
      <dgm:spPr/>
    </dgm:pt>
    <dgm:pt modelId="{D7EB54CD-0F25-4783-9C06-A6E978056DE4}" type="pres">
      <dgm:prSet presAssocID="{4B9093C5-58A9-4C8B-B24D-B2C9FB799B79}" presName="horz1" presStyleCnt="0"/>
      <dgm:spPr/>
    </dgm:pt>
    <dgm:pt modelId="{3F6821ED-9007-419E-96C9-50B12615738B}" type="pres">
      <dgm:prSet presAssocID="{4B9093C5-58A9-4C8B-B24D-B2C9FB799B79}" presName="tx1" presStyleLbl="revTx" presStyleIdx="2" presStyleCnt="3"/>
      <dgm:spPr/>
    </dgm:pt>
    <dgm:pt modelId="{BE1414F1-99CB-43BB-BCE5-FCE85A20B939}" type="pres">
      <dgm:prSet presAssocID="{4B9093C5-58A9-4C8B-B24D-B2C9FB799B79}" presName="vert1" presStyleCnt="0"/>
      <dgm:spPr/>
    </dgm:pt>
  </dgm:ptLst>
  <dgm:cxnLst>
    <dgm:cxn modelId="{E0670712-1D43-4D56-A7BB-E0283322EA1A}" type="presOf" srcId="{20CB23E1-0D07-4E56-A010-DB3BD1FCF850}" destId="{F331FFB8-6D1A-46B6-B4C6-15EB08767A6E}" srcOrd="0" destOrd="0" presId="urn:microsoft.com/office/officeart/2008/layout/LinedList"/>
    <dgm:cxn modelId="{67266A22-35FE-4965-BB00-AA841B284BB5}" srcId="{EB5EDD24-1679-47CB-A9C8-460FD250015B}" destId="{20CB23E1-0D07-4E56-A010-DB3BD1FCF850}" srcOrd="1" destOrd="0" parTransId="{B5CD1A38-EAAA-46B8-B56E-C80B4D6B28DC}" sibTransId="{713B8B40-830C-4F05-81D5-99BF29399B4C}"/>
    <dgm:cxn modelId="{4B057B39-E41F-4DE2-A308-F87FB0FEF25A}" srcId="{EB5EDD24-1679-47CB-A9C8-460FD250015B}" destId="{0ACBC68D-4048-472E-ADC1-BF1D5C64F838}" srcOrd="0" destOrd="0" parTransId="{114576E8-5FC2-4FDE-A9DA-10BC486871C3}" sibTransId="{AC017D7D-6D98-44EB-9D37-A2E630CCC614}"/>
    <dgm:cxn modelId="{FA4B6E97-D191-43C2-ADDC-5ECE1B35E66B}" type="presOf" srcId="{4B9093C5-58A9-4C8B-B24D-B2C9FB799B79}" destId="{3F6821ED-9007-419E-96C9-50B12615738B}" srcOrd="0" destOrd="0" presId="urn:microsoft.com/office/officeart/2008/layout/LinedList"/>
    <dgm:cxn modelId="{D850D6B3-749D-45B9-939F-C8BE420538B8}" srcId="{EB5EDD24-1679-47CB-A9C8-460FD250015B}" destId="{4B9093C5-58A9-4C8B-B24D-B2C9FB799B79}" srcOrd="2" destOrd="0" parTransId="{EFEBC99C-4C84-4668-A4DE-3DC41EEEF74B}" sibTransId="{843C778A-C3AC-4BF3-82B8-6D3CEEA0C541}"/>
    <dgm:cxn modelId="{2F5915B8-A4AC-4620-AE22-ADB0808CFAA8}" type="presOf" srcId="{EB5EDD24-1679-47CB-A9C8-460FD250015B}" destId="{14C853CB-973E-48FD-A402-C24EDFE23FCB}" srcOrd="0" destOrd="0" presId="urn:microsoft.com/office/officeart/2008/layout/LinedList"/>
    <dgm:cxn modelId="{CD2B05C8-585C-4D0B-8FB6-967C18412788}" type="presOf" srcId="{0ACBC68D-4048-472E-ADC1-BF1D5C64F838}" destId="{5649F147-9DEF-42A7-A5EE-88A974A8EC11}" srcOrd="0" destOrd="0" presId="urn:microsoft.com/office/officeart/2008/layout/LinedList"/>
    <dgm:cxn modelId="{00A2CB87-40B9-4D2F-9829-6A7885069F40}" type="presParOf" srcId="{14C853CB-973E-48FD-A402-C24EDFE23FCB}" destId="{F2ECAB4E-D445-45B3-AB4E-1D854D1649D2}" srcOrd="0" destOrd="0" presId="urn:microsoft.com/office/officeart/2008/layout/LinedList"/>
    <dgm:cxn modelId="{AE370DA3-4945-4ED7-9A0D-080BB9AD57C8}" type="presParOf" srcId="{14C853CB-973E-48FD-A402-C24EDFE23FCB}" destId="{F3713A04-63CC-464B-9D8B-E00F42133045}" srcOrd="1" destOrd="0" presId="urn:microsoft.com/office/officeart/2008/layout/LinedList"/>
    <dgm:cxn modelId="{79741151-CA59-4AC7-AC1F-27896B1BFBB4}" type="presParOf" srcId="{F3713A04-63CC-464B-9D8B-E00F42133045}" destId="{5649F147-9DEF-42A7-A5EE-88A974A8EC11}" srcOrd="0" destOrd="0" presId="urn:microsoft.com/office/officeart/2008/layout/LinedList"/>
    <dgm:cxn modelId="{2587ADB0-57E4-43E2-86BC-6DB748BEEC63}" type="presParOf" srcId="{F3713A04-63CC-464B-9D8B-E00F42133045}" destId="{F0257995-84BD-41A0-B580-3D7F69C10FCE}" srcOrd="1" destOrd="0" presId="urn:microsoft.com/office/officeart/2008/layout/LinedList"/>
    <dgm:cxn modelId="{52DCFA59-E780-48B9-95DD-959AA0E3786F}" type="presParOf" srcId="{14C853CB-973E-48FD-A402-C24EDFE23FCB}" destId="{368143F0-1157-4F13-8A23-0499DCDC1777}" srcOrd="2" destOrd="0" presId="urn:microsoft.com/office/officeart/2008/layout/LinedList"/>
    <dgm:cxn modelId="{93B6A06A-CAFA-4F59-9188-96BCA1A4EF45}" type="presParOf" srcId="{14C853CB-973E-48FD-A402-C24EDFE23FCB}" destId="{BE623A0C-11C2-45AB-A401-154A95DCB05D}" srcOrd="3" destOrd="0" presId="urn:microsoft.com/office/officeart/2008/layout/LinedList"/>
    <dgm:cxn modelId="{BA096D95-DFBF-4C89-A037-19215AB8EE53}" type="presParOf" srcId="{BE623A0C-11C2-45AB-A401-154A95DCB05D}" destId="{F331FFB8-6D1A-46B6-B4C6-15EB08767A6E}" srcOrd="0" destOrd="0" presId="urn:microsoft.com/office/officeart/2008/layout/LinedList"/>
    <dgm:cxn modelId="{21EC5699-F203-46A5-8C3B-89D79DAE1F74}" type="presParOf" srcId="{BE623A0C-11C2-45AB-A401-154A95DCB05D}" destId="{91230C78-4A55-47DA-A92C-7C3AC6E35B79}" srcOrd="1" destOrd="0" presId="urn:microsoft.com/office/officeart/2008/layout/LinedList"/>
    <dgm:cxn modelId="{182C3CFF-BEAC-4D21-AA14-872C3570C05C}" type="presParOf" srcId="{14C853CB-973E-48FD-A402-C24EDFE23FCB}" destId="{5BA05FD0-A3A4-4496-B735-FD0E36E30C1B}" srcOrd="4" destOrd="0" presId="urn:microsoft.com/office/officeart/2008/layout/LinedList"/>
    <dgm:cxn modelId="{210842F2-192A-4928-88FC-A574981F8217}" type="presParOf" srcId="{14C853CB-973E-48FD-A402-C24EDFE23FCB}" destId="{D7EB54CD-0F25-4783-9C06-A6E978056DE4}" srcOrd="5" destOrd="0" presId="urn:microsoft.com/office/officeart/2008/layout/LinedList"/>
    <dgm:cxn modelId="{CF707FE2-EDFF-495A-B67A-39C6D8F5FEF9}" type="presParOf" srcId="{D7EB54CD-0F25-4783-9C06-A6E978056DE4}" destId="{3F6821ED-9007-419E-96C9-50B12615738B}" srcOrd="0" destOrd="0" presId="urn:microsoft.com/office/officeart/2008/layout/LinedList"/>
    <dgm:cxn modelId="{0FB82EBF-224E-4BA7-99D6-224274FBA8B7}" type="presParOf" srcId="{D7EB54CD-0F25-4783-9C06-A6E978056DE4}" destId="{BE1414F1-99CB-43BB-BCE5-FCE85A20B9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76BE9-233C-4F7E-9465-9A9E82A2A53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CCB313-23D0-411F-85EF-557665AB8951}">
      <dgm:prSet/>
      <dgm:spPr/>
      <dgm:t>
        <a:bodyPr/>
        <a:lstStyle/>
        <a:p>
          <a:r>
            <a:rPr lang="en-US"/>
            <a:t>Registered users have the right to request for copy of their data held by the booking system as mandated but the Data Protection Act</a:t>
          </a:r>
        </a:p>
      </dgm:t>
    </dgm:pt>
    <dgm:pt modelId="{19086626-075B-4F6C-8558-A9F0096B3F40}" type="parTrans" cxnId="{DB951668-FDB1-47E7-84D6-2BD3B8F8B494}">
      <dgm:prSet/>
      <dgm:spPr/>
      <dgm:t>
        <a:bodyPr/>
        <a:lstStyle/>
        <a:p>
          <a:endParaRPr lang="en-US"/>
        </a:p>
      </dgm:t>
    </dgm:pt>
    <dgm:pt modelId="{E1989F49-AD52-473A-B473-0B8E5A604795}" type="sibTrans" cxnId="{DB951668-FDB1-47E7-84D6-2BD3B8F8B494}">
      <dgm:prSet/>
      <dgm:spPr/>
      <dgm:t>
        <a:bodyPr/>
        <a:lstStyle/>
        <a:p>
          <a:endParaRPr lang="en-US"/>
        </a:p>
      </dgm:t>
    </dgm:pt>
    <dgm:pt modelId="{A0A0624F-A3FD-4D9F-9510-A8B1B4A63FBB}">
      <dgm:prSet/>
      <dgm:spPr/>
      <dgm:t>
        <a:bodyPr/>
        <a:lstStyle/>
        <a:p>
          <a:r>
            <a:rPr lang="en-US"/>
            <a:t>Users have the right to correct/amend incorrect personal information</a:t>
          </a:r>
        </a:p>
      </dgm:t>
    </dgm:pt>
    <dgm:pt modelId="{AFBB7BE6-DFC0-44D0-BD45-45DB7311A438}" type="parTrans" cxnId="{E14C91DA-7874-4BE2-85B1-7982D4E14B45}">
      <dgm:prSet/>
      <dgm:spPr/>
      <dgm:t>
        <a:bodyPr/>
        <a:lstStyle/>
        <a:p>
          <a:endParaRPr lang="en-US"/>
        </a:p>
      </dgm:t>
    </dgm:pt>
    <dgm:pt modelId="{465E764D-0CA3-419F-9179-09AA618DF7D5}" type="sibTrans" cxnId="{E14C91DA-7874-4BE2-85B1-7982D4E14B45}">
      <dgm:prSet/>
      <dgm:spPr/>
      <dgm:t>
        <a:bodyPr/>
        <a:lstStyle/>
        <a:p>
          <a:endParaRPr lang="en-US"/>
        </a:p>
      </dgm:t>
    </dgm:pt>
    <dgm:pt modelId="{19768A5D-C7B7-444D-8DE3-2AC429E2698C}">
      <dgm:prSet/>
      <dgm:spPr/>
      <dgm:t>
        <a:bodyPr/>
        <a:lstStyle/>
        <a:p>
          <a:r>
            <a:rPr lang="en-US"/>
            <a:t>The booking system will only request, and store information required to administer the booking system for the user</a:t>
          </a:r>
        </a:p>
      </dgm:t>
    </dgm:pt>
    <dgm:pt modelId="{6FBA092D-0C19-44C4-B903-32B8A60BD426}" type="parTrans" cxnId="{685AB062-2443-43AF-B50E-68C0A4EF62E0}">
      <dgm:prSet/>
      <dgm:spPr/>
      <dgm:t>
        <a:bodyPr/>
        <a:lstStyle/>
        <a:p>
          <a:endParaRPr lang="en-US"/>
        </a:p>
      </dgm:t>
    </dgm:pt>
    <dgm:pt modelId="{C74B0F85-32DB-4A0D-8D68-336181AA7D90}" type="sibTrans" cxnId="{685AB062-2443-43AF-B50E-68C0A4EF62E0}">
      <dgm:prSet/>
      <dgm:spPr/>
      <dgm:t>
        <a:bodyPr/>
        <a:lstStyle/>
        <a:p>
          <a:endParaRPr lang="en-US"/>
        </a:p>
      </dgm:t>
    </dgm:pt>
    <dgm:pt modelId="{A5EC27C7-421B-4582-8CD7-E9BE7FCEC637}">
      <dgm:prSet/>
      <dgm:spPr/>
      <dgm:t>
        <a:bodyPr/>
        <a:lstStyle/>
        <a:p>
          <a:r>
            <a:rPr lang="en-US"/>
            <a:t>The user have a right to request their data is deleted from the booking system. This will result in the user account being terminated and all borrowed book(s) must be returned immediately</a:t>
          </a:r>
        </a:p>
      </dgm:t>
    </dgm:pt>
    <dgm:pt modelId="{1376A8F1-7A76-45EB-9660-B6264EBEF7E8}" type="parTrans" cxnId="{637B6FC4-DCB2-4FA1-9954-D65207F0C369}">
      <dgm:prSet/>
      <dgm:spPr/>
      <dgm:t>
        <a:bodyPr/>
        <a:lstStyle/>
        <a:p>
          <a:endParaRPr lang="en-US"/>
        </a:p>
      </dgm:t>
    </dgm:pt>
    <dgm:pt modelId="{4370B115-D060-434A-A021-056903F3CE7C}" type="sibTrans" cxnId="{637B6FC4-DCB2-4FA1-9954-D65207F0C369}">
      <dgm:prSet/>
      <dgm:spPr/>
      <dgm:t>
        <a:bodyPr/>
        <a:lstStyle/>
        <a:p>
          <a:endParaRPr lang="en-US"/>
        </a:p>
      </dgm:t>
    </dgm:pt>
    <dgm:pt modelId="{40761552-334A-4747-9A5D-F9FE9F0E6B8D}" type="pres">
      <dgm:prSet presAssocID="{EFE76BE9-233C-4F7E-9465-9A9E82A2A533}" presName="vert0" presStyleCnt="0">
        <dgm:presLayoutVars>
          <dgm:dir/>
          <dgm:animOne val="branch"/>
          <dgm:animLvl val="lvl"/>
        </dgm:presLayoutVars>
      </dgm:prSet>
      <dgm:spPr/>
    </dgm:pt>
    <dgm:pt modelId="{C4D671D8-EEB4-42AE-B3A8-89ADD2D00116}" type="pres">
      <dgm:prSet presAssocID="{42CCB313-23D0-411F-85EF-557665AB8951}" presName="thickLine" presStyleLbl="alignNode1" presStyleIdx="0" presStyleCnt="4"/>
      <dgm:spPr/>
    </dgm:pt>
    <dgm:pt modelId="{4B88E69B-E8EE-4361-BA44-67E66F9612C2}" type="pres">
      <dgm:prSet presAssocID="{42CCB313-23D0-411F-85EF-557665AB8951}" presName="horz1" presStyleCnt="0"/>
      <dgm:spPr/>
    </dgm:pt>
    <dgm:pt modelId="{1164C3A1-6EA2-4063-88C1-00D63C8E0282}" type="pres">
      <dgm:prSet presAssocID="{42CCB313-23D0-411F-85EF-557665AB8951}" presName="tx1" presStyleLbl="revTx" presStyleIdx="0" presStyleCnt="4"/>
      <dgm:spPr/>
    </dgm:pt>
    <dgm:pt modelId="{EF91FA4E-8016-4689-A7ED-85D031F37AEA}" type="pres">
      <dgm:prSet presAssocID="{42CCB313-23D0-411F-85EF-557665AB8951}" presName="vert1" presStyleCnt="0"/>
      <dgm:spPr/>
    </dgm:pt>
    <dgm:pt modelId="{FB8004DB-BC05-419F-AF29-4707A69F1DEA}" type="pres">
      <dgm:prSet presAssocID="{A0A0624F-A3FD-4D9F-9510-A8B1B4A63FBB}" presName="thickLine" presStyleLbl="alignNode1" presStyleIdx="1" presStyleCnt="4"/>
      <dgm:spPr/>
    </dgm:pt>
    <dgm:pt modelId="{D995CC63-4954-4DF9-955E-0E410E301BCC}" type="pres">
      <dgm:prSet presAssocID="{A0A0624F-A3FD-4D9F-9510-A8B1B4A63FBB}" presName="horz1" presStyleCnt="0"/>
      <dgm:spPr/>
    </dgm:pt>
    <dgm:pt modelId="{0CEAD7DA-3DE2-49AC-BF77-BFEE3324C08A}" type="pres">
      <dgm:prSet presAssocID="{A0A0624F-A3FD-4D9F-9510-A8B1B4A63FBB}" presName="tx1" presStyleLbl="revTx" presStyleIdx="1" presStyleCnt="4"/>
      <dgm:spPr/>
    </dgm:pt>
    <dgm:pt modelId="{D97FA172-5084-45F1-BC76-C2ECB440F1FC}" type="pres">
      <dgm:prSet presAssocID="{A0A0624F-A3FD-4D9F-9510-A8B1B4A63FBB}" presName="vert1" presStyleCnt="0"/>
      <dgm:spPr/>
    </dgm:pt>
    <dgm:pt modelId="{9418FF85-94AB-4B50-823F-D74BD43E4636}" type="pres">
      <dgm:prSet presAssocID="{19768A5D-C7B7-444D-8DE3-2AC429E2698C}" presName="thickLine" presStyleLbl="alignNode1" presStyleIdx="2" presStyleCnt="4"/>
      <dgm:spPr/>
    </dgm:pt>
    <dgm:pt modelId="{BFFC4C02-A90E-4671-8F12-C66CE23F32CE}" type="pres">
      <dgm:prSet presAssocID="{19768A5D-C7B7-444D-8DE3-2AC429E2698C}" presName="horz1" presStyleCnt="0"/>
      <dgm:spPr/>
    </dgm:pt>
    <dgm:pt modelId="{CF63CD4C-CAE3-423D-AFC3-9C6E2E467583}" type="pres">
      <dgm:prSet presAssocID="{19768A5D-C7B7-444D-8DE3-2AC429E2698C}" presName="tx1" presStyleLbl="revTx" presStyleIdx="2" presStyleCnt="4"/>
      <dgm:spPr/>
    </dgm:pt>
    <dgm:pt modelId="{D37D38B2-9AB2-4CAB-AF17-1E16E4F5C804}" type="pres">
      <dgm:prSet presAssocID="{19768A5D-C7B7-444D-8DE3-2AC429E2698C}" presName="vert1" presStyleCnt="0"/>
      <dgm:spPr/>
    </dgm:pt>
    <dgm:pt modelId="{22D62FE0-C209-408A-BB59-5B470ADCD5CC}" type="pres">
      <dgm:prSet presAssocID="{A5EC27C7-421B-4582-8CD7-E9BE7FCEC637}" presName="thickLine" presStyleLbl="alignNode1" presStyleIdx="3" presStyleCnt="4"/>
      <dgm:spPr/>
    </dgm:pt>
    <dgm:pt modelId="{F447EAB1-8E7E-4EDE-9687-569A06E4FCD6}" type="pres">
      <dgm:prSet presAssocID="{A5EC27C7-421B-4582-8CD7-E9BE7FCEC637}" presName="horz1" presStyleCnt="0"/>
      <dgm:spPr/>
    </dgm:pt>
    <dgm:pt modelId="{DDE4EF35-9CEC-4917-8BCC-9F80F0119469}" type="pres">
      <dgm:prSet presAssocID="{A5EC27C7-421B-4582-8CD7-E9BE7FCEC637}" presName="tx1" presStyleLbl="revTx" presStyleIdx="3" presStyleCnt="4"/>
      <dgm:spPr/>
    </dgm:pt>
    <dgm:pt modelId="{EC4C3652-46E5-4F71-AA77-497C045AA55B}" type="pres">
      <dgm:prSet presAssocID="{A5EC27C7-421B-4582-8CD7-E9BE7FCEC637}" presName="vert1" presStyleCnt="0"/>
      <dgm:spPr/>
    </dgm:pt>
  </dgm:ptLst>
  <dgm:cxnLst>
    <dgm:cxn modelId="{20D0A400-ACF0-4017-A94B-6893CD458AE3}" type="presOf" srcId="{A0A0624F-A3FD-4D9F-9510-A8B1B4A63FBB}" destId="{0CEAD7DA-3DE2-49AC-BF77-BFEE3324C08A}" srcOrd="0" destOrd="0" presId="urn:microsoft.com/office/officeart/2008/layout/LinedList"/>
    <dgm:cxn modelId="{685AB062-2443-43AF-B50E-68C0A4EF62E0}" srcId="{EFE76BE9-233C-4F7E-9465-9A9E82A2A533}" destId="{19768A5D-C7B7-444D-8DE3-2AC429E2698C}" srcOrd="2" destOrd="0" parTransId="{6FBA092D-0C19-44C4-B903-32B8A60BD426}" sibTransId="{C74B0F85-32DB-4A0D-8D68-336181AA7D90}"/>
    <dgm:cxn modelId="{DB951668-FDB1-47E7-84D6-2BD3B8F8B494}" srcId="{EFE76BE9-233C-4F7E-9465-9A9E82A2A533}" destId="{42CCB313-23D0-411F-85EF-557665AB8951}" srcOrd="0" destOrd="0" parTransId="{19086626-075B-4F6C-8558-A9F0096B3F40}" sibTransId="{E1989F49-AD52-473A-B473-0B8E5A604795}"/>
    <dgm:cxn modelId="{1F90A67D-EE3C-4D1D-BFC7-BFD907C3A01D}" type="presOf" srcId="{19768A5D-C7B7-444D-8DE3-2AC429E2698C}" destId="{CF63CD4C-CAE3-423D-AFC3-9C6E2E467583}" srcOrd="0" destOrd="0" presId="urn:microsoft.com/office/officeart/2008/layout/LinedList"/>
    <dgm:cxn modelId="{FEB32394-7E6C-4CDB-844E-C790D19B74C0}" type="presOf" srcId="{42CCB313-23D0-411F-85EF-557665AB8951}" destId="{1164C3A1-6EA2-4063-88C1-00D63C8E0282}" srcOrd="0" destOrd="0" presId="urn:microsoft.com/office/officeart/2008/layout/LinedList"/>
    <dgm:cxn modelId="{030901B6-A72A-4890-9563-191E790B20EC}" type="presOf" srcId="{EFE76BE9-233C-4F7E-9465-9A9E82A2A533}" destId="{40761552-334A-4747-9A5D-F9FE9F0E6B8D}" srcOrd="0" destOrd="0" presId="urn:microsoft.com/office/officeart/2008/layout/LinedList"/>
    <dgm:cxn modelId="{637B6FC4-DCB2-4FA1-9954-D65207F0C369}" srcId="{EFE76BE9-233C-4F7E-9465-9A9E82A2A533}" destId="{A5EC27C7-421B-4582-8CD7-E9BE7FCEC637}" srcOrd="3" destOrd="0" parTransId="{1376A8F1-7A76-45EB-9660-B6264EBEF7E8}" sibTransId="{4370B115-D060-434A-A021-056903F3CE7C}"/>
    <dgm:cxn modelId="{B6AF11CE-858F-43BB-AFFF-7B6B582DB832}" type="presOf" srcId="{A5EC27C7-421B-4582-8CD7-E9BE7FCEC637}" destId="{DDE4EF35-9CEC-4917-8BCC-9F80F0119469}" srcOrd="0" destOrd="0" presId="urn:microsoft.com/office/officeart/2008/layout/LinedList"/>
    <dgm:cxn modelId="{E14C91DA-7874-4BE2-85B1-7982D4E14B45}" srcId="{EFE76BE9-233C-4F7E-9465-9A9E82A2A533}" destId="{A0A0624F-A3FD-4D9F-9510-A8B1B4A63FBB}" srcOrd="1" destOrd="0" parTransId="{AFBB7BE6-DFC0-44D0-BD45-45DB7311A438}" sibTransId="{465E764D-0CA3-419F-9179-09AA618DF7D5}"/>
    <dgm:cxn modelId="{9AA7D4EF-ED57-45C3-A528-1764676508DC}" type="presParOf" srcId="{40761552-334A-4747-9A5D-F9FE9F0E6B8D}" destId="{C4D671D8-EEB4-42AE-B3A8-89ADD2D00116}" srcOrd="0" destOrd="0" presId="urn:microsoft.com/office/officeart/2008/layout/LinedList"/>
    <dgm:cxn modelId="{B972D3FC-25D5-42DD-B493-818889CF032F}" type="presParOf" srcId="{40761552-334A-4747-9A5D-F9FE9F0E6B8D}" destId="{4B88E69B-E8EE-4361-BA44-67E66F9612C2}" srcOrd="1" destOrd="0" presId="urn:microsoft.com/office/officeart/2008/layout/LinedList"/>
    <dgm:cxn modelId="{73265789-C545-44DE-9632-E558CB27192D}" type="presParOf" srcId="{4B88E69B-E8EE-4361-BA44-67E66F9612C2}" destId="{1164C3A1-6EA2-4063-88C1-00D63C8E0282}" srcOrd="0" destOrd="0" presId="urn:microsoft.com/office/officeart/2008/layout/LinedList"/>
    <dgm:cxn modelId="{21AE6DE3-3D88-4EF5-B0AC-E0D500C7542F}" type="presParOf" srcId="{4B88E69B-E8EE-4361-BA44-67E66F9612C2}" destId="{EF91FA4E-8016-4689-A7ED-85D031F37AEA}" srcOrd="1" destOrd="0" presId="urn:microsoft.com/office/officeart/2008/layout/LinedList"/>
    <dgm:cxn modelId="{9C1DE0E2-2A99-421C-ACC4-D812A1203F56}" type="presParOf" srcId="{40761552-334A-4747-9A5D-F9FE9F0E6B8D}" destId="{FB8004DB-BC05-419F-AF29-4707A69F1DEA}" srcOrd="2" destOrd="0" presId="urn:microsoft.com/office/officeart/2008/layout/LinedList"/>
    <dgm:cxn modelId="{76347543-11E7-4F37-87A2-8A8E5B2FA6C4}" type="presParOf" srcId="{40761552-334A-4747-9A5D-F9FE9F0E6B8D}" destId="{D995CC63-4954-4DF9-955E-0E410E301BCC}" srcOrd="3" destOrd="0" presId="urn:microsoft.com/office/officeart/2008/layout/LinedList"/>
    <dgm:cxn modelId="{90E233DF-B492-4932-BB6F-289ECFC9EF51}" type="presParOf" srcId="{D995CC63-4954-4DF9-955E-0E410E301BCC}" destId="{0CEAD7DA-3DE2-49AC-BF77-BFEE3324C08A}" srcOrd="0" destOrd="0" presId="urn:microsoft.com/office/officeart/2008/layout/LinedList"/>
    <dgm:cxn modelId="{ACE1821B-CAEC-4DB7-BE58-EEC51D551B4F}" type="presParOf" srcId="{D995CC63-4954-4DF9-955E-0E410E301BCC}" destId="{D97FA172-5084-45F1-BC76-C2ECB440F1FC}" srcOrd="1" destOrd="0" presId="urn:microsoft.com/office/officeart/2008/layout/LinedList"/>
    <dgm:cxn modelId="{8FFD01B8-6CAE-4470-BF50-920AC8ACF540}" type="presParOf" srcId="{40761552-334A-4747-9A5D-F9FE9F0E6B8D}" destId="{9418FF85-94AB-4B50-823F-D74BD43E4636}" srcOrd="4" destOrd="0" presId="urn:microsoft.com/office/officeart/2008/layout/LinedList"/>
    <dgm:cxn modelId="{514C79D5-1A51-442C-8F93-ECC8F0BE3D98}" type="presParOf" srcId="{40761552-334A-4747-9A5D-F9FE9F0E6B8D}" destId="{BFFC4C02-A90E-4671-8F12-C66CE23F32CE}" srcOrd="5" destOrd="0" presId="urn:microsoft.com/office/officeart/2008/layout/LinedList"/>
    <dgm:cxn modelId="{0D64702C-9076-45D0-86E2-EC231A15DBF0}" type="presParOf" srcId="{BFFC4C02-A90E-4671-8F12-C66CE23F32CE}" destId="{CF63CD4C-CAE3-423D-AFC3-9C6E2E467583}" srcOrd="0" destOrd="0" presId="urn:microsoft.com/office/officeart/2008/layout/LinedList"/>
    <dgm:cxn modelId="{9CA7A23B-5AB9-466B-B8EC-E9C397AE4B14}" type="presParOf" srcId="{BFFC4C02-A90E-4671-8F12-C66CE23F32CE}" destId="{D37D38B2-9AB2-4CAB-AF17-1E16E4F5C804}" srcOrd="1" destOrd="0" presId="urn:microsoft.com/office/officeart/2008/layout/LinedList"/>
    <dgm:cxn modelId="{162E6884-F291-45E8-923D-89BD3B7971FE}" type="presParOf" srcId="{40761552-334A-4747-9A5D-F9FE9F0E6B8D}" destId="{22D62FE0-C209-408A-BB59-5B470ADCD5CC}" srcOrd="6" destOrd="0" presId="urn:microsoft.com/office/officeart/2008/layout/LinedList"/>
    <dgm:cxn modelId="{B8E83134-40AC-4F54-8FC3-83DE0C19F20A}" type="presParOf" srcId="{40761552-334A-4747-9A5D-F9FE9F0E6B8D}" destId="{F447EAB1-8E7E-4EDE-9687-569A06E4FCD6}" srcOrd="7" destOrd="0" presId="urn:microsoft.com/office/officeart/2008/layout/LinedList"/>
    <dgm:cxn modelId="{DADAB05E-9129-4B96-8551-560B47BEEBFC}" type="presParOf" srcId="{F447EAB1-8E7E-4EDE-9687-569A06E4FCD6}" destId="{DDE4EF35-9CEC-4917-8BCC-9F80F0119469}" srcOrd="0" destOrd="0" presId="urn:microsoft.com/office/officeart/2008/layout/LinedList"/>
    <dgm:cxn modelId="{14E0D35B-AD7E-458D-ADB0-41192CC751FF}" type="presParOf" srcId="{F447EAB1-8E7E-4EDE-9687-569A06E4FCD6}" destId="{EC4C3652-46E5-4F71-AA77-497C045AA5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4DF296-DEF5-413A-8C52-47ED19D164EF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48E9DC-3A89-47EF-854E-F021ACCB1A17}">
      <dgm:prSet/>
      <dgm:spPr/>
      <dgm:t>
        <a:bodyPr/>
        <a:lstStyle/>
        <a:p>
          <a:r>
            <a:rPr lang="en-GB"/>
            <a:t>All information entered the booking system is kept safe</a:t>
          </a:r>
          <a:endParaRPr lang="en-US"/>
        </a:p>
      </dgm:t>
    </dgm:pt>
    <dgm:pt modelId="{4F844AEF-0CED-44B6-96C2-F9DAF9155971}" type="parTrans" cxnId="{74DAC65D-EA86-496B-84C2-ACB43AB803AB}">
      <dgm:prSet/>
      <dgm:spPr/>
      <dgm:t>
        <a:bodyPr/>
        <a:lstStyle/>
        <a:p>
          <a:endParaRPr lang="en-US"/>
        </a:p>
      </dgm:t>
    </dgm:pt>
    <dgm:pt modelId="{D58C78F2-BFC8-4833-BA29-6C301D68D318}" type="sibTrans" cxnId="{74DAC65D-EA86-496B-84C2-ACB43AB803AB}">
      <dgm:prSet/>
      <dgm:spPr/>
      <dgm:t>
        <a:bodyPr/>
        <a:lstStyle/>
        <a:p>
          <a:endParaRPr lang="en-US"/>
        </a:p>
      </dgm:t>
    </dgm:pt>
    <dgm:pt modelId="{E2C31287-C398-409E-BB04-A3994C0AB888}">
      <dgm:prSet/>
      <dgm:spPr/>
      <dgm:t>
        <a:bodyPr/>
        <a:lstStyle/>
        <a:p>
          <a:r>
            <a:rPr lang="en-GB"/>
            <a:t>Appropriate security measure have been built into the booking system</a:t>
          </a:r>
          <a:endParaRPr lang="en-US"/>
        </a:p>
      </dgm:t>
    </dgm:pt>
    <dgm:pt modelId="{2C566CF6-3754-4CB4-BDE3-CCD4BF0F40F3}" type="parTrans" cxnId="{BDD2E552-FC75-494C-AB1F-C129B6ACD2DB}">
      <dgm:prSet/>
      <dgm:spPr/>
      <dgm:t>
        <a:bodyPr/>
        <a:lstStyle/>
        <a:p>
          <a:endParaRPr lang="en-US"/>
        </a:p>
      </dgm:t>
    </dgm:pt>
    <dgm:pt modelId="{700E0054-F2BB-4E02-965B-8A4C6FB8F666}" type="sibTrans" cxnId="{BDD2E552-FC75-494C-AB1F-C129B6ACD2DB}">
      <dgm:prSet/>
      <dgm:spPr/>
      <dgm:t>
        <a:bodyPr/>
        <a:lstStyle/>
        <a:p>
          <a:endParaRPr lang="en-US"/>
        </a:p>
      </dgm:t>
    </dgm:pt>
    <dgm:pt modelId="{56F33EE9-1D2D-4283-B710-D2D56F31E9DC}">
      <dgm:prSet/>
      <dgm:spPr/>
      <dgm:t>
        <a:bodyPr/>
        <a:lstStyle/>
        <a:p>
          <a:r>
            <a:rPr lang="en-GB"/>
            <a:t>Only the user can access their personal information</a:t>
          </a:r>
          <a:endParaRPr lang="en-US"/>
        </a:p>
      </dgm:t>
    </dgm:pt>
    <dgm:pt modelId="{22C3046A-B5DE-4CC8-964E-FB4438F96390}" type="parTrans" cxnId="{AADFAA43-AF51-4B74-9FB8-450A9E82C34F}">
      <dgm:prSet/>
      <dgm:spPr/>
      <dgm:t>
        <a:bodyPr/>
        <a:lstStyle/>
        <a:p>
          <a:endParaRPr lang="en-US"/>
        </a:p>
      </dgm:t>
    </dgm:pt>
    <dgm:pt modelId="{0757B025-9DE2-4CD6-81CB-5CE6A2B3FF18}" type="sibTrans" cxnId="{AADFAA43-AF51-4B74-9FB8-450A9E82C34F}">
      <dgm:prSet/>
      <dgm:spPr/>
      <dgm:t>
        <a:bodyPr/>
        <a:lstStyle/>
        <a:p>
          <a:endParaRPr lang="en-US"/>
        </a:p>
      </dgm:t>
    </dgm:pt>
    <dgm:pt modelId="{8A59B84F-94FD-4A34-A26B-59F2F6A57E04}">
      <dgm:prSet/>
      <dgm:spPr/>
      <dgm:t>
        <a:bodyPr/>
        <a:lstStyle/>
        <a:p>
          <a:r>
            <a:rPr lang="en-GB"/>
            <a:t>The librarian can only see limited information i.e. like those required to administer fines for late return.</a:t>
          </a:r>
          <a:endParaRPr lang="en-US"/>
        </a:p>
      </dgm:t>
    </dgm:pt>
    <dgm:pt modelId="{451C4A49-0B7F-4D72-BE79-DB45F82EC5B5}" type="parTrans" cxnId="{10BE064B-4AD0-465A-B15F-E327435B844C}">
      <dgm:prSet/>
      <dgm:spPr/>
      <dgm:t>
        <a:bodyPr/>
        <a:lstStyle/>
        <a:p>
          <a:endParaRPr lang="en-US"/>
        </a:p>
      </dgm:t>
    </dgm:pt>
    <dgm:pt modelId="{A4B6C5A1-5F6C-48CA-8F8B-1EFDCFFC560E}" type="sibTrans" cxnId="{10BE064B-4AD0-465A-B15F-E327435B844C}">
      <dgm:prSet/>
      <dgm:spPr/>
      <dgm:t>
        <a:bodyPr/>
        <a:lstStyle/>
        <a:p>
          <a:endParaRPr lang="en-US"/>
        </a:p>
      </dgm:t>
    </dgm:pt>
    <dgm:pt modelId="{4494F5B9-148A-41C5-BB75-B64B144CBFB2}" type="pres">
      <dgm:prSet presAssocID="{4D4DF296-DEF5-413A-8C52-47ED19D164EF}" presName="vert0" presStyleCnt="0">
        <dgm:presLayoutVars>
          <dgm:dir/>
          <dgm:animOne val="branch"/>
          <dgm:animLvl val="lvl"/>
        </dgm:presLayoutVars>
      </dgm:prSet>
      <dgm:spPr/>
    </dgm:pt>
    <dgm:pt modelId="{95B87451-D777-464F-B283-489C02DFA0EF}" type="pres">
      <dgm:prSet presAssocID="{3948E9DC-3A89-47EF-854E-F021ACCB1A17}" presName="thickLine" presStyleLbl="alignNode1" presStyleIdx="0" presStyleCnt="4"/>
      <dgm:spPr/>
    </dgm:pt>
    <dgm:pt modelId="{0D29E2DD-4704-408D-B597-DA074F9290B0}" type="pres">
      <dgm:prSet presAssocID="{3948E9DC-3A89-47EF-854E-F021ACCB1A17}" presName="horz1" presStyleCnt="0"/>
      <dgm:spPr/>
    </dgm:pt>
    <dgm:pt modelId="{8E3D4979-6680-4957-88D1-34AB31022596}" type="pres">
      <dgm:prSet presAssocID="{3948E9DC-3A89-47EF-854E-F021ACCB1A17}" presName="tx1" presStyleLbl="revTx" presStyleIdx="0" presStyleCnt="4"/>
      <dgm:spPr/>
    </dgm:pt>
    <dgm:pt modelId="{7383E128-2910-4DC0-B196-05F032E050B4}" type="pres">
      <dgm:prSet presAssocID="{3948E9DC-3A89-47EF-854E-F021ACCB1A17}" presName="vert1" presStyleCnt="0"/>
      <dgm:spPr/>
    </dgm:pt>
    <dgm:pt modelId="{F5FB55C8-F263-4982-92B2-E09F15FE2CCD}" type="pres">
      <dgm:prSet presAssocID="{E2C31287-C398-409E-BB04-A3994C0AB888}" presName="thickLine" presStyleLbl="alignNode1" presStyleIdx="1" presStyleCnt="4"/>
      <dgm:spPr/>
    </dgm:pt>
    <dgm:pt modelId="{45B1C8E4-78EF-49F6-ADD8-C9347E6E9D0F}" type="pres">
      <dgm:prSet presAssocID="{E2C31287-C398-409E-BB04-A3994C0AB888}" presName="horz1" presStyleCnt="0"/>
      <dgm:spPr/>
    </dgm:pt>
    <dgm:pt modelId="{7FF49D77-406C-4841-B670-86B9F4B8E517}" type="pres">
      <dgm:prSet presAssocID="{E2C31287-C398-409E-BB04-A3994C0AB888}" presName="tx1" presStyleLbl="revTx" presStyleIdx="1" presStyleCnt="4"/>
      <dgm:spPr/>
    </dgm:pt>
    <dgm:pt modelId="{907BE476-8A7C-4FF0-826C-DBA460020CC8}" type="pres">
      <dgm:prSet presAssocID="{E2C31287-C398-409E-BB04-A3994C0AB888}" presName="vert1" presStyleCnt="0"/>
      <dgm:spPr/>
    </dgm:pt>
    <dgm:pt modelId="{5A60FB94-4404-41B8-A8D4-F9A630E4FBCE}" type="pres">
      <dgm:prSet presAssocID="{56F33EE9-1D2D-4283-B710-D2D56F31E9DC}" presName="thickLine" presStyleLbl="alignNode1" presStyleIdx="2" presStyleCnt="4"/>
      <dgm:spPr/>
    </dgm:pt>
    <dgm:pt modelId="{6C9909B6-626C-474D-96D4-5995D69891FB}" type="pres">
      <dgm:prSet presAssocID="{56F33EE9-1D2D-4283-B710-D2D56F31E9DC}" presName="horz1" presStyleCnt="0"/>
      <dgm:spPr/>
    </dgm:pt>
    <dgm:pt modelId="{1E80AB70-3B53-4CDF-B645-FA4251431300}" type="pres">
      <dgm:prSet presAssocID="{56F33EE9-1D2D-4283-B710-D2D56F31E9DC}" presName="tx1" presStyleLbl="revTx" presStyleIdx="2" presStyleCnt="4"/>
      <dgm:spPr/>
    </dgm:pt>
    <dgm:pt modelId="{D31AC19F-DF72-4DD1-B556-9BE6A73716D8}" type="pres">
      <dgm:prSet presAssocID="{56F33EE9-1D2D-4283-B710-D2D56F31E9DC}" presName="vert1" presStyleCnt="0"/>
      <dgm:spPr/>
    </dgm:pt>
    <dgm:pt modelId="{E1DECB44-EAEF-4BCA-BA92-2EA5D0DB1890}" type="pres">
      <dgm:prSet presAssocID="{8A59B84F-94FD-4A34-A26B-59F2F6A57E04}" presName="thickLine" presStyleLbl="alignNode1" presStyleIdx="3" presStyleCnt="4"/>
      <dgm:spPr/>
    </dgm:pt>
    <dgm:pt modelId="{B92DABE0-9A0C-4298-BC8D-CDC4C779665E}" type="pres">
      <dgm:prSet presAssocID="{8A59B84F-94FD-4A34-A26B-59F2F6A57E04}" presName="horz1" presStyleCnt="0"/>
      <dgm:spPr/>
    </dgm:pt>
    <dgm:pt modelId="{ECC6DC2A-A69F-4287-8D66-4755F283A2C1}" type="pres">
      <dgm:prSet presAssocID="{8A59B84F-94FD-4A34-A26B-59F2F6A57E04}" presName="tx1" presStyleLbl="revTx" presStyleIdx="3" presStyleCnt="4"/>
      <dgm:spPr/>
    </dgm:pt>
    <dgm:pt modelId="{F03A04AA-3A76-4369-9BD5-63A16049B2E4}" type="pres">
      <dgm:prSet presAssocID="{8A59B84F-94FD-4A34-A26B-59F2F6A57E04}" presName="vert1" presStyleCnt="0"/>
      <dgm:spPr/>
    </dgm:pt>
  </dgm:ptLst>
  <dgm:cxnLst>
    <dgm:cxn modelId="{8D394F07-7C1A-4D90-ABA6-4EBB7BD73365}" type="presOf" srcId="{8A59B84F-94FD-4A34-A26B-59F2F6A57E04}" destId="{ECC6DC2A-A69F-4287-8D66-4755F283A2C1}" srcOrd="0" destOrd="0" presId="urn:microsoft.com/office/officeart/2008/layout/LinedList"/>
    <dgm:cxn modelId="{74DAC65D-EA86-496B-84C2-ACB43AB803AB}" srcId="{4D4DF296-DEF5-413A-8C52-47ED19D164EF}" destId="{3948E9DC-3A89-47EF-854E-F021ACCB1A17}" srcOrd="0" destOrd="0" parTransId="{4F844AEF-0CED-44B6-96C2-F9DAF9155971}" sibTransId="{D58C78F2-BFC8-4833-BA29-6C301D68D318}"/>
    <dgm:cxn modelId="{AADFAA43-AF51-4B74-9FB8-450A9E82C34F}" srcId="{4D4DF296-DEF5-413A-8C52-47ED19D164EF}" destId="{56F33EE9-1D2D-4283-B710-D2D56F31E9DC}" srcOrd="2" destOrd="0" parTransId="{22C3046A-B5DE-4CC8-964E-FB4438F96390}" sibTransId="{0757B025-9DE2-4CD6-81CB-5CE6A2B3FF18}"/>
    <dgm:cxn modelId="{10BE064B-4AD0-465A-B15F-E327435B844C}" srcId="{4D4DF296-DEF5-413A-8C52-47ED19D164EF}" destId="{8A59B84F-94FD-4A34-A26B-59F2F6A57E04}" srcOrd="3" destOrd="0" parTransId="{451C4A49-0B7F-4D72-BE79-DB45F82EC5B5}" sibTransId="{A4B6C5A1-5F6C-48CA-8F8B-1EFDCFFC560E}"/>
    <dgm:cxn modelId="{26783671-5A47-4584-BF61-CA0FB9387BCE}" type="presOf" srcId="{3948E9DC-3A89-47EF-854E-F021ACCB1A17}" destId="{8E3D4979-6680-4957-88D1-34AB31022596}" srcOrd="0" destOrd="0" presId="urn:microsoft.com/office/officeart/2008/layout/LinedList"/>
    <dgm:cxn modelId="{BDD2E552-FC75-494C-AB1F-C129B6ACD2DB}" srcId="{4D4DF296-DEF5-413A-8C52-47ED19D164EF}" destId="{E2C31287-C398-409E-BB04-A3994C0AB888}" srcOrd="1" destOrd="0" parTransId="{2C566CF6-3754-4CB4-BDE3-CCD4BF0F40F3}" sibTransId="{700E0054-F2BB-4E02-965B-8A4C6FB8F666}"/>
    <dgm:cxn modelId="{585AED91-7D66-49A0-B30C-50EC1C2A034E}" type="presOf" srcId="{E2C31287-C398-409E-BB04-A3994C0AB888}" destId="{7FF49D77-406C-4841-B670-86B9F4B8E517}" srcOrd="0" destOrd="0" presId="urn:microsoft.com/office/officeart/2008/layout/LinedList"/>
    <dgm:cxn modelId="{B268B19C-B8E4-4DF2-81DB-EA41FE5C2C67}" type="presOf" srcId="{4D4DF296-DEF5-413A-8C52-47ED19D164EF}" destId="{4494F5B9-148A-41C5-BB75-B64B144CBFB2}" srcOrd="0" destOrd="0" presId="urn:microsoft.com/office/officeart/2008/layout/LinedList"/>
    <dgm:cxn modelId="{CFDC19EE-4EC8-4105-BB82-DEB9F1DD2227}" type="presOf" srcId="{56F33EE9-1D2D-4283-B710-D2D56F31E9DC}" destId="{1E80AB70-3B53-4CDF-B645-FA4251431300}" srcOrd="0" destOrd="0" presId="urn:microsoft.com/office/officeart/2008/layout/LinedList"/>
    <dgm:cxn modelId="{FA488784-BC48-44F7-AF54-2DE662CABFE3}" type="presParOf" srcId="{4494F5B9-148A-41C5-BB75-B64B144CBFB2}" destId="{95B87451-D777-464F-B283-489C02DFA0EF}" srcOrd="0" destOrd="0" presId="urn:microsoft.com/office/officeart/2008/layout/LinedList"/>
    <dgm:cxn modelId="{35064607-8680-4D98-B153-81EF1D954C1D}" type="presParOf" srcId="{4494F5B9-148A-41C5-BB75-B64B144CBFB2}" destId="{0D29E2DD-4704-408D-B597-DA074F9290B0}" srcOrd="1" destOrd="0" presId="urn:microsoft.com/office/officeart/2008/layout/LinedList"/>
    <dgm:cxn modelId="{6FF2DC82-53B8-490D-8790-CAB9060B1B91}" type="presParOf" srcId="{0D29E2DD-4704-408D-B597-DA074F9290B0}" destId="{8E3D4979-6680-4957-88D1-34AB31022596}" srcOrd="0" destOrd="0" presId="urn:microsoft.com/office/officeart/2008/layout/LinedList"/>
    <dgm:cxn modelId="{1B579650-DC0F-4A38-B51F-14C5869C0D8E}" type="presParOf" srcId="{0D29E2DD-4704-408D-B597-DA074F9290B0}" destId="{7383E128-2910-4DC0-B196-05F032E050B4}" srcOrd="1" destOrd="0" presId="urn:microsoft.com/office/officeart/2008/layout/LinedList"/>
    <dgm:cxn modelId="{29A7E78C-0D06-4F0A-B633-8B3966389DBA}" type="presParOf" srcId="{4494F5B9-148A-41C5-BB75-B64B144CBFB2}" destId="{F5FB55C8-F263-4982-92B2-E09F15FE2CCD}" srcOrd="2" destOrd="0" presId="urn:microsoft.com/office/officeart/2008/layout/LinedList"/>
    <dgm:cxn modelId="{B4047109-62B7-4C55-9E3C-619090C15F9B}" type="presParOf" srcId="{4494F5B9-148A-41C5-BB75-B64B144CBFB2}" destId="{45B1C8E4-78EF-49F6-ADD8-C9347E6E9D0F}" srcOrd="3" destOrd="0" presId="urn:microsoft.com/office/officeart/2008/layout/LinedList"/>
    <dgm:cxn modelId="{D42FC855-2D6F-489E-B770-EA9BD447278E}" type="presParOf" srcId="{45B1C8E4-78EF-49F6-ADD8-C9347E6E9D0F}" destId="{7FF49D77-406C-4841-B670-86B9F4B8E517}" srcOrd="0" destOrd="0" presId="urn:microsoft.com/office/officeart/2008/layout/LinedList"/>
    <dgm:cxn modelId="{82D8C57B-C885-423D-A34B-DE674DDEB390}" type="presParOf" srcId="{45B1C8E4-78EF-49F6-ADD8-C9347E6E9D0F}" destId="{907BE476-8A7C-4FF0-826C-DBA460020CC8}" srcOrd="1" destOrd="0" presId="urn:microsoft.com/office/officeart/2008/layout/LinedList"/>
    <dgm:cxn modelId="{30A11B83-E455-46DB-B915-7441ACA23574}" type="presParOf" srcId="{4494F5B9-148A-41C5-BB75-B64B144CBFB2}" destId="{5A60FB94-4404-41B8-A8D4-F9A630E4FBCE}" srcOrd="4" destOrd="0" presId="urn:microsoft.com/office/officeart/2008/layout/LinedList"/>
    <dgm:cxn modelId="{EF6B0161-AE49-44A7-A2DC-A3B6B077596C}" type="presParOf" srcId="{4494F5B9-148A-41C5-BB75-B64B144CBFB2}" destId="{6C9909B6-626C-474D-96D4-5995D69891FB}" srcOrd="5" destOrd="0" presId="urn:microsoft.com/office/officeart/2008/layout/LinedList"/>
    <dgm:cxn modelId="{EB0EE908-A45A-4037-AC6A-D37D669AE39C}" type="presParOf" srcId="{6C9909B6-626C-474D-96D4-5995D69891FB}" destId="{1E80AB70-3B53-4CDF-B645-FA4251431300}" srcOrd="0" destOrd="0" presId="urn:microsoft.com/office/officeart/2008/layout/LinedList"/>
    <dgm:cxn modelId="{ED703129-A8EA-466F-A841-67FC9FCD52C1}" type="presParOf" srcId="{6C9909B6-626C-474D-96D4-5995D69891FB}" destId="{D31AC19F-DF72-4DD1-B556-9BE6A73716D8}" srcOrd="1" destOrd="0" presId="urn:microsoft.com/office/officeart/2008/layout/LinedList"/>
    <dgm:cxn modelId="{402E9A04-3A5E-41DE-9359-1FE36C0139B6}" type="presParOf" srcId="{4494F5B9-148A-41C5-BB75-B64B144CBFB2}" destId="{E1DECB44-EAEF-4BCA-BA92-2EA5D0DB1890}" srcOrd="6" destOrd="0" presId="urn:microsoft.com/office/officeart/2008/layout/LinedList"/>
    <dgm:cxn modelId="{FDC5F71D-5399-4D81-A3CD-E14F15E590BA}" type="presParOf" srcId="{4494F5B9-148A-41C5-BB75-B64B144CBFB2}" destId="{B92DABE0-9A0C-4298-BC8D-CDC4C779665E}" srcOrd="7" destOrd="0" presId="urn:microsoft.com/office/officeart/2008/layout/LinedList"/>
    <dgm:cxn modelId="{9759592C-0BA6-4CFA-8602-7078628F3787}" type="presParOf" srcId="{B92DABE0-9A0C-4298-BC8D-CDC4C779665E}" destId="{ECC6DC2A-A69F-4287-8D66-4755F283A2C1}" srcOrd="0" destOrd="0" presId="urn:microsoft.com/office/officeart/2008/layout/LinedList"/>
    <dgm:cxn modelId="{94F81DE0-3345-4327-AF28-B29C1F394904}" type="presParOf" srcId="{B92DABE0-9A0C-4298-BC8D-CDC4C779665E}" destId="{F03A04AA-3A76-4369-9BD5-63A16049B2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06800B-AFD6-41BA-967F-64AD19598D4B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7AF4E0-DD2F-43C0-8B11-027850832DB8}">
      <dgm:prSet/>
      <dgm:spPr/>
      <dgm:t>
        <a:bodyPr/>
        <a:lstStyle/>
        <a:p>
          <a:r>
            <a:rPr lang="en-GB"/>
            <a:t>The licensee must sign purchase agreement with Team Three before they can use the booking system</a:t>
          </a:r>
          <a:endParaRPr lang="en-US"/>
        </a:p>
      </dgm:t>
    </dgm:pt>
    <dgm:pt modelId="{43BDD0C3-CDC0-459E-B9F5-4D54D1E08510}" type="parTrans" cxnId="{CCAEF297-108F-4C3F-B3C3-ED33C2AE4DA3}">
      <dgm:prSet/>
      <dgm:spPr/>
      <dgm:t>
        <a:bodyPr/>
        <a:lstStyle/>
        <a:p>
          <a:endParaRPr lang="en-US"/>
        </a:p>
      </dgm:t>
    </dgm:pt>
    <dgm:pt modelId="{A1C918E9-1016-473B-B87E-B537131DE05C}" type="sibTrans" cxnId="{CCAEF297-108F-4C3F-B3C3-ED33C2AE4DA3}">
      <dgm:prSet/>
      <dgm:spPr/>
      <dgm:t>
        <a:bodyPr/>
        <a:lstStyle/>
        <a:p>
          <a:endParaRPr lang="en-US"/>
        </a:p>
      </dgm:t>
    </dgm:pt>
    <dgm:pt modelId="{2F8CE7A1-7656-4E28-88F0-E96DC9CEF36E}">
      <dgm:prSet/>
      <dgm:spPr/>
      <dgm:t>
        <a:bodyPr/>
        <a:lstStyle/>
        <a:p>
          <a:r>
            <a:rPr lang="en-GB"/>
            <a:t>The licensee and Team Three will agree to a monthly subscription payment for the use of the system</a:t>
          </a:r>
          <a:endParaRPr lang="en-US"/>
        </a:p>
      </dgm:t>
    </dgm:pt>
    <dgm:pt modelId="{6252D9E8-BD06-4809-AE24-9E1829799844}" type="parTrans" cxnId="{35D40F28-B189-4EDD-8B16-1B20D0CC460E}">
      <dgm:prSet/>
      <dgm:spPr/>
      <dgm:t>
        <a:bodyPr/>
        <a:lstStyle/>
        <a:p>
          <a:endParaRPr lang="en-US"/>
        </a:p>
      </dgm:t>
    </dgm:pt>
    <dgm:pt modelId="{DD6038F3-3CC4-4D0C-A3B4-66B2E7F53448}" type="sibTrans" cxnId="{35D40F28-B189-4EDD-8B16-1B20D0CC460E}">
      <dgm:prSet/>
      <dgm:spPr/>
      <dgm:t>
        <a:bodyPr/>
        <a:lstStyle/>
        <a:p>
          <a:endParaRPr lang="en-US"/>
        </a:p>
      </dgm:t>
    </dgm:pt>
    <dgm:pt modelId="{53FC994D-4E54-4B61-8C8C-DDF26DBCB06C}">
      <dgm:prSet/>
      <dgm:spPr/>
      <dgm:t>
        <a:bodyPr/>
        <a:lstStyle/>
        <a:p>
          <a:r>
            <a:rPr lang="en-GB"/>
            <a:t>The license will terminate immediately if the licensee stop making the agreed payments</a:t>
          </a:r>
          <a:endParaRPr lang="en-US"/>
        </a:p>
      </dgm:t>
    </dgm:pt>
    <dgm:pt modelId="{53F9B1AB-18A5-4D5F-90B1-CF25B5380370}" type="parTrans" cxnId="{F63D66E5-45B7-4408-A365-3CFE32D0AC21}">
      <dgm:prSet/>
      <dgm:spPr/>
      <dgm:t>
        <a:bodyPr/>
        <a:lstStyle/>
        <a:p>
          <a:endParaRPr lang="en-US"/>
        </a:p>
      </dgm:t>
    </dgm:pt>
    <dgm:pt modelId="{50EA103A-B777-4FE1-801A-720BC3050D5A}" type="sibTrans" cxnId="{F63D66E5-45B7-4408-A365-3CFE32D0AC21}">
      <dgm:prSet/>
      <dgm:spPr/>
      <dgm:t>
        <a:bodyPr/>
        <a:lstStyle/>
        <a:p>
          <a:endParaRPr lang="en-US"/>
        </a:p>
      </dgm:t>
    </dgm:pt>
    <dgm:pt modelId="{896923F3-2650-4DB4-A6D3-0E847F4B4EB1}">
      <dgm:prSet/>
      <dgm:spPr/>
      <dgm:t>
        <a:bodyPr/>
        <a:lstStyle/>
        <a:p>
          <a:r>
            <a:rPr lang="en-GB"/>
            <a:t>Licensee can only allow currently enrolled student and staffs to use the booking system</a:t>
          </a:r>
          <a:endParaRPr lang="en-US"/>
        </a:p>
      </dgm:t>
    </dgm:pt>
    <dgm:pt modelId="{1E642882-0B26-4AB1-B2F1-DA3576A2E031}" type="parTrans" cxnId="{B825B1C2-2CB7-46B7-942A-594C32D7CA04}">
      <dgm:prSet/>
      <dgm:spPr/>
      <dgm:t>
        <a:bodyPr/>
        <a:lstStyle/>
        <a:p>
          <a:endParaRPr lang="en-US"/>
        </a:p>
      </dgm:t>
    </dgm:pt>
    <dgm:pt modelId="{BED631FA-205E-42A2-B62D-9E5E5A700A9E}" type="sibTrans" cxnId="{B825B1C2-2CB7-46B7-942A-594C32D7CA04}">
      <dgm:prSet/>
      <dgm:spPr/>
      <dgm:t>
        <a:bodyPr/>
        <a:lstStyle/>
        <a:p>
          <a:endParaRPr lang="en-US"/>
        </a:p>
      </dgm:t>
    </dgm:pt>
    <dgm:pt modelId="{7DAE7189-3C4C-447C-B209-103527BB919D}">
      <dgm:prSet/>
      <dgm:spPr/>
      <dgm:t>
        <a:bodyPr/>
        <a:lstStyle/>
        <a:p>
          <a:r>
            <a:rPr lang="en-GB"/>
            <a:t>The library is not allowed to make the booking system available to third party not authorised in this agreement</a:t>
          </a:r>
          <a:endParaRPr lang="en-US"/>
        </a:p>
      </dgm:t>
    </dgm:pt>
    <dgm:pt modelId="{12FDC80F-73F1-470D-BEE2-53C3D51830C5}" type="parTrans" cxnId="{86CABDFB-5D91-4A41-A00A-48FE54AED565}">
      <dgm:prSet/>
      <dgm:spPr/>
      <dgm:t>
        <a:bodyPr/>
        <a:lstStyle/>
        <a:p>
          <a:endParaRPr lang="en-US"/>
        </a:p>
      </dgm:t>
    </dgm:pt>
    <dgm:pt modelId="{F4E4A46B-A5DF-45FA-8040-56DF31C1F98B}" type="sibTrans" cxnId="{86CABDFB-5D91-4A41-A00A-48FE54AED565}">
      <dgm:prSet/>
      <dgm:spPr/>
      <dgm:t>
        <a:bodyPr/>
        <a:lstStyle/>
        <a:p>
          <a:endParaRPr lang="en-US"/>
        </a:p>
      </dgm:t>
    </dgm:pt>
    <dgm:pt modelId="{0D218838-8851-4BF1-ABFC-331EC6AD26F1}">
      <dgm:prSet/>
      <dgm:spPr/>
      <dgm:t>
        <a:bodyPr/>
        <a:lstStyle/>
        <a:p>
          <a:r>
            <a:rPr lang="en-GB"/>
            <a:t>Team three is and will remain the sole and exclusive owner of all rights</a:t>
          </a:r>
          <a:endParaRPr lang="en-US"/>
        </a:p>
      </dgm:t>
    </dgm:pt>
    <dgm:pt modelId="{99A4CD9B-3FC4-4CEA-9585-84EE3793BE82}" type="parTrans" cxnId="{F9E47175-B9EB-495D-B2D3-1F8BE03A9005}">
      <dgm:prSet/>
      <dgm:spPr/>
      <dgm:t>
        <a:bodyPr/>
        <a:lstStyle/>
        <a:p>
          <a:endParaRPr lang="en-US"/>
        </a:p>
      </dgm:t>
    </dgm:pt>
    <dgm:pt modelId="{0DE8B559-F866-4FC8-AD4F-136579FEFC17}" type="sibTrans" cxnId="{F9E47175-B9EB-495D-B2D3-1F8BE03A9005}">
      <dgm:prSet/>
      <dgm:spPr/>
      <dgm:t>
        <a:bodyPr/>
        <a:lstStyle/>
        <a:p>
          <a:endParaRPr lang="en-US"/>
        </a:p>
      </dgm:t>
    </dgm:pt>
    <dgm:pt modelId="{74E5D983-2643-44E2-90DA-C511892A37D6}">
      <dgm:prSet/>
      <dgm:spPr/>
      <dgm:t>
        <a:bodyPr/>
        <a:lstStyle/>
        <a:p>
          <a:r>
            <a:rPr lang="en-GB"/>
            <a:t>Upon termination of the agreement by Team Three, all licenses, rights and authorizations granted herein will immediately terminate</a:t>
          </a:r>
          <a:endParaRPr lang="en-US"/>
        </a:p>
      </dgm:t>
    </dgm:pt>
    <dgm:pt modelId="{3075C8AD-C97A-4A46-9FD1-43C7F29AD221}" type="parTrans" cxnId="{EDAF3E1B-A6CF-4852-9618-51F57402E2A7}">
      <dgm:prSet/>
      <dgm:spPr/>
      <dgm:t>
        <a:bodyPr/>
        <a:lstStyle/>
        <a:p>
          <a:endParaRPr lang="en-US"/>
        </a:p>
      </dgm:t>
    </dgm:pt>
    <dgm:pt modelId="{F04E4846-8BDE-4683-96F4-D30A1E94FF6A}" type="sibTrans" cxnId="{EDAF3E1B-A6CF-4852-9618-51F57402E2A7}">
      <dgm:prSet/>
      <dgm:spPr/>
      <dgm:t>
        <a:bodyPr/>
        <a:lstStyle/>
        <a:p>
          <a:endParaRPr lang="en-US"/>
        </a:p>
      </dgm:t>
    </dgm:pt>
    <dgm:pt modelId="{871B04B0-B58D-43CB-BF8D-A20ADF6BB8EB}" type="pres">
      <dgm:prSet presAssocID="{2A06800B-AFD6-41BA-967F-64AD19598D4B}" presName="diagram" presStyleCnt="0">
        <dgm:presLayoutVars>
          <dgm:dir/>
          <dgm:resizeHandles val="exact"/>
        </dgm:presLayoutVars>
      </dgm:prSet>
      <dgm:spPr/>
    </dgm:pt>
    <dgm:pt modelId="{B1744FC3-34F6-4AFB-B429-188C5891FD7B}" type="pres">
      <dgm:prSet presAssocID="{B77AF4E0-DD2F-43C0-8B11-027850832DB8}" presName="node" presStyleLbl="node1" presStyleIdx="0" presStyleCnt="7">
        <dgm:presLayoutVars>
          <dgm:bulletEnabled val="1"/>
        </dgm:presLayoutVars>
      </dgm:prSet>
      <dgm:spPr/>
    </dgm:pt>
    <dgm:pt modelId="{401A065E-7844-4A21-B6FA-F1ADEAEFA7C2}" type="pres">
      <dgm:prSet presAssocID="{A1C918E9-1016-473B-B87E-B537131DE05C}" presName="sibTrans" presStyleCnt="0"/>
      <dgm:spPr/>
    </dgm:pt>
    <dgm:pt modelId="{7D10C62B-D915-4361-907A-119D90386B8A}" type="pres">
      <dgm:prSet presAssocID="{2F8CE7A1-7656-4E28-88F0-E96DC9CEF36E}" presName="node" presStyleLbl="node1" presStyleIdx="1" presStyleCnt="7">
        <dgm:presLayoutVars>
          <dgm:bulletEnabled val="1"/>
        </dgm:presLayoutVars>
      </dgm:prSet>
      <dgm:spPr/>
    </dgm:pt>
    <dgm:pt modelId="{8CC4AB84-BC55-4865-B4A3-95438325115C}" type="pres">
      <dgm:prSet presAssocID="{DD6038F3-3CC4-4D0C-A3B4-66B2E7F53448}" presName="sibTrans" presStyleCnt="0"/>
      <dgm:spPr/>
    </dgm:pt>
    <dgm:pt modelId="{C696157A-278C-418C-9EC5-A359A613BA8E}" type="pres">
      <dgm:prSet presAssocID="{53FC994D-4E54-4B61-8C8C-DDF26DBCB06C}" presName="node" presStyleLbl="node1" presStyleIdx="2" presStyleCnt="7">
        <dgm:presLayoutVars>
          <dgm:bulletEnabled val="1"/>
        </dgm:presLayoutVars>
      </dgm:prSet>
      <dgm:spPr/>
    </dgm:pt>
    <dgm:pt modelId="{B66B65BB-8D91-4931-B4E6-5A5E9A08FD8D}" type="pres">
      <dgm:prSet presAssocID="{50EA103A-B777-4FE1-801A-720BC3050D5A}" presName="sibTrans" presStyleCnt="0"/>
      <dgm:spPr/>
    </dgm:pt>
    <dgm:pt modelId="{56CFFB8D-BA3E-41F4-88C7-57F59C334F19}" type="pres">
      <dgm:prSet presAssocID="{896923F3-2650-4DB4-A6D3-0E847F4B4EB1}" presName="node" presStyleLbl="node1" presStyleIdx="3" presStyleCnt="7">
        <dgm:presLayoutVars>
          <dgm:bulletEnabled val="1"/>
        </dgm:presLayoutVars>
      </dgm:prSet>
      <dgm:spPr/>
    </dgm:pt>
    <dgm:pt modelId="{81EE145B-9DA3-4E54-AD82-8764EE841C6E}" type="pres">
      <dgm:prSet presAssocID="{BED631FA-205E-42A2-B62D-9E5E5A700A9E}" presName="sibTrans" presStyleCnt="0"/>
      <dgm:spPr/>
    </dgm:pt>
    <dgm:pt modelId="{B2EA2734-4846-49DE-84BF-713F02E2B8F1}" type="pres">
      <dgm:prSet presAssocID="{7DAE7189-3C4C-447C-B209-103527BB919D}" presName="node" presStyleLbl="node1" presStyleIdx="4" presStyleCnt="7">
        <dgm:presLayoutVars>
          <dgm:bulletEnabled val="1"/>
        </dgm:presLayoutVars>
      </dgm:prSet>
      <dgm:spPr/>
    </dgm:pt>
    <dgm:pt modelId="{F4E1F7B1-E9BB-4C5A-93CC-EEFC0D2A4F33}" type="pres">
      <dgm:prSet presAssocID="{F4E4A46B-A5DF-45FA-8040-56DF31C1F98B}" presName="sibTrans" presStyleCnt="0"/>
      <dgm:spPr/>
    </dgm:pt>
    <dgm:pt modelId="{88852CCD-2B98-4767-BA11-7EB1CCCA73B5}" type="pres">
      <dgm:prSet presAssocID="{0D218838-8851-4BF1-ABFC-331EC6AD26F1}" presName="node" presStyleLbl="node1" presStyleIdx="5" presStyleCnt="7">
        <dgm:presLayoutVars>
          <dgm:bulletEnabled val="1"/>
        </dgm:presLayoutVars>
      </dgm:prSet>
      <dgm:spPr/>
    </dgm:pt>
    <dgm:pt modelId="{3591E80C-089A-4CCB-BBAB-D5746B720F71}" type="pres">
      <dgm:prSet presAssocID="{0DE8B559-F866-4FC8-AD4F-136579FEFC17}" presName="sibTrans" presStyleCnt="0"/>
      <dgm:spPr/>
    </dgm:pt>
    <dgm:pt modelId="{02FD312A-C685-43C8-897C-D6E71236640F}" type="pres">
      <dgm:prSet presAssocID="{74E5D983-2643-44E2-90DA-C511892A37D6}" presName="node" presStyleLbl="node1" presStyleIdx="6" presStyleCnt="7">
        <dgm:presLayoutVars>
          <dgm:bulletEnabled val="1"/>
        </dgm:presLayoutVars>
      </dgm:prSet>
      <dgm:spPr/>
    </dgm:pt>
  </dgm:ptLst>
  <dgm:cxnLst>
    <dgm:cxn modelId="{EDAF3E1B-A6CF-4852-9618-51F57402E2A7}" srcId="{2A06800B-AFD6-41BA-967F-64AD19598D4B}" destId="{74E5D983-2643-44E2-90DA-C511892A37D6}" srcOrd="6" destOrd="0" parTransId="{3075C8AD-C97A-4A46-9FD1-43C7F29AD221}" sibTransId="{F04E4846-8BDE-4683-96F4-D30A1E94FF6A}"/>
    <dgm:cxn modelId="{C192A824-A5DF-4480-A1BB-313827FDBDAD}" type="presOf" srcId="{2F8CE7A1-7656-4E28-88F0-E96DC9CEF36E}" destId="{7D10C62B-D915-4361-907A-119D90386B8A}" srcOrd="0" destOrd="0" presId="urn:microsoft.com/office/officeart/2005/8/layout/default"/>
    <dgm:cxn modelId="{35D40F28-B189-4EDD-8B16-1B20D0CC460E}" srcId="{2A06800B-AFD6-41BA-967F-64AD19598D4B}" destId="{2F8CE7A1-7656-4E28-88F0-E96DC9CEF36E}" srcOrd="1" destOrd="0" parTransId="{6252D9E8-BD06-4809-AE24-9E1829799844}" sibTransId="{DD6038F3-3CC4-4D0C-A3B4-66B2E7F53448}"/>
    <dgm:cxn modelId="{F9E47175-B9EB-495D-B2D3-1F8BE03A9005}" srcId="{2A06800B-AFD6-41BA-967F-64AD19598D4B}" destId="{0D218838-8851-4BF1-ABFC-331EC6AD26F1}" srcOrd="5" destOrd="0" parTransId="{99A4CD9B-3FC4-4CEA-9585-84EE3793BE82}" sibTransId="{0DE8B559-F866-4FC8-AD4F-136579FEFC17}"/>
    <dgm:cxn modelId="{B843CA8A-1BE3-4087-8672-191CA7162D10}" type="presOf" srcId="{2A06800B-AFD6-41BA-967F-64AD19598D4B}" destId="{871B04B0-B58D-43CB-BF8D-A20ADF6BB8EB}" srcOrd="0" destOrd="0" presId="urn:microsoft.com/office/officeart/2005/8/layout/default"/>
    <dgm:cxn modelId="{7DE4B995-357D-4113-A08E-B7AE512A08E0}" type="presOf" srcId="{74E5D983-2643-44E2-90DA-C511892A37D6}" destId="{02FD312A-C685-43C8-897C-D6E71236640F}" srcOrd="0" destOrd="0" presId="urn:microsoft.com/office/officeart/2005/8/layout/default"/>
    <dgm:cxn modelId="{CCAEF297-108F-4C3F-B3C3-ED33C2AE4DA3}" srcId="{2A06800B-AFD6-41BA-967F-64AD19598D4B}" destId="{B77AF4E0-DD2F-43C0-8B11-027850832DB8}" srcOrd="0" destOrd="0" parTransId="{43BDD0C3-CDC0-459E-B9F5-4D54D1E08510}" sibTransId="{A1C918E9-1016-473B-B87E-B537131DE05C}"/>
    <dgm:cxn modelId="{596CAB98-CE45-4C60-B2D3-FF5F3B35048E}" type="presOf" srcId="{53FC994D-4E54-4B61-8C8C-DDF26DBCB06C}" destId="{C696157A-278C-418C-9EC5-A359A613BA8E}" srcOrd="0" destOrd="0" presId="urn:microsoft.com/office/officeart/2005/8/layout/default"/>
    <dgm:cxn modelId="{DF70F6AE-CF21-4CBA-B5F0-80E7AEC90521}" type="presOf" srcId="{896923F3-2650-4DB4-A6D3-0E847F4B4EB1}" destId="{56CFFB8D-BA3E-41F4-88C7-57F59C334F19}" srcOrd="0" destOrd="0" presId="urn:microsoft.com/office/officeart/2005/8/layout/default"/>
    <dgm:cxn modelId="{B825B1C2-2CB7-46B7-942A-594C32D7CA04}" srcId="{2A06800B-AFD6-41BA-967F-64AD19598D4B}" destId="{896923F3-2650-4DB4-A6D3-0E847F4B4EB1}" srcOrd="3" destOrd="0" parTransId="{1E642882-0B26-4AB1-B2F1-DA3576A2E031}" sibTransId="{BED631FA-205E-42A2-B62D-9E5E5A700A9E}"/>
    <dgm:cxn modelId="{5DE334C4-0E43-4A16-8766-D3D391368D6A}" type="presOf" srcId="{0D218838-8851-4BF1-ABFC-331EC6AD26F1}" destId="{88852CCD-2B98-4767-BA11-7EB1CCCA73B5}" srcOrd="0" destOrd="0" presId="urn:microsoft.com/office/officeart/2005/8/layout/default"/>
    <dgm:cxn modelId="{62C0E5DD-77B6-4BCF-BE68-4F8667D383E1}" type="presOf" srcId="{7DAE7189-3C4C-447C-B209-103527BB919D}" destId="{B2EA2734-4846-49DE-84BF-713F02E2B8F1}" srcOrd="0" destOrd="0" presId="urn:microsoft.com/office/officeart/2005/8/layout/default"/>
    <dgm:cxn modelId="{F63D66E5-45B7-4408-A365-3CFE32D0AC21}" srcId="{2A06800B-AFD6-41BA-967F-64AD19598D4B}" destId="{53FC994D-4E54-4B61-8C8C-DDF26DBCB06C}" srcOrd="2" destOrd="0" parTransId="{53F9B1AB-18A5-4D5F-90B1-CF25B5380370}" sibTransId="{50EA103A-B777-4FE1-801A-720BC3050D5A}"/>
    <dgm:cxn modelId="{4F4926E9-7C94-4E2F-9AFD-1D0A1597A273}" type="presOf" srcId="{B77AF4E0-DD2F-43C0-8B11-027850832DB8}" destId="{B1744FC3-34F6-4AFB-B429-188C5891FD7B}" srcOrd="0" destOrd="0" presId="urn:microsoft.com/office/officeart/2005/8/layout/default"/>
    <dgm:cxn modelId="{86CABDFB-5D91-4A41-A00A-48FE54AED565}" srcId="{2A06800B-AFD6-41BA-967F-64AD19598D4B}" destId="{7DAE7189-3C4C-447C-B209-103527BB919D}" srcOrd="4" destOrd="0" parTransId="{12FDC80F-73F1-470D-BEE2-53C3D51830C5}" sibTransId="{F4E4A46B-A5DF-45FA-8040-56DF31C1F98B}"/>
    <dgm:cxn modelId="{1FB9EEBE-E51E-402F-9671-ACBF16403AB1}" type="presParOf" srcId="{871B04B0-B58D-43CB-BF8D-A20ADF6BB8EB}" destId="{B1744FC3-34F6-4AFB-B429-188C5891FD7B}" srcOrd="0" destOrd="0" presId="urn:microsoft.com/office/officeart/2005/8/layout/default"/>
    <dgm:cxn modelId="{FB2847F5-1215-4D3B-B8EC-F91E08C9A272}" type="presParOf" srcId="{871B04B0-B58D-43CB-BF8D-A20ADF6BB8EB}" destId="{401A065E-7844-4A21-B6FA-F1ADEAEFA7C2}" srcOrd="1" destOrd="0" presId="urn:microsoft.com/office/officeart/2005/8/layout/default"/>
    <dgm:cxn modelId="{50315524-B71E-4D3E-856F-E5A7521AE93B}" type="presParOf" srcId="{871B04B0-B58D-43CB-BF8D-A20ADF6BB8EB}" destId="{7D10C62B-D915-4361-907A-119D90386B8A}" srcOrd="2" destOrd="0" presId="urn:microsoft.com/office/officeart/2005/8/layout/default"/>
    <dgm:cxn modelId="{568595D9-69F7-4148-9A11-F70A31CC626F}" type="presParOf" srcId="{871B04B0-B58D-43CB-BF8D-A20ADF6BB8EB}" destId="{8CC4AB84-BC55-4865-B4A3-95438325115C}" srcOrd="3" destOrd="0" presId="urn:microsoft.com/office/officeart/2005/8/layout/default"/>
    <dgm:cxn modelId="{34A6FE1A-4B24-43E8-9740-E04A678F1FBD}" type="presParOf" srcId="{871B04B0-B58D-43CB-BF8D-A20ADF6BB8EB}" destId="{C696157A-278C-418C-9EC5-A359A613BA8E}" srcOrd="4" destOrd="0" presId="urn:microsoft.com/office/officeart/2005/8/layout/default"/>
    <dgm:cxn modelId="{0E57A4EB-2B7B-4F84-A29C-74760226E1D2}" type="presParOf" srcId="{871B04B0-B58D-43CB-BF8D-A20ADF6BB8EB}" destId="{B66B65BB-8D91-4931-B4E6-5A5E9A08FD8D}" srcOrd="5" destOrd="0" presId="urn:microsoft.com/office/officeart/2005/8/layout/default"/>
    <dgm:cxn modelId="{5F33A711-1C49-4723-8D43-7E0ADFF06F99}" type="presParOf" srcId="{871B04B0-B58D-43CB-BF8D-A20ADF6BB8EB}" destId="{56CFFB8D-BA3E-41F4-88C7-57F59C334F19}" srcOrd="6" destOrd="0" presId="urn:microsoft.com/office/officeart/2005/8/layout/default"/>
    <dgm:cxn modelId="{651E5451-BD9C-4A7E-B374-141C9B130BF9}" type="presParOf" srcId="{871B04B0-B58D-43CB-BF8D-A20ADF6BB8EB}" destId="{81EE145B-9DA3-4E54-AD82-8764EE841C6E}" srcOrd="7" destOrd="0" presId="urn:microsoft.com/office/officeart/2005/8/layout/default"/>
    <dgm:cxn modelId="{39454C3E-193C-485E-820F-ED503B2743D3}" type="presParOf" srcId="{871B04B0-B58D-43CB-BF8D-A20ADF6BB8EB}" destId="{B2EA2734-4846-49DE-84BF-713F02E2B8F1}" srcOrd="8" destOrd="0" presId="urn:microsoft.com/office/officeart/2005/8/layout/default"/>
    <dgm:cxn modelId="{DA66FB00-49B1-4AD5-8F5D-099DD23DC238}" type="presParOf" srcId="{871B04B0-B58D-43CB-BF8D-A20ADF6BB8EB}" destId="{F4E1F7B1-E9BB-4C5A-93CC-EEFC0D2A4F33}" srcOrd="9" destOrd="0" presId="urn:microsoft.com/office/officeart/2005/8/layout/default"/>
    <dgm:cxn modelId="{B760E534-DE02-4042-9931-1486D541C085}" type="presParOf" srcId="{871B04B0-B58D-43CB-BF8D-A20ADF6BB8EB}" destId="{88852CCD-2B98-4767-BA11-7EB1CCCA73B5}" srcOrd="10" destOrd="0" presId="urn:microsoft.com/office/officeart/2005/8/layout/default"/>
    <dgm:cxn modelId="{3E9F7366-029A-479A-BBE6-D77AD69FA0D0}" type="presParOf" srcId="{871B04B0-B58D-43CB-BF8D-A20ADF6BB8EB}" destId="{3591E80C-089A-4CCB-BBAB-D5746B720F71}" srcOrd="11" destOrd="0" presId="urn:microsoft.com/office/officeart/2005/8/layout/default"/>
    <dgm:cxn modelId="{EA9B9841-753E-4C95-B005-B15C45DA81B4}" type="presParOf" srcId="{871B04B0-B58D-43CB-BF8D-A20ADF6BB8EB}" destId="{02FD312A-C685-43C8-897C-D6E71236640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89DBF-2D18-4C38-9EEF-A48D685D7C2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A4B50-EE59-488A-A25D-DEEABFF9F11D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437DE-0BF8-4DE7-9137-C3AF93F196D1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library booking system can only be used by registered member of the University</a:t>
          </a:r>
          <a:endParaRPr lang="en-US" sz="2200" kern="1200"/>
        </a:p>
      </dsp:txBody>
      <dsp:txXfrm>
        <a:off x="1099610" y="1878"/>
        <a:ext cx="7129989" cy="952043"/>
      </dsp:txXfrm>
    </dsp:sp>
    <dsp:sp modelId="{68BF2344-FB59-4955-AE7B-8D5B78AAF036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697E5-C04F-4539-A4C5-DE19938AD91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FA81A-3060-4B03-9EDD-4D08C85890D0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terms are conditions must be adhered to by all users of the booking system</a:t>
          </a:r>
          <a:endParaRPr lang="en-US" sz="2200" kern="1200"/>
        </a:p>
      </dsp:txBody>
      <dsp:txXfrm>
        <a:off x="1099610" y="1191932"/>
        <a:ext cx="7129989" cy="952043"/>
      </dsp:txXfrm>
    </dsp:sp>
    <dsp:sp modelId="{0423D848-B915-4E6A-88EA-06405BE483F3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565BD-5E83-48E5-9397-1DC111059D23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4D7F-8AEA-40A2-B2E1-04EFDF0C54D8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These terms and conditions can be amended by the Librarian at any time</a:t>
          </a:r>
          <a:endParaRPr lang="en-US" sz="2200" kern="1200"/>
        </a:p>
      </dsp:txBody>
      <dsp:txXfrm>
        <a:off x="1099610" y="2381986"/>
        <a:ext cx="7129989" cy="952043"/>
      </dsp:txXfrm>
    </dsp:sp>
    <dsp:sp modelId="{79B08BE9-9358-4AF0-B8BB-F2742AF0F3A4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2A67A-117E-4518-9541-71DA342E778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87ED2-6F0B-4240-9284-0C50D0087D4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Librarian is authorized to levy late return and lost item charges</a:t>
          </a:r>
          <a:endParaRPr lang="en-US" sz="2200" kern="1200"/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64BDA-AAA2-4211-8E96-C1787DD32F21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CDF6D9-3D8E-435F-BB18-6FF2C0186CCF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The Librarian can suspend the booking system for general administration and upgrade of the system</a:t>
          </a:r>
          <a:endParaRPr lang="en-US" sz="3000" kern="1200"/>
        </a:p>
      </dsp:txBody>
      <dsp:txXfrm>
        <a:off x="0" y="2209"/>
        <a:ext cx="8229600" cy="1507181"/>
      </dsp:txXfrm>
    </dsp:sp>
    <dsp:sp modelId="{54FED574-3887-4A58-8732-9BAF55FC5475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065A83-6D81-4FE2-855B-51C0097DEB66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The Library is authorized to suspend the access to the booking system of any persons</a:t>
          </a:r>
          <a:endParaRPr lang="en-US" sz="3000" kern="1200"/>
        </a:p>
      </dsp:txBody>
      <dsp:txXfrm>
        <a:off x="0" y="1509390"/>
        <a:ext cx="8229600" cy="1507181"/>
      </dsp:txXfrm>
    </dsp:sp>
    <dsp:sp modelId="{D87043C3-A1AE-4103-B589-6D8FD1A7FA82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37AB60-489D-4D4E-BCDE-A8035D1EC0A2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Users of the booking system consent to the processing of their personal data for the purpose of management of the system</a:t>
          </a:r>
          <a:endParaRPr lang="en-US" sz="3000" kern="1200"/>
        </a:p>
      </dsp:txBody>
      <dsp:txXfrm>
        <a:off x="0" y="3016572"/>
        <a:ext cx="8229600" cy="1507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9B0F-C04A-4905-90F7-3FFC60F1C1E0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F4B91-0AEF-44C6-8488-B21E9F5AFFC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3DE48-8222-4259-98D2-ADA3C87C03AC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Users must return books on time or accept late payment charge</a:t>
          </a:r>
          <a:endParaRPr lang="en-US" sz="2500" kern="1200"/>
        </a:p>
      </dsp:txBody>
      <dsp:txXfrm>
        <a:off x="1493203" y="552"/>
        <a:ext cx="6736396" cy="1292816"/>
      </dsp:txXfrm>
    </dsp:sp>
    <dsp:sp modelId="{F3D20C05-9C78-4C6D-9DA4-19ED874CC4F5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74F7C-6F30-46FE-B1A4-3EAFEA2F65AC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4D2DF-C559-4BE0-8EB3-E0F9BC792D20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Users must not write on, or damage borrowed book</a:t>
          </a:r>
          <a:endParaRPr lang="en-US" sz="2500" kern="1200"/>
        </a:p>
      </dsp:txBody>
      <dsp:txXfrm>
        <a:off x="1493203" y="1616573"/>
        <a:ext cx="6736396" cy="1292816"/>
      </dsp:txXfrm>
    </dsp:sp>
    <dsp:sp modelId="{914A5FE3-3715-4B4E-8F20-BA772B4CF10D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8D9CA-ACE8-46D8-B8FB-540359A13E33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CCE9-24AA-4B02-ABDA-6EDDB515CF65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Users must not allow third party to use their account to access the booking system</a:t>
          </a:r>
          <a:endParaRPr lang="en-US" sz="2500" kern="1200"/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3BBA-1B19-413D-9621-6BA7ECC3B94B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AF04C-BF45-40C0-8B5A-B87E7952798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No book must be taken out of the library without first checking it out using the booking  system</a:t>
          </a:r>
          <a:endParaRPr lang="en-US" sz="1200" kern="1200"/>
        </a:p>
      </dsp:txBody>
      <dsp:txXfrm>
        <a:off x="42299" y="2443760"/>
        <a:ext cx="1800000" cy="720000"/>
      </dsp:txXfrm>
    </dsp:sp>
    <dsp:sp modelId="{83F7CCB3-6E3C-480C-9F10-58D02F06DB3D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BC2E6-C39F-49C8-8E58-36F45E13EA1F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Books must be returned by the due date</a:t>
          </a:r>
          <a:endParaRPr lang="en-US" sz="1200" kern="1200"/>
        </a:p>
      </dsp:txBody>
      <dsp:txXfrm>
        <a:off x="2157300" y="2443760"/>
        <a:ext cx="1800000" cy="720000"/>
      </dsp:txXfrm>
    </dsp:sp>
    <dsp:sp modelId="{F5129D77-2F5E-4DED-BBD1-3B32B5BDD2E1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D898-7E7A-415D-BBE1-C78AACAA9C18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Borrowed book can be recalled by the booking system any time and must be returned immediately</a:t>
          </a:r>
          <a:endParaRPr lang="en-US" sz="1200" kern="1200"/>
        </a:p>
      </dsp:txBody>
      <dsp:txXfrm>
        <a:off x="4272300" y="2443760"/>
        <a:ext cx="1800000" cy="720000"/>
      </dsp:txXfrm>
    </dsp:sp>
    <dsp:sp modelId="{6FFF5A45-5AB5-4376-9387-B7DF0A60E674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9C743-59A8-4B87-ACAE-2E6F6F8572CC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Fines will be levied for late return or lost books</a:t>
          </a:r>
          <a:endParaRPr lang="en-US" sz="1200" kern="1200"/>
        </a:p>
      </dsp:txBody>
      <dsp:txXfrm>
        <a:off x="6387300" y="24437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CAB4E-D445-45B3-AB4E-1D854D1649D2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49F147-9DEF-42A7-A5EE-88A974A8EC11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User must observe the copyright laws for all books they borrow</a:t>
          </a:r>
          <a:endParaRPr lang="en-US" sz="3000" kern="1200"/>
        </a:p>
      </dsp:txBody>
      <dsp:txXfrm>
        <a:off x="0" y="2209"/>
        <a:ext cx="8229600" cy="1507181"/>
      </dsp:txXfrm>
    </dsp:sp>
    <dsp:sp modelId="{368143F0-1157-4F13-8A23-0499DCDC1777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31FFB8-6D1A-46B6-B4C6-15EB08767A6E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Adequate citation must be made for referenced information from borrowed book</a:t>
          </a:r>
          <a:endParaRPr lang="en-US" sz="3000" kern="1200"/>
        </a:p>
      </dsp:txBody>
      <dsp:txXfrm>
        <a:off x="0" y="1509390"/>
        <a:ext cx="8229600" cy="1507181"/>
      </dsp:txXfrm>
    </dsp:sp>
    <dsp:sp modelId="{5BA05FD0-A3A4-4496-B735-FD0E36E30C1B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6821ED-9007-419E-96C9-50B12615738B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The source code of the booking system is owned by the University and must not be used without permission from the University</a:t>
          </a:r>
          <a:endParaRPr lang="en-US" sz="3000" kern="1200"/>
        </a:p>
      </dsp:txBody>
      <dsp:txXfrm>
        <a:off x="0" y="3016572"/>
        <a:ext cx="8229600" cy="1507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671D8-EEB4-42AE-B3A8-89ADD2D0011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64C3A1-6EA2-4063-88C1-00D63C8E0282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Registered users have the right to request for copy of their data held by the booking system as mandated but the Data Protection Act</a:t>
          </a:r>
        </a:p>
      </dsp:txBody>
      <dsp:txXfrm>
        <a:off x="0" y="0"/>
        <a:ext cx="8229600" cy="1131490"/>
      </dsp:txXfrm>
    </dsp:sp>
    <dsp:sp modelId="{FB8004DB-BC05-419F-AF29-4707A69F1DEA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EAD7DA-3DE2-49AC-BF77-BFEE3324C08A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have the right to correct/amend incorrect personal information</a:t>
          </a:r>
        </a:p>
      </dsp:txBody>
      <dsp:txXfrm>
        <a:off x="0" y="1131490"/>
        <a:ext cx="8229600" cy="1131490"/>
      </dsp:txXfrm>
    </dsp:sp>
    <dsp:sp modelId="{9418FF85-94AB-4B50-823F-D74BD43E463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63CD4C-CAE3-423D-AFC3-9C6E2E467583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booking system will only request, and store information required to administer the booking system for the user</a:t>
          </a:r>
        </a:p>
      </dsp:txBody>
      <dsp:txXfrm>
        <a:off x="0" y="2262981"/>
        <a:ext cx="8229600" cy="1131490"/>
      </dsp:txXfrm>
    </dsp:sp>
    <dsp:sp modelId="{22D62FE0-C209-408A-BB59-5B470ADCD5C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E4EF35-9CEC-4917-8BCC-9F80F0119469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user have a right to request their data is deleted from the booking system. This will result in the user account being terminated and all borrowed book(s) must be returned immediately</a:t>
          </a:r>
        </a:p>
      </dsp:txBody>
      <dsp:txXfrm>
        <a:off x="0" y="3394472"/>
        <a:ext cx="8229600" cy="1131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7451-D777-464F-B283-489C02DFA0E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3D4979-6680-4957-88D1-34AB31022596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All information entered the booking system is kept safe</a:t>
          </a:r>
          <a:endParaRPr lang="en-US" sz="2900" kern="1200"/>
        </a:p>
      </dsp:txBody>
      <dsp:txXfrm>
        <a:off x="0" y="0"/>
        <a:ext cx="8229600" cy="1131490"/>
      </dsp:txXfrm>
    </dsp:sp>
    <dsp:sp modelId="{F5FB55C8-F263-4982-92B2-E09F15FE2CCD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F49D77-406C-4841-B670-86B9F4B8E517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Appropriate security measure have been built into the booking system</a:t>
          </a:r>
          <a:endParaRPr lang="en-US" sz="2900" kern="1200"/>
        </a:p>
      </dsp:txBody>
      <dsp:txXfrm>
        <a:off x="0" y="1131490"/>
        <a:ext cx="8229600" cy="1131490"/>
      </dsp:txXfrm>
    </dsp:sp>
    <dsp:sp modelId="{5A60FB94-4404-41B8-A8D4-F9A630E4FBCE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80AB70-3B53-4CDF-B645-FA4251431300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Only the user can access their personal information</a:t>
          </a:r>
          <a:endParaRPr lang="en-US" sz="2900" kern="1200"/>
        </a:p>
      </dsp:txBody>
      <dsp:txXfrm>
        <a:off x="0" y="2262981"/>
        <a:ext cx="8229600" cy="1131490"/>
      </dsp:txXfrm>
    </dsp:sp>
    <dsp:sp modelId="{E1DECB44-EAEF-4BCA-BA92-2EA5D0DB1890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C6DC2A-A69F-4287-8D66-4755F283A2C1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The librarian can only see limited information i.e. like those required to administer fines for late return.</a:t>
          </a:r>
          <a:endParaRPr lang="en-US" sz="2900" kern="1200"/>
        </a:p>
      </dsp:txBody>
      <dsp:txXfrm>
        <a:off x="0" y="3394472"/>
        <a:ext cx="822960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44FC3-34F6-4AFB-B429-188C5891FD7B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licensee must sign purchase agreement with Team Three before they can use the booking system</a:t>
          </a:r>
          <a:endParaRPr lang="en-US" sz="1400" kern="1200"/>
        </a:p>
      </dsp:txBody>
      <dsp:txXfrm>
        <a:off x="495061" y="645"/>
        <a:ext cx="2262336" cy="1357401"/>
      </dsp:txXfrm>
    </dsp:sp>
    <dsp:sp modelId="{7D10C62B-D915-4361-907A-119D90386B8A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licensee and Team Three will agree to a monthly subscription payment for the use of the system</a:t>
          </a:r>
          <a:endParaRPr lang="en-US" sz="1400" kern="1200"/>
        </a:p>
      </dsp:txBody>
      <dsp:txXfrm>
        <a:off x="2983631" y="645"/>
        <a:ext cx="2262336" cy="1357401"/>
      </dsp:txXfrm>
    </dsp:sp>
    <dsp:sp modelId="{C696157A-278C-418C-9EC5-A359A613BA8E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license will terminate immediately if the licensee stop making the agreed payments</a:t>
          </a:r>
          <a:endParaRPr lang="en-US" sz="1400" kern="1200"/>
        </a:p>
      </dsp:txBody>
      <dsp:txXfrm>
        <a:off x="5472201" y="645"/>
        <a:ext cx="2262336" cy="1357401"/>
      </dsp:txXfrm>
    </dsp:sp>
    <dsp:sp modelId="{56CFFB8D-BA3E-41F4-88C7-57F59C334F19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Licensee can only allow currently enrolled student and staffs to use the booking system</a:t>
          </a:r>
          <a:endParaRPr lang="en-US" sz="1400" kern="1200"/>
        </a:p>
      </dsp:txBody>
      <dsp:txXfrm>
        <a:off x="495061" y="1584280"/>
        <a:ext cx="2262336" cy="1357401"/>
      </dsp:txXfrm>
    </dsp:sp>
    <dsp:sp modelId="{B2EA2734-4846-49DE-84BF-713F02E2B8F1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library is not allowed to make the booking system available to third party not authorised in this agreement</a:t>
          </a:r>
          <a:endParaRPr lang="en-US" sz="1400" kern="1200"/>
        </a:p>
      </dsp:txBody>
      <dsp:txXfrm>
        <a:off x="2983631" y="1584280"/>
        <a:ext cx="2262336" cy="1357401"/>
      </dsp:txXfrm>
    </dsp:sp>
    <dsp:sp modelId="{88852CCD-2B98-4767-BA11-7EB1CCCA73B5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Team three is and will remain the sole and exclusive owner of all rights</a:t>
          </a:r>
          <a:endParaRPr lang="en-US" sz="1400" kern="1200"/>
        </a:p>
      </dsp:txBody>
      <dsp:txXfrm>
        <a:off x="5472201" y="1584280"/>
        <a:ext cx="2262336" cy="1357401"/>
      </dsp:txXfrm>
    </dsp:sp>
    <dsp:sp modelId="{02FD312A-C685-43C8-897C-D6E71236640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Upon termination of the agreement by Team Three, all licenses, rights and authorizations granted herein will immediately terminate</a:t>
          </a:r>
          <a:endParaRPr lang="en-US" sz="1400" kern="120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3E5C-C40F-4E8F-8A30-4676B3E4C94E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4DDE-7BF0-4B3A-A5CD-C626198CF7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8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8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2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7283152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2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5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3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52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4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8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D913-3002-4015-9FB5-D2F7E836993F}" type="datetimeFigureOut">
              <a:rPr lang="en-GB" smtClean="0"/>
              <a:t>17/11/2021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E20-7AB4-4892-A30B-EB744B18A5F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60971"/>
            <a:ext cx="1191833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5951-14B6-401B-87A2-57513FBF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GB"/>
              <a:t>Books SW Terms and Conditions 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B8F5E6-6E04-4433-A157-5E86BA7B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1483742"/>
            <a:ext cx="5486400" cy="2372866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F65B8A-8DA9-4B2D-A5AE-C18E37BF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/>
              <a:t>Team 3 Group 1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General Terms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A3CA3-E4DD-468F-81E9-62052C373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0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45CB6F5-A787-4E06-A026-7359303FD056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6D80C5-92C4-4B1C-9826-04968F7D9A5A}"/>
              </a:ext>
            </a:extLst>
          </p:cNvPr>
          <p:cNvSpPr txBox="1"/>
          <p:nvPr/>
        </p:nvSpPr>
        <p:spPr>
          <a:xfrm>
            <a:off x="3343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0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General Terms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2EBB6-70D7-4BD0-91FD-8254DD1F2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217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2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Conduct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7E708C-E827-4EF7-B4DA-36C37944C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1776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7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Borrowing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E607A-B462-460C-B3C4-CB63BDDC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1565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29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I</a:t>
            </a:r>
            <a:r>
              <a:rPr lang="en-GB" dirty="0"/>
              <a:t>intellectual Property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95D2E1-C334-43F2-9833-F302953EC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477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60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GB" dirty="0"/>
              <a:t>Data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6D114-5973-4850-89AE-CCABDC5B0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367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93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GB" altLang="en-US"/>
              <a:t>Privacy</a:t>
            </a:r>
          </a:p>
        </p:txBody>
      </p:sp>
      <p:graphicFrame>
        <p:nvGraphicFramePr>
          <p:cNvPr id="13318" name="Content Placeholder 2">
            <a:extLst>
              <a:ext uri="{FF2B5EF4-FFF2-40B4-BE49-F238E27FC236}">
                <a16:creationId xmlns:a16="http://schemas.microsoft.com/office/drawing/2014/main" id="{871422DF-9011-4543-B95D-498218A81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97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6" name="Slide Number Placeholder 3" hidden="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AD064522-E5AE-4035-811D-4DF0CC746864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9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02FF-A8C5-485C-94EB-3E1DAAFD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 anchor="ctr">
            <a:normAutofit/>
          </a:bodyPr>
          <a:lstStyle/>
          <a:p>
            <a:r>
              <a:rPr lang="en-GB"/>
              <a:t>License policy 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E0153-00E8-47E4-AF23-B6AEB9A17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030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520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Books SW Terms and Conditions </vt:lpstr>
      <vt:lpstr>General Terms</vt:lpstr>
      <vt:lpstr>General Terms</vt:lpstr>
      <vt:lpstr>Conduct</vt:lpstr>
      <vt:lpstr>Borrowing</vt:lpstr>
      <vt:lpstr>Iintellectual Property</vt:lpstr>
      <vt:lpstr>Data Protection</vt:lpstr>
      <vt:lpstr>Privacy</vt:lpstr>
      <vt:lpstr>License policy </vt:lpstr>
    </vt:vector>
  </TitlesOfParts>
  <Company>University of South Wales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SE3S604 – Week 21</dc:title>
  <dc:creator>LCSS-IS</dc:creator>
  <cp:lastModifiedBy>Almutairi T A O H (FCES)</cp:lastModifiedBy>
  <cp:revision>379</cp:revision>
  <dcterms:created xsi:type="dcterms:W3CDTF">2016-03-08T14:52:09Z</dcterms:created>
  <dcterms:modified xsi:type="dcterms:W3CDTF">2021-11-17T14:20:34Z</dcterms:modified>
</cp:coreProperties>
</file>