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7" r:id="rId3"/>
    <p:sldId id="272" r:id="rId5"/>
    <p:sldId id="305" r:id="rId6"/>
    <p:sldId id="318" r:id="rId7"/>
    <p:sldId id="306" r:id="rId8"/>
    <p:sldId id="320" r:id="rId9"/>
    <p:sldId id="321" r:id="rId10"/>
    <p:sldId id="322" r:id="rId11"/>
    <p:sldId id="307" r:id="rId12"/>
    <p:sldId id="308" r:id="rId13"/>
    <p:sldId id="309" r:id="rId14"/>
    <p:sldId id="310" r:id="rId15"/>
    <p:sldId id="311" r:id="rId16"/>
    <p:sldId id="312" r:id="rId17"/>
    <p:sldId id="323" r:id="rId18"/>
    <p:sldId id="313" r:id="rId19"/>
    <p:sldId id="314" r:id="rId20"/>
    <p:sldId id="315" r:id="rId21"/>
    <p:sldId id="316" r:id="rId22"/>
    <p:sldId id="317" r:id="rId23"/>
    <p:sldId id="324" r:id="rId24"/>
    <p:sldId id="329" r:id="rId25"/>
    <p:sldId id="325" r:id="rId26"/>
    <p:sldId id="330" r:id="rId27"/>
    <p:sldId id="326" r:id="rId28"/>
    <p:sldId id="319" r:id="rId29"/>
    <p:sldId id="327" r:id="rId30"/>
    <p:sldId id="328" r:id="rId31"/>
    <p:sldId id="331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>
      <p:cViewPr varScale="1">
        <p:scale>
          <a:sx n="82" d="100"/>
          <a:sy n="82" d="100"/>
        </p:scale>
        <p:origin x="96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隐</a:t>
            </a:r>
            <a:r>
              <a:rPr lang="zh-CN" altLang="en-US" dirty="0"/>
              <a:t>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显式</a:t>
            </a:r>
            <a:r>
              <a:rPr lang="en-US" altLang="zh-CN" dirty="0"/>
              <a:t>Intent</a:t>
            </a:r>
            <a:r>
              <a:rPr lang="zh-CN" altLang="zh-CN" dirty="0"/>
              <a:t>指明了要启动的组件，隐式</a:t>
            </a:r>
            <a:r>
              <a:rPr lang="en-US" altLang="zh-CN" dirty="0"/>
              <a:t>Intent</a:t>
            </a:r>
            <a:r>
              <a:rPr lang="zh-CN" altLang="zh-CN" dirty="0"/>
              <a:t>则相反，它不指明要启动的组件，而是指明要执行的操作，让系统去选择可完成该操作的组件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/>
              <a:t>启动同一个应用中的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 smtClean="0"/>
              <a:t>实例演示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 smtClean="0"/>
              <a:t>启动</a:t>
            </a:r>
            <a:r>
              <a:rPr lang="zh-CN" altLang="en-US" dirty="0" smtClean="0"/>
              <a:t>另</a:t>
            </a:r>
            <a:r>
              <a:rPr lang="zh-CN" altLang="zh-CN" dirty="0" smtClean="0"/>
              <a:t>一</a:t>
            </a:r>
            <a:r>
              <a:rPr lang="zh-CN" altLang="zh-CN" dirty="0"/>
              <a:t>个应用中的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/>
              <a:t>实例演示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Intent</a:t>
            </a:r>
            <a:r>
              <a:rPr lang="zh-CN" altLang="en-US" dirty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057183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Intent</a:t>
            </a:r>
            <a:r>
              <a:rPr lang="zh-CN" altLang="zh-CN" dirty="0"/>
              <a:t>过滤器主要用于声明应用组件可接收的</a:t>
            </a:r>
            <a:r>
              <a:rPr lang="en-US" altLang="zh-CN" dirty="0"/>
              <a:t>Intent</a:t>
            </a:r>
            <a:r>
              <a:rPr lang="zh-CN" altLang="zh-CN" dirty="0"/>
              <a:t>操作、数据和其他设置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MainActivity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&lt;intent-filter&gt;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&lt;action </a:t>
            </a:r>
            <a:r>
              <a:rPr lang="en-US" altLang="zh-CN" b="1" dirty="0" err="1"/>
              <a:t>android:name</a:t>
            </a:r>
            <a:r>
              <a:rPr lang="en-US" altLang="zh-CN" b="1" dirty="0"/>
              <a:t>="</a:t>
            </a:r>
            <a:r>
              <a:rPr lang="en-US" altLang="zh-CN" b="1" dirty="0" err="1"/>
              <a:t>android.intent.action.MAIN</a:t>
            </a:r>
            <a:r>
              <a:rPr lang="en-US" altLang="zh-CN" b="1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&lt;category </a:t>
            </a:r>
            <a:r>
              <a:rPr lang="en-US" altLang="zh-CN" b="1" dirty="0" err="1"/>
              <a:t>android:name</a:t>
            </a:r>
            <a:r>
              <a:rPr lang="en-US" altLang="zh-CN" b="1" dirty="0" smtClean="0"/>
              <a:t>=                        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"</a:t>
            </a:r>
            <a:r>
              <a:rPr lang="en-US" altLang="zh-CN" b="1" dirty="0" err="1"/>
              <a:t>android.intent.category.LAUNCHER</a:t>
            </a:r>
            <a:r>
              <a:rPr lang="en-US" altLang="zh-CN" b="1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&lt;/intent-filter&gt;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&lt;/activity&gt;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在清单文件</a:t>
            </a:r>
            <a:r>
              <a:rPr lang="en-US" altLang="zh-CN" dirty="0"/>
              <a:t>AndroidManifest.xml</a:t>
            </a:r>
            <a:r>
              <a:rPr lang="zh-CN" altLang="zh-CN" dirty="0"/>
              <a:t>声明</a:t>
            </a:r>
            <a:r>
              <a:rPr lang="en-US" altLang="zh-CN" dirty="0"/>
              <a:t>Intent</a:t>
            </a:r>
            <a:r>
              <a:rPr lang="zh-CN" altLang="zh-CN" dirty="0"/>
              <a:t>过滤器时，可使用下面的</a:t>
            </a:r>
            <a:r>
              <a:rPr lang="en-US" altLang="zh-CN" dirty="0"/>
              <a:t>3</a:t>
            </a:r>
            <a:r>
              <a:rPr lang="zh-CN" altLang="zh-CN" dirty="0"/>
              <a:t>个元素：</a:t>
            </a:r>
            <a:endParaRPr lang="zh-CN" altLang="zh-CN" dirty="0"/>
          </a:p>
          <a:p>
            <a:pPr lvl="0"/>
            <a:r>
              <a:rPr lang="en-US" altLang="zh-CN" b="1" dirty="0"/>
              <a:t>&lt;action&gt;</a:t>
            </a:r>
            <a:r>
              <a:rPr lang="zh-CN" altLang="zh-CN" b="1" dirty="0"/>
              <a:t>元素</a:t>
            </a:r>
            <a:r>
              <a:rPr lang="zh-CN" altLang="zh-CN" dirty="0"/>
              <a:t>：在其</a:t>
            </a:r>
            <a:r>
              <a:rPr lang="en-US" altLang="zh-CN" dirty="0"/>
              <a:t>name</a:t>
            </a:r>
            <a:r>
              <a:rPr lang="zh-CN" altLang="zh-CN" dirty="0"/>
              <a:t>属性中声明组件可接受的</a:t>
            </a:r>
            <a:r>
              <a:rPr lang="en-US" altLang="zh-CN" dirty="0"/>
              <a:t>Intent</a:t>
            </a:r>
            <a:r>
              <a:rPr lang="zh-CN" altLang="zh-CN" dirty="0"/>
              <a:t>操作，操作名称可以是自定义的文本字符串或者</a:t>
            </a:r>
            <a:r>
              <a:rPr lang="en-US" altLang="zh-CN" dirty="0" err="1"/>
              <a:t>ndroid.intent.action</a:t>
            </a:r>
            <a:r>
              <a:rPr lang="zh-CN" altLang="zh-CN" dirty="0"/>
              <a:t>类的常量。</a:t>
            </a:r>
            <a:endParaRPr lang="zh-CN" altLang="zh-CN" dirty="0"/>
          </a:p>
          <a:p>
            <a:pPr lvl="0"/>
            <a:r>
              <a:rPr lang="en-US" altLang="zh-CN" b="1" dirty="0"/>
              <a:t>&lt;category&gt;</a:t>
            </a:r>
            <a:r>
              <a:rPr lang="zh-CN" altLang="zh-CN" b="1" dirty="0"/>
              <a:t>元素</a:t>
            </a:r>
            <a:r>
              <a:rPr lang="zh-CN" altLang="zh-CN" dirty="0"/>
              <a:t>：在其</a:t>
            </a:r>
            <a:r>
              <a:rPr lang="en-US" altLang="zh-CN" dirty="0"/>
              <a:t>name</a:t>
            </a:r>
            <a:r>
              <a:rPr lang="zh-CN" altLang="zh-CN" dirty="0"/>
              <a:t>属性中声明组件可接受的</a:t>
            </a:r>
            <a:r>
              <a:rPr lang="en-US" altLang="zh-CN" dirty="0"/>
              <a:t>Intent</a:t>
            </a:r>
            <a:r>
              <a:rPr lang="zh-CN" altLang="zh-CN" dirty="0"/>
              <a:t>类别，类别名称通常为</a:t>
            </a:r>
            <a:r>
              <a:rPr lang="en-US" altLang="zh-CN" dirty="0" err="1"/>
              <a:t>android.intent.category</a:t>
            </a:r>
            <a:r>
              <a:rPr lang="zh-CN" altLang="zh-CN" dirty="0"/>
              <a:t>类中的常量。如果要让活动响应隐式</a:t>
            </a:r>
            <a:r>
              <a:rPr lang="en-US" altLang="zh-CN" dirty="0"/>
              <a:t>Intent</a:t>
            </a:r>
            <a:r>
              <a:rPr lang="zh-CN" altLang="zh-CN" dirty="0"/>
              <a:t>，则必须将过滤器的类别设置为</a:t>
            </a:r>
            <a:r>
              <a:rPr lang="en-US" altLang="zh-CN" dirty="0" err="1"/>
              <a:t>android.intent.category.DEFAULT</a:t>
            </a:r>
            <a:r>
              <a:rPr lang="zh-CN" altLang="zh-CN" dirty="0"/>
              <a:t>。如果没有在</a:t>
            </a:r>
            <a:r>
              <a:rPr lang="en-US" altLang="zh-CN" dirty="0"/>
              <a:t>Intent</a:t>
            </a:r>
            <a:r>
              <a:rPr lang="zh-CN" altLang="zh-CN" dirty="0"/>
              <a:t>过滤器中声明</a:t>
            </a:r>
            <a:r>
              <a:rPr lang="en-US" altLang="zh-CN" dirty="0"/>
              <a:t>DEFAULT</a:t>
            </a:r>
            <a:r>
              <a:rPr lang="zh-CN" altLang="zh-CN" dirty="0"/>
              <a:t>类别，则隐式</a:t>
            </a:r>
            <a:r>
              <a:rPr lang="en-US" altLang="zh-CN" dirty="0"/>
              <a:t>Intent</a:t>
            </a:r>
            <a:r>
              <a:rPr lang="zh-CN" altLang="zh-CN" dirty="0"/>
              <a:t>不会解析该组件。</a:t>
            </a:r>
            <a:endParaRPr lang="zh-CN" altLang="zh-CN" dirty="0"/>
          </a:p>
          <a:p>
            <a:r>
              <a:rPr lang="en-US" altLang="zh-CN" b="1" dirty="0"/>
              <a:t>&lt;data&gt;</a:t>
            </a:r>
            <a:r>
              <a:rPr lang="zh-CN" altLang="zh-CN" b="1" dirty="0"/>
              <a:t>元素</a:t>
            </a:r>
            <a:r>
              <a:rPr lang="zh-CN" altLang="zh-CN" dirty="0"/>
              <a:t>：声明数据</a:t>
            </a:r>
            <a:r>
              <a:rPr lang="en-US" altLang="zh-CN" dirty="0"/>
              <a:t>URI</a:t>
            </a:r>
            <a:r>
              <a:rPr lang="zh-CN" altLang="zh-CN" dirty="0"/>
              <a:t>的</a:t>
            </a:r>
            <a:r>
              <a:rPr lang="en-US" altLang="zh-CN" dirty="0"/>
              <a:t>scheme</a:t>
            </a:r>
            <a:r>
              <a:rPr lang="zh-CN" altLang="zh-CN" dirty="0"/>
              <a:t>、</a:t>
            </a:r>
            <a:r>
              <a:rPr lang="en-US" altLang="zh-CN" dirty="0"/>
              <a:t>host</a:t>
            </a:r>
            <a:r>
              <a:rPr lang="zh-CN" altLang="zh-CN" dirty="0"/>
              <a:t>、</a:t>
            </a:r>
            <a:r>
              <a:rPr lang="en-US" altLang="zh-CN" dirty="0"/>
              <a:t>port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等，或者是数据的</a:t>
            </a:r>
            <a:r>
              <a:rPr lang="en-US" altLang="zh-CN" dirty="0"/>
              <a:t>MIME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在代码中创建</a:t>
            </a:r>
            <a:r>
              <a:rPr lang="en-US" altLang="zh-CN" dirty="0"/>
              <a:t>Intent</a:t>
            </a:r>
            <a:r>
              <a:rPr lang="zh-CN" altLang="zh-CN" dirty="0"/>
              <a:t>对象时，可调用下列方法为</a:t>
            </a:r>
            <a:r>
              <a:rPr lang="en-US" altLang="zh-CN" dirty="0"/>
              <a:t>Intent</a:t>
            </a:r>
            <a:r>
              <a:rPr lang="zh-CN" altLang="zh-CN" dirty="0"/>
              <a:t>对象添加操作、类别、数据或其他属性：</a:t>
            </a:r>
            <a:endParaRPr lang="zh-CN" altLang="zh-CN" dirty="0"/>
          </a:p>
          <a:p>
            <a:pPr lvl="0"/>
            <a:r>
              <a:rPr lang="en-US" altLang="zh-CN" b="1" dirty="0" err="1"/>
              <a:t>setAction</a:t>
            </a:r>
            <a:r>
              <a:rPr lang="en-US" altLang="zh-CN" b="1" dirty="0"/>
              <a:t>()</a:t>
            </a:r>
            <a:r>
              <a:rPr lang="zh-CN" altLang="zh-CN" dirty="0"/>
              <a:t>：设置</a:t>
            </a:r>
            <a:r>
              <a:rPr lang="en-US" altLang="zh-CN" dirty="0"/>
              <a:t>Intent</a:t>
            </a:r>
            <a:r>
              <a:rPr lang="zh-CN" altLang="zh-CN" dirty="0"/>
              <a:t>对象操作。也可在</a:t>
            </a:r>
            <a:r>
              <a:rPr lang="en-US" altLang="zh-CN" dirty="0"/>
              <a:t>Intent</a:t>
            </a:r>
            <a:r>
              <a:rPr lang="zh-CN" altLang="zh-CN" dirty="0"/>
              <a:t>对象构造函数中指定操作。</a:t>
            </a:r>
            <a:endParaRPr lang="zh-CN" altLang="zh-CN" dirty="0"/>
          </a:p>
          <a:p>
            <a:pPr lvl="0"/>
            <a:r>
              <a:rPr lang="en-US" altLang="zh-CN" b="1" dirty="0" err="1"/>
              <a:t>addCategory</a:t>
            </a:r>
            <a:r>
              <a:rPr lang="en-US" altLang="zh-CN" b="1" dirty="0"/>
              <a:t>()</a:t>
            </a:r>
            <a:r>
              <a:rPr lang="zh-CN" altLang="zh-CN" dirty="0"/>
              <a:t>：为</a:t>
            </a:r>
            <a:r>
              <a:rPr lang="en-US" altLang="zh-CN" dirty="0"/>
              <a:t>Intent</a:t>
            </a:r>
            <a:r>
              <a:rPr lang="zh-CN" altLang="zh-CN" dirty="0"/>
              <a:t>对象添加类别。</a:t>
            </a:r>
            <a:endParaRPr lang="zh-CN" altLang="zh-CN" dirty="0"/>
          </a:p>
          <a:p>
            <a:pPr lvl="0"/>
            <a:r>
              <a:rPr lang="en-US" altLang="zh-CN" b="1" dirty="0" err="1"/>
              <a:t>setData</a:t>
            </a:r>
            <a:r>
              <a:rPr lang="en-US" altLang="zh-CN" b="1" dirty="0"/>
              <a:t>()</a:t>
            </a:r>
            <a:r>
              <a:rPr lang="zh-CN" altLang="zh-CN" dirty="0"/>
              <a:t>：设置数据</a:t>
            </a:r>
            <a:r>
              <a:rPr lang="en-US" altLang="zh-CN" dirty="0"/>
              <a:t>URI</a:t>
            </a:r>
            <a:r>
              <a:rPr lang="zh-CN" altLang="zh-CN" dirty="0"/>
              <a:t>。</a:t>
            </a:r>
            <a:endParaRPr lang="zh-CN" altLang="zh-CN" dirty="0"/>
          </a:p>
          <a:p>
            <a:pPr lvl="0"/>
            <a:r>
              <a:rPr lang="en-US" altLang="zh-CN" b="1" dirty="0" err="1"/>
              <a:t>setType</a:t>
            </a:r>
            <a:r>
              <a:rPr lang="en-US" altLang="zh-CN" b="1" dirty="0"/>
              <a:t>()</a:t>
            </a:r>
            <a:r>
              <a:rPr lang="zh-CN" altLang="zh-CN" dirty="0"/>
              <a:t>：设置</a:t>
            </a:r>
            <a:r>
              <a:rPr lang="en-US" altLang="zh-CN" dirty="0"/>
              <a:t>MIME</a:t>
            </a:r>
            <a:r>
              <a:rPr lang="zh-CN" altLang="zh-CN" dirty="0"/>
              <a:t>类型。</a:t>
            </a:r>
            <a:endParaRPr lang="zh-CN" altLang="zh-CN" dirty="0"/>
          </a:p>
          <a:p>
            <a:r>
              <a:rPr lang="en-US" altLang="zh-CN" b="1" dirty="0" err="1"/>
              <a:t>setDataAndType</a:t>
            </a:r>
            <a:r>
              <a:rPr lang="en-US" altLang="zh-CN" b="1" dirty="0"/>
              <a:t>()</a:t>
            </a:r>
            <a:r>
              <a:rPr lang="zh-CN" altLang="zh-CN" dirty="0"/>
              <a:t>：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setType</a:t>
            </a:r>
            <a:r>
              <a:rPr lang="en-US" altLang="zh-CN" dirty="0"/>
              <a:t>()</a:t>
            </a:r>
            <a:r>
              <a:rPr lang="zh-CN" altLang="zh-CN" dirty="0"/>
              <a:t>会相互抵消彼此的设置，要同时设置</a:t>
            </a:r>
            <a:r>
              <a:rPr lang="en-US" altLang="zh-CN" dirty="0"/>
              <a:t>URI</a:t>
            </a:r>
            <a:r>
              <a:rPr lang="zh-CN" altLang="zh-CN" dirty="0"/>
              <a:t>和</a:t>
            </a:r>
            <a:r>
              <a:rPr lang="en-US" altLang="zh-CN" dirty="0"/>
              <a:t>MIME</a:t>
            </a:r>
            <a:r>
              <a:rPr lang="zh-CN" altLang="zh-CN" dirty="0"/>
              <a:t>类型，则需调用</a:t>
            </a:r>
            <a:r>
              <a:rPr lang="en-US" altLang="zh-CN" dirty="0" err="1"/>
              <a:t>setDataAndType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从</a:t>
            </a:r>
            <a:r>
              <a:rPr lang="zh-CN" altLang="en-US" dirty="0"/>
              <a:t>网页中启动活动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允许在浏览器中启动活动。在</a:t>
            </a:r>
            <a:r>
              <a:rPr lang="en-US" altLang="zh-CN" dirty="0"/>
              <a:t>Intent</a:t>
            </a:r>
            <a:r>
              <a:rPr lang="zh-CN" altLang="zh-CN" dirty="0"/>
              <a:t>过滤器中包含</a:t>
            </a:r>
            <a:r>
              <a:rPr lang="en-US" altLang="zh-CN" dirty="0"/>
              <a:t>BROWSABLE</a:t>
            </a:r>
            <a:r>
              <a:rPr lang="zh-CN" altLang="zh-CN" dirty="0"/>
              <a:t>类别，即表示当前活动可从浏览器启动。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2.4	</a:t>
            </a:r>
            <a:r>
              <a:rPr lang="zh-CN" altLang="en-US" dirty="0"/>
              <a:t>在活动之间传递数据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传递简单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传递对象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活动返回的数据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传递</a:t>
            </a:r>
            <a:r>
              <a:rPr lang="zh-CN" altLang="en-US" dirty="0"/>
              <a:t>简单数据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简单数据指字符串、整数、浮点数等各种简单数据类型的数据，或者是这些简单数据类型的数据。</a:t>
            </a:r>
            <a:endParaRPr lang="zh-CN" altLang="zh-CN" dirty="0"/>
          </a:p>
          <a:p>
            <a:r>
              <a:rPr lang="en-US" altLang="zh-CN" dirty="0" err="1"/>
              <a:t>putExtra</a:t>
            </a:r>
            <a:r>
              <a:rPr lang="en-US" altLang="zh-CN" dirty="0"/>
              <a:t>(</a:t>
            </a:r>
            <a:r>
              <a:rPr lang="en-US" altLang="zh-CN" dirty="0" err="1"/>
              <a:t>name,value</a:t>
            </a:r>
            <a:r>
              <a:rPr lang="en-US" altLang="zh-CN" dirty="0"/>
              <a:t>)</a:t>
            </a:r>
            <a:r>
              <a:rPr lang="zh-CN" altLang="zh-CN" dirty="0"/>
              <a:t>方法可将指定的数据封装到</a:t>
            </a:r>
            <a:r>
              <a:rPr lang="en-US" altLang="zh-CN" dirty="0"/>
              <a:t>Intent</a:t>
            </a:r>
            <a:r>
              <a:rPr lang="zh-CN" altLang="zh-CN" dirty="0"/>
              <a:t>对象中。其中，</a:t>
            </a:r>
            <a:r>
              <a:rPr lang="en-US" altLang="zh-CN" dirty="0"/>
              <a:t>name</a:t>
            </a:r>
            <a:r>
              <a:rPr lang="zh-CN" altLang="zh-CN" dirty="0"/>
              <a:t>为表示数据名称的字符串，</a:t>
            </a:r>
            <a:r>
              <a:rPr lang="en-US" altLang="zh-CN" dirty="0"/>
              <a:t>value</a:t>
            </a:r>
            <a:r>
              <a:rPr lang="zh-CN" altLang="zh-CN" dirty="0"/>
              <a:t>为要传递的各种简单数据类型的值。</a:t>
            </a:r>
            <a:endParaRPr lang="zh-CN" altLang="zh-CN" dirty="0"/>
          </a:p>
          <a:p>
            <a:r>
              <a:rPr lang="zh-CN" altLang="zh-CN" dirty="0"/>
              <a:t>要获取</a:t>
            </a:r>
            <a:r>
              <a:rPr lang="en-US" altLang="zh-CN" dirty="0"/>
              <a:t>Intent</a:t>
            </a:r>
            <a:r>
              <a:rPr lang="zh-CN" altLang="zh-CN" dirty="0"/>
              <a:t>对象中封装的简单数据，可调用各种</a:t>
            </a:r>
            <a:r>
              <a:rPr lang="en-US" altLang="zh-CN" dirty="0" err="1"/>
              <a:t>get</a:t>
            </a:r>
            <a:r>
              <a:rPr lang="en-US" altLang="zh-CN" i="1" dirty="0" err="1"/>
              <a:t>XXX</a:t>
            </a:r>
            <a:r>
              <a:rPr lang="en-US" altLang="zh-CN" dirty="0" err="1"/>
              <a:t>Extra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836712"/>
            <a:ext cx="9625135" cy="5335488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altLang="zh-CN" dirty="0" err="1"/>
              <a:t>getCharExtra</a:t>
            </a:r>
            <a:r>
              <a:rPr lang="en-US" altLang="zh-CN" dirty="0"/>
              <a:t>(String </a:t>
            </a:r>
            <a:r>
              <a:rPr lang="en-US" altLang="zh-CN" dirty="0" err="1"/>
              <a:t>name,char</a:t>
            </a:r>
            <a:r>
              <a:rPr lang="en-US" altLang="zh-CN" dirty="0"/>
              <a:t>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char</a:t>
            </a:r>
            <a:r>
              <a:rPr lang="zh-CN" altLang="zh-CN" dirty="0"/>
              <a:t>类型数据。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en-US" altLang="zh-CN" dirty="0" err="1"/>
              <a:t>getFloatExtra</a:t>
            </a:r>
            <a:r>
              <a:rPr lang="en-US" altLang="zh-CN" dirty="0"/>
              <a:t>(String </a:t>
            </a:r>
            <a:r>
              <a:rPr lang="en-US" altLang="zh-CN" dirty="0" err="1"/>
              <a:t>name,float</a:t>
            </a:r>
            <a:r>
              <a:rPr lang="en-US" altLang="zh-CN" dirty="0"/>
              <a:t>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float</a:t>
            </a:r>
            <a:r>
              <a:rPr lang="zh-CN" altLang="zh-CN" dirty="0"/>
              <a:t>类型数据。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en-US" altLang="zh-CN" dirty="0" err="1"/>
              <a:t>getFloatArrayExtra</a:t>
            </a:r>
            <a:r>
              <a:rPr lang="en-US" altLang="zh-CN" dirty="0"/>
              <a:t>(String name)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float</a:t>
            </a:r>
            <a:r>
              <a:rPr lang="zh-CN" altLang="zh-CN" dirty="0"/>
              <a:t>类型数组。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en-US" altLang="zh-CN" dirty="0" err="1"/>
              <a:t>getIntArrayExtra</a:t>
            </a:r>
            <a:r>
              <a:rPr lang="en-US" altLang="zh-CN" dirty="0"/>
              <a:t>(String name)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 err="1"/>
              <a:t>int</a:t>
            </a:r>
            <a:r>
              <a:rPr lang="zh-CN" altLang="zh-CN" dirty="0"/>
              <a:t>类型数组。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en-US" altLang="zh-CN" dirty="0" err="1"/>
              <a:t>getIntExtra</a:t>
            </a:r>
            <a:r>
              <a:rPr lang="en-US" altLang="zh-CN" dirty="0"/>
              <a:t>(String 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 err="1"/>
              <a:t>int</a:t>
            </a:r>
            <a:r>
              <a:rPr lang="zh-CN" altLang="zh-CN" dirty="0"/>
              <a:t>类型数据。</a:t>
            </a:r>
            <a:endParaRPr lang="zh-CN" altLang="zh-CN" dirty="0"/>
          </a:p>
          <a:p>
            <a:pPr lvl="0">
              <a:lnSpc>
                <a:spcPct val="110000"/>
              </a:lnSpc>
            </a:pPr>
            <a:r>
              <a:rPr lang="en-US" altLang="zh-CN" dirty="0" err="1"/>
              <a:t>getStringArrayExtra</a:t>
            </a:r>
            <a:r>
              <a:rPr lang="en-US" altLang="zh-CN" dirty="0"/>
              <a:t>(String name)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String</a:t>
            </a:r>
            <a:r>
              <a:rPr lang="zh-CN" altLang="zh-CN" dirty="0"/>
              <a:t>类型数组。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getStringExtra</a:t>
            </a:r>
            <a:r>
              <a:rPr lang="en-US" altLang="zh-CN" dirty="0"/>
              <a:t>(String name)</a:t>
            </a:r>
            <a:r>
              <a:rPr lang="zh-CN" altLang="zh-CN" dirty="0"/>
              <a:t>：从</a:t>
            </a:r>
            <a:r>
              <a:rPr lang="en-US" altLang="zh-CN" dirty="0"/>
              <a:t>Intent</a:t>
            </a:r>
            <a:r>
              <a:rPr lang="zh-CN" altLang="zh-CN" dirty="0"/>
              <a:t>对象中获取指定</a:t>
            </a:r>
            <a:r>
              <a:rPr lang="en-US" altLang="zh-CN" dirty="0"/>
              <a:t>name</a:t>
            </a:r>
            <a:r>
              <a:rPr lang="zh-CN" altLang="zh-CN" dirty="0"/>
              <a:t>的</a:t>
            </a:r>
            <a:r>
              <a:rPr lang="en-US" altLang="zh-CN" dirty="0"/>
              <a:t>String</a:t>
            </a:r>
            <a:r>
              <a:rPr lang="zh-CN" altLang="zh-CN" dirty="0"/>
              <a:t>类型数据。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传递</a:t>
            </a:r>
            <a:r>
              <a:rPr lang="en-US" altLang="zh-CN" dirty="0"/>
              <a:t>Bundle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将各种简单数据封装到一个</a:t>
            </a:r>
            <a:r>
              <a:rPr lang="en-US" altLang="zh-CN" dirty="0"/>
              <a:t>Bundle</a:t>
            </a:r>
            <a:r>
              <a:rPr lang="zh-CN" altLang="zh-CN" dirty="0"/>
              <a:t>对象中，再将</a:t>
            </a:r>
            <a:r>
              <a:rPr lang="en-US" altLang="zh-CN" dirty="0"/>
              <a:t>Bundle</a:t>
            </a:r>
            <a:r>
              <a:rPr lang="zh-CN" altLang="zh-CN" dirty="0"/>
              <a:t>对象封装到</a:t>
            </a:r>
            <a:r>
              <a:rPr lang="en-US" altLang="zh-CN" dirty="0"/>
              <a:t>Intent</a:t>
            </a:r>
            <a:r>
              <a:rPr lang="zh-CN" altLang="zh-CN" dirty="0"/>
              <a:t>对象中传递给启动的活动。</a:t>
            </a:r>
            <a:endParaRPr lang="zh-CN" altLang="zh-CN" dirty="0"/>
          </a:p>
          <a:p>
            <a:r>
              <a:rPr lang="en-US" altLang="zh-CN" dirty="0"/>
              <a:t>Bundle</a:t>
            </a:r>
            <a:r>
              <a:rPr lang="zh-CN" altLang="zh-CN" dirty="0"/>
              <a:t>对象的各种</a:t>
            </a:r>
            <a:r>
              <a:rPr lang="en-US" altLang="zh-CN" dirty="0" err="1"/>
              <a:t>putXXX</a:t>
            </a:r>
            <a:r>
              <a:rPr lang="en-US" altLang="zh-CN" dirty="0"/>
              <a:t>(String </a:t>
            </a:r>
            <a:r>
              <a:rPr lang="en-US" altLang="zh-CN" dirty="0" err="1"/>
              <a:t>key,XXX</a:t>
            </a:r>
            <a:r>
              <a:rPr lang="en-US" altLang="zh-CN" dirty="0"/>
              <a:t> value)</a:t>
            </a:r>
            <a:r>
              <a:rPr lang="zh-CN" altLang="zh-CN" dirty="0"/>
              <a:t>方法，可将</a:t>
            </a:r>
            <a:r>
              <a:rPr lang="en-US" altLang="zh-CN" dirty="0"/>
              <a:t>XXX</a:t>
            </a:r>
            <a:r>
              <a:rPr lang="zh-CN" altLang="zh-CN" dirty="0"/>
              <a:t>类型的数据封装到其中，对应的用</a:t>
            </a:r>
            <a:r>
              <a:rPr lang="en-US" altLang="zh-CN" dirty="0" err="1"/>
              <a:t>getXXX</a:t>
            </a:r>
            <a:r>
              <a:rPr lang="en-US" altLang="zh-CN" dirty="0"/>
              <a:t>(String key)</a:t>
            </a:r>
            <a:r>
              <a:rPr lang="zh-CN" altLang="zh-CN" dirty="0"/>
              <a:t>方法从其中获取数据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Bundle</a:t>
            </a:r>
            <a:r>
              <a:rPr lang="zh-CN" altLang="zh-CN" dirty="0"/>
              <a:t>对象准备好之后，调用</a:t>
            </a:r>
            <a:r>
              <a:rPr lang="en-US" altLang="zh-CN" dirty="0" err="1"/>
              <a:t>putExtras</a:t>
            </a:r>
            <a:r>
              <a:rPr lang="en-US" altLang="zh-CN" dirty="0"/>
              <a:t>(bundle)</a:t>
            </a:r>
            <a:r>
              <a:rPr lang="zh-CN" altLang="zh-CN" dirty="0"/>
              <a:t>或</a:t>
            </a:r>
            <a:r>
              <a:rPr lang="en-US" altLang="zh-CN" dirty="0" err="1"/>
              <a:t>putExtra</a:t>
            </a:r>
            <a:r>
              <a:rPr lang="en-US" altLang="zh-CN" dirty="0"/>
              <a:t>(</a:t>
            </a:r>
            <a:r>
              <a:rPr lang="en-US" altLang="zh-CN" dirty="0" err="1"/>
              <a:t>name,bundle</a:t>
            </a:r>
            <a:r>
              <a:rPr lang="en-US" altLang="zh-CN" dirty="0"/>
              <a:t>)</a:t>
            </a:r>
            <a:r>
              <a:rPr lang="zh-CN" altLang="zh-CN" dirty="0"/>
              <a:t>方法将其封装到</a:t>
            </a:r>
            <a:r>
              <a:rPr lang="en-US" altLang="zh-CN" dirty="0"/>
              <a:t>Intent</a:t>
            </a:r>
            <a:r>
              <a:rPr lang="zh-CN" altLang="zh-CN" dirty="0"/>
              <a:t>对象中。要从</a:t>
            </a:r>
            <a:r>
              <a:rPr lang="en-US" altLang="zh-CN" dirty="0"/>
              <a:t>Intent</a:t>
            </a:r>
            <a:r>
              <a:rPr lang="zh-CN" altLang="zh-CN" dirty="0"/>
              <a:t>对象中获取</a:t>
            </a:r>
            <a:r>
              <a:rPr lang="en-US" altLang="zh-CN" dirty="0"/>
              <a:t>Bundle</a:t>
            </a:r>
            <a:r>
              <a:rPr lang="zh-CN" altLang="zh-CN" dirty="0"/>
              <a:t>对象时，调用对应的</a:t>
            </a:r>
            <a:r>
              <a:rPr lang="en-US" altLang="zh-CN" dirty="0" err="1"/>
              <a:t>getExtras</a:t>
            </a:r>
            <a:r>
              <a:rPr lang="en-US" altLang="zh-CN" dirty="0"/>
              <a:t>()</a:t>
            </a:r>
            <a:r>
              <a:rPr lang="zh-CN" altLang="zh-CN" dirty="0"/>
              <a:t>或</a:t>
            </a:r>
            <a:r>
              <a:rPr lang="en-US" altLang="zh-CN" dirty="0" err="1"/>
              <a:t>getBundleExtra</a:t>
            </a:r>
            <a:r>
              <a:rPr lang="en-US" altLang="zh-CN" dirty="0"/>
              <a:t>()</a:t>
            </a:r>
            <a:r>
              <a:rPr lang="zh-CN" altLang="zh-CN" dirty="0"/>
              <a:t>方法即可。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</a:t>
            </a:r>
            <a:r>
              <a:rPr lang="zh-CN" altLang="en-US" dirty="0" smtClean="0"/>
              <a:t>传递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自定义的类对象，不能像简单数据一样直接封装到</a:t>
            </a:r>
            <a:r>
              <a:rPr lang="en-US" altLang="zh-CN" dirty="0"/>
              <a:t>Intent</a:t>
            </a:r>
            <a:r>
              <a:rPr lang="zh-CN" altLang="zh-CN" dirty="0"/>
              <a:t>对象中。</a:t>
            </a:r>
            <a:r>
              <a:rPr lang="en-US" altLang="zh-CN" dirty="0"/>
              <a:t>Android</a:t>
            </a:r>
            <a:r>
              <a:rPr lang="zh-CN" altLang="zh-CN" dirty="0"/>
              <a:t>系统要求封装到</a:t>
            </a:r>
            <a:r>
              <a:rPr lang="en-US" altLang="zh-CN" dirty="0"/>
              <a:t>Intent</a:t>
            </a:r>
            <a:r>
              <a:rPr lang="zh-CN" altLang="zh-CN" dirty="0"/>
              <a:t>对象中支持序列化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让</a:t>
            </a:r>
            <a:r>
              <a:rPr lang="zh-CN" altLang="zh-CN" dirty="0"/>
              <a:t>类实现</a:t>
            </a:r>
            <a:r>
              <a:rPr lang="en-US" altLang="zh-CN" dirty="0"/>
              <a:t>Java</a:t>
            </a:r>
            <a:r>
              <a:rPr lang="zh-CN" altLang="zh-CN" dirty="0"/>
              <a:t>内置的</a:t>
            </a:r>
            <a:r>
              <a:rPr lang="en-US" altLang="zh-CN" dirty="0"/>
              <a:t>Serializable</a:t>
            </a:r>
            <a:r>
              <a:rPr lang="zh-CN" altLang="zh-CN" dirty="0"/>
              <a:t>接口，或者实现</a:t>
            </a:r>
            <a:r>
              <a:rPr lang="en-US" altLang="zh-CN" dirty="0"/>
              <a:t>Android</a:t>
            </a:r>
            <a:r>
              <a:rPr lang="zh-CN" altLang="zh-CN" dirty="0"/>
              <a:t>提供的</a:t>
            </a:r>
            <a:r>
              <a:rPr lang="en-US" altLang="zh-CN" dirty="0" err="1"/>
              <a:t>Parcelable</a:t>
            </a:r>
            <a:r>
              <a:rPr lang="zh-CN" altLang="zh-CN" dirty="0"/>
              <a:t>接口，即可使类对象支持序列化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/>
              <a:t>使用实现</a:t>
            </a:r>
            <a:r>
              <a:rPr lang="en-US" altLang="zh-CN" dirty="0"/>
              <a:t>Serializable</a:t>
            </a:r>
            <a:r>
              <a:rPr lang="zh-CN" altLang="zh-CN" dirty="0"/>
              <a:t>接口的类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 smtClean="0"/>
              <a:t>实例演示</a:t>
            </a:r>
            <a:endParaRPr lang="zh-CN" altLang="zh-CN" dirty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/>
              <a:t>使用实现</a:t>
            </a:r>
            <a:r>
              <a:rPr lang="en-US" altLang="zh-CN" dirty="0" err="1"/>
              <a:t>Parcelable</a:t>
            </a:r>
            <a:r>
              <a:rPr lang="zh-CN" altLang="zh-CN" dirty="0"/>
              <a:t>接口的类对象</a:t>
            </a:r>
            <a:endParaRPr lang="zh-CN" altLang="zh-CN" dirty="0"/>
          </a:p>
          <a:p>
            <a:pPr marL="274320" lvl="1" indent="0">
              <a:buNone/>
            </a:pPr>
            <a:r>
              <a:rPr lang="zh-CN" altLang="en-US" dirty="0"/>
              <a:t>实例演示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</a:t>
            </a:r>
            <a:r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核心组件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本章主要内容：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的基本操作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活动中使用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活动之间传递数据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的生命周期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的启动模式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 </a:t>
            </a:r>
            <a:r>
              <a:rPr lang="zh-CN" altLang="en-US" dirty="0" smtClean="0"/>
              <a:t>获取</a:t>
            </a:r>
            <a:r>
              <a:rPr lang="zh-CN" altLang="en-US" dirty="0"/>
              <a:t>活动返回的数据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要获得活动中返回的数据，则需要使用</a:t>
            </a:r>
            <a:r>
              <a:rPr lang="en-US" altLang="zh-CN" dirty="0" err="1"/>
              <a:t>startActivityForResult</a:t>
            </a:r>
            <a:r>
              <a:rPr lang="en-US" altLang="zh-CN" dirty="0"/>
              <a:t>(</a:t>
            </a:r>
            <a:r>
              <a:rPr lang="en-US" altLang="zh-CN" dirty="0" err="1"/>
              <a:t>intent,requestCode</a:t>
            </a:r>
            <a:r>
              <a:rPr lang="en-US" altLang="zh-CN" dirty="0"/>
              <a:t>)</a:t>
            </a:r>
            <a:r>
              <a:rPr lang="zh-CN" altLang="zh-CN" dirty="0"/>
              <a:t>方法来启动活动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zh-CN" altLang="zh-CN" dirty="0"/>
              <a:t>，参数</a:t>
            </a:r>
            <a:r>
              <a:rPr lang="en-US" altLang="zh-CN" dirty="0"/>
              <a:t>intent</a:t>
            </a:r>
            <a:r>
              <a:rPr lang="zh-CN" altLang="zh-CN" dirty="0"/>
              <a:t>是一个</a:t>
            </a:r>
            <a:r>
              <a:rPr lang="en-US" altLang="zh-CN" dirty="0"/>
              <a:t>Intent</a:t>
            </a:r>
            <a:r>
              <a:rPr lang="zh-CN" altLang="zh-CN" dirty="0"/>
              <a:t>对象，用于封装需要传递给活动的数据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参数</a:t>
            </a:r>
            <a:r>
              <a:rPr lang="en-US" altLang="zh-CN" dirty="0" err="1"/>
              <a:t>requestCode</a:t>
            </a:r>
            <a:r>
              <a:rPr lang="zh-CN" altLang="zh-CN" dirty="0"/>
              <a:t>为请求码，是一个整数，用来标识当前请求。一个活动可能会接收到其他不同活动的请求，从活动返回时，它会原样返回接收到的请求码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处理返回结果时，可通过请求码判断是不是从所请求的活动返回。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96752"/>
            <a:ext cx="9601200" cy="4975448"/>
          </a:xfrm>
        </p:spPr>
        <p:txBody>
          <a:bodyPr>
            <a:normAutofit/>
          </a:bodyPr>
          <a:lstStyle/>
          <a:p>
            <a:r>
              <a:rPr lang="zh-CN" altLang="zh-CN" dirty="0"/>
              <a:t>在当前活动中需重载</a:t>
            </a:r>
            <a:r>
              <a:rPr lang="en-US" altLang="zh-CN" dirty="0" err="1"/>
              <a:t>onActivityResult</a:t>
            </a:r>
            <a:r>
              <a:rPr lang="en-US" altLang="zh-CN" dirty="0"/>
              <a:t>()</a:t>
            </a:r>
            <a:r>
              <a:rPr lang="zh-CN" altLang="zh-CN" dirty="0"/>
              <a:t>方法来处理返回结果，其代码基本结构如下：</a:t>
            </a:r>
            <a:endParaRPr lang="zh-CN" altLang="zh-CN" dirty="0"/>
          </a:p>
          <a:p>
            <a:pPr marL="553085" lvl="2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onActivityResult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requestCode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resultCode</a:t>
            </a:r>
            <a:r>
              <a:rPr lang="en-US" altLang="zh-CN" dirty="0"/>
              <a:t>, Intent data) {</a:t>
            </a:r>
            <a:endParaRPr lang="zh-CN" altLang="zh-CN" dirty="0"/>
          </a:p>
          <a:p>
            <a:pPr marL="553085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super.onActivityResult</a:t>
            </a:r>
            <a:r>
              <a:rPr lang="en-US" altLang="zh-CN" dirty="0"/>
              <a:t>(</a:t>
            </a:r>
            <a:r>
              <a:rPr lang="en-US" altLang="zh-CN" dirty="0" err="1"/>
              <a:t>requestCode</a:t>
            </a:r>
            <a:r>
              <a:rPr lang="en-US" altLang="zh-CN" dirty="0"/>
              <a:t>, </a:t>
            </a:r>
            <a:r>
              <a:rPr lang="en-US" altLang="zh-CN" dirty="0" err="1"/>
              <a:t>resultCode</a:t>
            </a:r>
            <a:r>
              <a:rPr lang="en-US" altLang="zh-CN" dirty="0"/>
              <a:t>, data);</a:t>
            </a:r>
            <a:endParaRPr lang="zh-CN" altLang="zh-CN" dirty="0"/>
          </a:p>
          <a:p>
            <a:pPr marL="553085" lvl="2" indent="0">
              <a:buNone/>
            </a:pPr>
            <a:r>
              <a:rPr lang="zh-CN" altLang="zh-CN" dirty="0"/>
              <a:t>……</a:t>
            </a:r>
            <a:endParaRPr lang="zh-CN" altLang="zh-CN" dirty="0"/>
          </a:p>
          <a:p>
            <a:pPr marL="553085" lvl="2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 err="1"/>
              <a:t>requestCode</a:t>
            </a:r>
            <a:r>
              <a:rPr lang="zh-CN" altLang="zh-CN" dirty="0"/>
              <a:t>为从所请求的活动返回的它所接收到的请求码。</a:t>
            </a:r>
            <a:r>
              <a:rPr lang="en-US" altLang="zh-CN" dirty="0" err="1"/>
              <a:t>resultCode</a:t>
            </a:r>
            <a:r>
              <a:rPr lang="zh-CN" altLang="zh-CN" dirty="0"/>
              <a:t>为结果代码，常量</a:t>
            </a:r>
            <a:r>
              <a:rPr lang="en-US" altLang="zh-CN" dirty="0"/>
              <a:t>RESULT_CANCELED</a:t>
            </a:r>
            <a:r>
              <a:rPr lang="zh-CN" altLang="zh-CN" dirty="0"/>
              <a:t>表示用户取消了操作，</a:t>
            </a:r>
            <a:r>
              <a:rPr lang="en-US" altLang="zh-CN" dirty="0"/>
              <a:t>RESULT_OK</a:t>
            </a:r>
            <a:r>
              <a:rPr lang="zh-CN" altLang="zh-CN" dirty="0"/>
              <a:t>表示用户正确完成了操作。</a:t>
            </a:r>
            <a:r>
              <a:rPr lang="en-US" altLang="zh-CN" dirty="0"/>
              <a:t>data</a:t>
            </a:r>
            <a:r>
              <a:rPr lang="zh-CN" altLang="zh-CN" dirty="0"/>
              <a:t>为请求活动返回的</a:t>
            </a:r>
            <a:r>
              <a:rPr lang="en-US" altLang="zh-CN" dirty="0"/>
              <a:t>Intent</a:t>
            </a:r>
            <a:r>
              <a:rPr lang="zh-CN" altLang="zh-CN" dirty="0"/>
              <a:t>对象，从中可获取返回的数据。</a:t>
            </a:r>
            <a:endParaRPr lang="zh-CN" altLang="zh-CN" dirty="0"/>
          </a:p>
          <a:p>
            <a:r>
              <a:rPr lang="zh-CN" altLang="zh-CN" dirty="0"/>
              <a:t>在请求的活动中，用</a:t>
            </a:r>
            <a:r>
              <a:rPr lang="en-US" altLang="zh-CN" dirty="0" err="1"/>
              <a:t>setResult</a:t>
            </a:r>
            <a:r>
              <a:rPr lang="en-US" altLang="zh-CN" dirty="0"/>
              <a:t>(</a:t>
            </a:r>
            <a:r>
              <a:rPr lang="en-US" altLang="zh-CN" dirty="0" err="1"/>
              <a:t>resultCode,intent</a:t>
            </a:r>
            <a:r>
              <a:rPr lang="en-US" altLang="zh-CN" dirty="0"/>
              <a:t>)</a:t>
            </a:r>
            <a:r>
              <a:rPr lang="zh-CN" altLang="zh-CN" dirty="0"/>
              <a:t>方法设置返回结果，</a:t>
            </a:r>
            <a:r>
              <a:rPr lang="en-US" altLang="zh-CN" dirty="0" err="1"/>
              <a:t>resultCode</a:t>
            </a:r>
            <a:r>
              <a:rPr lang="zh-CN" altLang="zh-CN" dirty="0"/>
              <a:t>为结果代码，</a:t>
            </a:r>
            <a:r>
              <a:rPr lang="en-US" altLang="zh-CN" dirty="0"/>
              <a:t>intent</a:t>
            </a:r>
            <a:r>
              <a:rPr lang="zh-CN" altLang="zh-CN" dirty="0"/>
              <a:t>为封装了返回数据的</a:t>
            </a:r>
            <a:r>
              <a:rPr lang="en-US" altLang="zh-CN" dirty="0"/>
              <a:t>Intent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2.5	</a:t>
            </a:r>
            <a:r>
              <a:rPr lang="zh-CN" altLang="en-US" dirty="0"/>
              <a:t>活动的生命周期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活动</a:t>
            </a:r>
            <a:r>
              <a:rPr lang="zh-CN" altLang="zh-CN" dirty="0"/>
              <a:t>的生命周期指活动从第一次创建到被销毁的整个时间。在一个生命周期内，活动可能存在多种状态。深入了解活动的生命周期，有助于更合理管理应用程序资源，设计出效率更高的应用。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返回栈、活动状态及生命周期回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活动的生命周期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2.5.1 </a:t>
            </a:r>
            <a:r>
              <a:rPr lang="zh-CN" altLang="en-US" dirty="0" smtClean="0"/>
              <a:t>返回</a:t>
            </a:r>
            <a:r>
              <a:rPr lang="zh-CN" altLang="en-US" dirty="0"/>
              <a:t>栈、活动状态及生命周期回调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748155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、返回栈</a:t>
            </a:r>
            <a:endParaRPr lang="en-US" altLang="zh-CN" dirty="0" smtClean="0"/>
          </a:p>
          <a:p>
            <a:pPr marL="342900" indent="-342900"/>
            <a:r>
              <a:rPr lang="zh-CN" altLang="zh-CN" dirty="0"/>
              <a:t>一个应用可能包含多个活动。</a:t>
            </a:r>
            <a:r>
              <a:rPr lang="en-US" altLang="zh-CN" dirty="0"/>
              <a:t>Android</a:t>
            </a:r>
            <a:r>
              <a:rPr lang="zh-CN" altLang="zh-CN" dirty="0"/>
              <a:t>系统使用堆栈（也称返回栈）来管理活动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zh-CN" altLang="zh-CN" dirty="0"/>
              <a:t>返回栈遵循“先进后出”原则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7864" y="3717032"/>
            <a:ext cx="5733097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068" y="351574"/>
            <a:ext cx="6192688" cy="615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2.5.2 </a:t>
            </a:r>
            <a:r>
              <a:rPr lang="zh-CN" altLang="en-US" dirty="0" smtClean="0"/>
              <a:t>检验</a:t>
            </a:r>
            <a:r>
              <a:rPr lang="zh-CN" altLang="en-US" dirty="0"/>
              <a:t>活动的生命周期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2.6	</a:t>
            </a:r>
            <a:r>
              <a:rPr lang="zh-CN" altLang="en-US" dirty="0"/>
              <a:t>活动的启动模式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活动</a:t>
            </a:r>
            <a:r>
              <a:rPr lang="zh-CN" altLang="zh-CN" dirty="0"/>
              <a:t>总是拥有特定的启动模式，启动模式决定了</a:t>
            </a:r>
            <a:r>
              <a:rPr lang="en-US" altLang="zh-CN" dirty="0"/>
              <a:t>Android</a:t>
            </a:r>
            <a:r>
              <a:rPr lang="zh-CN" altLang="zh-CN" dirty="0"/>
              <a:t>系统如何在任务的返回栈中管理活动的实例。活动的启动模式有</a:t>
            </a:r>
            <a:r>
              <a:rPr lang="en-US" altLang="zh-CN" dirty="0"/>
              <a:t>4</a:t>
            </a:r>
            <a:r>
              <a:rPr lang="zh-CN" altLang="zh-CN" dirty="0"/>
              <a:t>种：</a:t>
            </a:r>
            <a:r>
              <a:rPr lang="en-US" altLang="zh-CN" dirty="0"/>
              <a:t>standard</a:t>
            </a:r>
            <a:r>
              <a:rPr lang="zh-CN" altLang="zh-CN" dirty="0"/>
              <a:t>、</a:t>
            </a:r>
            <a:r>
              <a:rPr lang="en-US" altLang="zh-CN" dirty="0" err="1"/>
              <a:t>singleTop</a:t>
            </a:r>
            <a:r>
              <a:rPr lang="zh-CN" altLang="zh-CN" dirty="0"/>
              <a:t>、</a:t>
            </a:r>
            <a:r>
              <a:rPr lang="en-US" altLang="zh-CN" dirty="0" err="1"/>
              <a:t>singleTask</a:t>
            </a:r>
            <a:r>
              <a:rPr lang="zh-CN" altLang="zh-CN" dirty="0"/>
              <a:t>和</a:t>
            </a:r>
            <a:r>
              <a:rPr lang="en-US" altLang="zh-CN" dirty="0" err="1"/>
              <a:t>singleInstance</a:t>
            </a:r>
            <a:r>
              <a:rPr lang="zh-CN" altLang="zh-CN" dirty="0"/>
              <a:t>。可在清单文件使用</a:t>
            </a:r>
            <a:r>
              <a:rPr lang="en-US" altLang="zh-CN" dirty="0"/>
              <a:t>&lt;activity&gt;</a:t>
            </a:r>
            <a:r>
              <a:rPr lang="zh-CN" altLang="zh-CN" dirty="0"/>
              <a:t>元素的</a:t>
            </a:r>
            <a:r>
              <a:rPr lang="en-US" altLang="zh-CN" dirty="0" err="1"/>
              <a:t>launchMode</a:t>
            </a:r>
            <a:r>
              <a:rPr lang="zh-CN" altLang="zh-CN" dirty="0"/>
              <a:t>属性来指定活动的启动模式。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singleTop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singleTask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singleInstance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2.6.1 standard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zh-CN" dirty="0"/>
              <a:t>是活动的默认启动模式。在前面的所有内容中用到的活动，其启动模式都是</a:t>
            </a:r>
            <a:r>
              <a:rPr lang="en-US" altLang="zh-CN" dirty="0"/>
              <a:t>standard</a:t>
            </a:r>
            <a:r>
              <a:rPr lang="zh-CN" altLang="zh-CN" dirty="0"/>
              <a:t>。系统在启动</a:t>
            </a:r>
            <a:r>
              <a:rPr lang="en-US" altLang="zh-CN" dirty="0"/>
              <a:t>standard</a:t>
            </a:r>
            <a:r>
              <a:rPr lang="zh-CN" altLang="zh-CN" dirty="0"/>
              <a:t>模式的活动时，不会检查任务返回栈顶部中是否已经有该活动，总是创建一个新的活动实例，将其放到返回栈顶部。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2.6.2 </a:t>
            </a:r>
            <a:r>
              <a:rPr lang="en-US" altLang="zh-CN" dirty="0" err="1" smtClean="0"/>
              <a:t>singleTop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如果活动是</a:t>
            </a:r>
            <a:r>
              <a:rPr lang="en-US" altLang="zh-CN" dirty="0" err="1"/>
              <a:t>singleTop</a:t>
            </a:r>
            <a:r>
              <a:rPr lang="zh-CN" altLang="zh-CN" dirty="0"/>
              <a:t>模式，在启动活动时，系统首先检查任务返回栈，若栈顶活动是相同活动的实例，则直接使用该活动，不会再创建新的实例。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/>
              <a:t>2.6.3 singleTask</a:t>
            </a:r>
            <a:r>
              <a:rPr lang="zh-CN" altLang="pt-BR" dirty="0"/>
              <a:t>和</a:t>
            </a:r>
            <a:r>
              <a:rPr lang="pt-BR" altLang="zh-CN" dirty="0"/>
              <a:t>singleInstance</a:t>
            </a:r>
            <a:r>
              <a:rPr lang="zh-CN" altLang="pt-BR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singleTask</a:t>
            </a:r>
            <a:r>
              <a:rPr lang="zh-CN" altLang="zh-CN" dirty="0"/>
              <a:t>启动模式表示一个任务中只能存在活动的一个实例。在启动</a:t>
            </a:r>
            <a:r>
              <a:rPr lang="en-US" altLang="zh-CN" dirty="0" err="1"/>
              <a:t>singleTask</a:t>
            </a:r>
            <a:r>
              <a:rPr lang="zh-CN" altLang="zh-CN" dirty="0"/>
              <a:t>模式的活动时，系统如果发现任务返回栈中有该活动实例，则将该实例之上的所有活动出栈，使该实例成为栈顶活动。如果入伍返回栈中没有活动实例，则创建一个新的活动实例，将其放到栈顶。</a:t>
            </a:r>
            <a:endParaRPr lang="zh-CN" altLang="zh-CN" dirty="0"/>
          </a:p>
          <a:p>
            <a:r>
              <a:rPr lang="zh-CN" altLang="zh-CN" dirty="0"/>
              <a:t>与</a:t>
            </a:r>
            <a:r>
              <a:rPr lang="en-US" altLang="zh-CN" dirty="0" err="1"/>
              <a:t>singleTop</a:t>
            </a:r>
            <a:r>
              <a:rPr lang="zh-CN" altLang="zh-CN" dirty="0"/>
              <a:t>模式有点类似，但</a:t>
            </a:r>
            <a:r>
              <a:rPr lang="en-US" altLang="zh-CN" dirty="0" err="1"/>
              <a:t>singleInstance</a:t>
            </a:r>
            <a:r>
              <a:rPr lang="zh-CN" altLang="zh-CN" dirty="0"/>
              <a:t>启动模式表示活动只允许“设备”中存在活动的一个实例，在启动</a:t>
            </a:r>
            <a:r>
              <a:rPr lang="en-US" altLang="zh-CN" dirty="0" err="1"/>
              <a:t>singleInstance</a:t>
            </a:r>
            <a:r>
              <a:rPr lang="zh-CN" altLang="zh-CN" dirty="0"/>
              <a:t>模式的活动时，系统会为活动实例创建一个新的任务返回栈。设备中的所有应用可共享该活动实例。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2.1	</a:t>
            </a:r>
            <a:r>
              <a:rPr lang="zh-CN" altLang="en-US" dirty="0"/>
              <a:t>活动是什么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zh-CN" dirty="0"/>
              <a:t>活动是</a:t>
            </a:r>
            <a:r>
              <a:rPr lang="en-US" altLang="zh-CN" dirty="0"/>
              <a:t>Android</a:t>
            </a:r>
            <a:r>
              <a:rPr lang="zh-CN" altLang="zh-CN" dirty="0"/>
              <a:t>的一个核心应用组件，它主要用于实现应用功能逻辑，并通过界面显示数据或接收用户输入。一个应用程序可以包含零个或多个活动。没有活动的应用程序，用户将无法看到程序界面，这种应用程序通常在后台运行，不涉及用户交互。</a:t>
            </a:r>
            <a:endParaRPr lang="zh-CN" altLang="zh-CN" dirty="0"/>
          </a:p>
          <a:p>
            <a:r>
              <a:rPr lang="zh-CN" altLang="zh-CN" dirty="0"/>
              <a:t>从用户的角度看，活动具有如下特点。</a:t>
            </a:r>
            <a:endParaRPr lang="zh-CN" altLang="zh-CN" dirty="0"/>
          </a:p>
          <a:p>
            <a:pPr lvl="1"/>
            <a:r>
              <a:rPr lang="zh-CN" altLang="zh-CN" dirty="0"/>
              <a:t>可通过返回键退出活动。</a:t>
            </a:r>
            <a:endParaRPr lang="zh-CN" altLang="zh-CN" dirty="0"/>
          </a:p>
          <a:p>
            <a:pPr lvl="1"/>
            <a:r>
              <a:rPr lang="zh-CN" altLang="zh-CN" dirty="0"/>
              <a:t>可通过</a:t>
            </a:r>
            <a:r>
              <a:rPr lang="en-US" altLang="zh-CN" dirty="0"/>
              <a:t>Home</a:t>
            </a:r>
            <a:r>
              <a:rPr lang="zh-CN" altLang="zh-CN" dirty="0"/>
              <a:t>键返回桌面。</a:t>
            </a:r>
            <a:endParaRPr lang="zh-CN" altLang="zh-CN" dirty="0"/>
          </a:p>
          <a:p>
            <a:pPr lvl="1"/>
            <a:r>
              <a:rPr lang="zh-CN" altLang="zh-CN" dirty="0"/>
              <a:t>可在活动中启动另个一个界面，此时按返回键返回前一个活动。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2.2	</a:t>
            </a:r>
            <a:r>
              <a:rPr lang="zh-CN" altLang="en-US" dirty="0"/>
              <a:t>活动的基本操作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为活动绑定自定义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另一个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为</a:t>
            </a:r>
            <a:r>
              <a:rPr lang="zh-CN" altLang="en-US" dirty="0"/>
              <a:t>活动绑定自定义视图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Android Studio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为</a:t>
            </a:r>
            <a:r>
              <a:rPr lang="zh-CN" altLang="en-US" dirty="0"/>
              <a:t>活动绑定自定义视图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Android Studio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结束</a:t>
            </a:r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Android Studio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2.3	</a:t>
            </a:r>
            <a:r>
              <a:rPr lang="zh-CN" altLang="en-US" dirty="0"/>
              <a:t>在活动中使用</a:t>
            </a:r>
            <a:r>
              <a:rPr lang="en-US" altLang="zh-CN" dirty="0"/>
              <a:t>Intent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 smtClean="0"/>
              <a:t>       Intent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应用中的一种消息传递机制，通过</a:t>
            </a:r>
            <a:r>
              <a:rPr lang="en-US" altLang="zh-CN" dirty="0"/>
              <a:t>Intent</a:t>
            </a:r>
            <a:r>
              <a:rPr lang="zh-CN" altLang="zh-CN" dirty="0"/>
              <a:t>对象实现其他应用组件之间的通信。通常，</a:t>
            </a:r>
            <a:r>
              <a:rPr lang="en-US" altLang="zh-CN" dirty="0"/>
              <a:t>Intent</a:t>
            </a:r>
            <a:r>
              <a:rPr lang="zh-CN" altLang="zh-CN" dirty="0"/>
              <a:t>用于启动活动、启动服务以及发送广播。</a:t>
            </a:r>
            <a:r>
              <a:rPr lang="en-US" altLang="zh-CN" dirty="0"/>
              <a:t>Intent</a:t>
            </a:r>
            <a:r>
              <a:rPr lang="zh-CN" altLang="zh-CN" dirty="0"/>
              <a:t>可分为两种：显式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2755" indent="-457200"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式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过滤器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2755" indent="-457200">
              <a:buFont typeface="+mj-lt"/>
              <a:buAutoNum type="arabicPeriod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网页中启动活动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显</a:t>
            </a:r>
            <a:r>
              <a:rPr lang="zh-CN" altLang="en-US" dirty="0"/>
              <a:t>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显式</a:t>
            </a:r>
            <a:r>
              <a:rPr lang="en-US" altLang="zh-CN" dirty="0"/>
              <a:t>Intent</a:t>
            </a:r>
            <a:r>
              <a:rPr lang="zh-CN" altLang="zh-CN" dirty="0"/>
              <a:t>指在创建</a:t>
            </a:r>
            <a:r>
              <a:rPr lang="en-US" altLang="zh-CN" dirty="0"/>
              <a:t>Intent</a:t>
            </a:r>
            <a:r>
              <a:rPr lang="zh-CN" altLang="zh-CN" dirty="0"/>
              <a:t>对象时，指定了要启动的特定组件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实例演示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4510</Words>
  <Application>WPS 文字</Application>
  <PresentationFormat>自定义</PresentationFormat>
  <Paragraphs>183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宋体</vt:lpstr>
      <vt:lpstr>Arial Unicode MS</vt:lpstr>
      <vt:lpstr>汉仪书宋二KW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第2章 Android核心组件——活动</vt:lpstr>
      <vt:lpstr>2.1	活动是什么</vt:lpstr>
      <vt:lpstr>2.2	活动的基本操作</vt:lpstr>
      <vt:lpstr>2.2.1 为活动绑定自定义视图</vt:lpstr>
      <vt:lpstr>2.2.1 为活动绑定自定义视图</vt:lpstr>
      <vt:lpstr>2.2.3 结束活动</vt:lpstr>
      <vt:lpstr>2.3	在活动中使用Intent</vt:lpstr>
      <vt:lpstr>2.3.1 显式Intent</vt:lpstr>
      <vt:lpstr>2.3.2 隐式Intent</vt:lpstr>
      <vt:lpstr>2.3.3 Intent过滤器</vt:lpstr>
      <vt:lpstr>PowerPoint 演示文稿</vt:lpstr>
      <vt:lpstr>PowerPoint 演示文稿</vt:lpstr>
      <vt:lpstr>2.3.4 从网页中启动活动</vt:lpstr>
      <vt:lpstr>2.4	在活动之间传递数据</vt:lpstr>
      <vt:lpstr>2.4.1 传递简单数据</vt:lpstr>
      <vt:lpstr>PowerPoint 演示文稿</vt:lpstr>
      <vt:lpstr>2.4.2 传递Bundle对象</vt:lpstr>
      <vt:lpstr>2.4.3 传递对象</vt:lpstr>
      <vt:lpstr>2.4.4 获取活动返回的数据</vt:lpstr>
      <vt:lpstr>PowerPoint 演示文稿</vt:lpstr>
      <vt:lpstr>2.5	活动的生命周期</vt:lpstr>
      <vt:lpstr>2.5.1 返回栈、活动状态及生命周期回调</vt:lpstr>
      <vt:lpstr>PowerPoint 演示文稿</vt:lpstr>
      <vt:lpstr>2.5.2 检验活动的生命周期</vt:lpstr>
      <vt:lpstr>2.6	活动的启动模式</vt:lpstr>
      <vt:lpstr>2.6.1 standard模式</vt:lpstr>
      <vt:lpstr>2.6.2 singleTop模式</vt:lpstr>
      <vt:lpstr>2.6.3 singleTask和singleInstance模式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18</cp:revision>
  <dcterms:created xsi:type="dcterms:W3CDTF">2021-01-05T06:45:54Z</dcterms:created>
  <dcterms:modified xsi:type="dcterms:W3CDTF">2021-01-05T06:45:54Z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