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1"/>
  </p:handoutMasterIdLst>
  <p:sldIdLst>
    <p:sldId id="257" r:id="rId3"/>
    <p:sldId id="272" r:id="rId5"/>
    <p:sldId id="305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06" r:id="rId17"/>
    <p:sldId id="319" r:id="rId18"/>
    <p:sldId id="320" r:id="rId19"/>
    <p:sldId id="327" r:id="rId20"/>
    <p:sldId id="328" r:id="rId21"/>
    <p:sldId id="321" r:id="rId22"/>
    <p:sldId id="322" r:id="rId23"/>
    <p:sldId id="323" r:id="rId24"/>
    <p:sldId id="324" r:id="rId25"/>
    <p:sldId id="325" r:id="rId26"/>
    <p:sldId id="307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49" r:id="rId47"/>
    <p:sldId id="350" r:id="rId48"/>
    <p:sldId id="329" r:id="rId49"/>
    <p:sldId id="351" r:id="rId50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280" autoAdjust="0"/>
  </p:normalViewPr>
  <p:slideViewPr>
    <p:cSldViewPr>
      <p:cViewPr varScale="1">
        <p:scale>
          <a:sx n="76" d="100"/>
          <a:sy n="76" d="100"/>
        </p:scale>
        <p:origin x="126" y="76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D6AC307-9A4E-426E-95C8-F52C81CF89B7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9C567D4A-04CB-4EDF-8FB1-342A02FC8EC5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rtl="0"/>
            <a:r>
              <a:rPr lang="zh-CN" altLang="en-US" dirty="0"/>
              <a:t>第二级</a:t>
            </a:r>
            <a:endParaRPr lang="zh-CN" altLang="en-US" dirty="0"/>
          </a:p>
          <a:p>
            <a:pPr lvl="2" rtl="0"/>
            <a:r>
              <a:rPr lang="zh-CN" altLang="en-US" dirty="0"/>
              <a:t>第三级</a:t>
            </a:r>
            <a:endParaRPr lang="zh-CN" altLang="en-US" dirty="0"/>
          </a:p>
          <a:p>
            <a:pPr lvl="3" rtl="0"/>
            <a:r>
              <a:rPr lang="zh-CN" altLang="en-US" dirty="0"/>
              <a:t>第四级</a:t>
            </a:r>
            <a:endParaRPr lang="zh-CN" altLang="en-US" dirty="0"/>
          </a:p>
          <a:p>
            <a:pPr lvl="4" rtl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3D6AC307-9A4E-426E-95C8-F52C81CF89B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9C567D4A-04CB-4EDF-8FB1-342A02FC8EC5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 rtlCol="0">
            <a:normAutofit/>
          </a:bodyPr>
          <a:lstStyle>
            <a:lvl1pPr algn="l" rtl="0"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74111F9-5C57-4623-99A8-18190392944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 userDrawn="1"/>
        </p:nvGraphicFramePr>
        <p:xfrm>
          <a:off x="0" y="0"/>
          <a:ext cx="83782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Image" r:id="rId3" imgW="790575" imgH="800100" progId="Photoshop.Image.9">
                  <p:embed/>
                </p:oleObj>
              </mc:Choice>
              <mc:Fallback>
                <p:oleObj name="Image" r:id="rId3" imgW="790575" imgH="800100" progId="Photoshop.Image.9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782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 algn="l" rtl="0">
              <a:defRPr/>
            </a:lvl5pPr>
            <a:lvl6pPr marL="1600200" algn="l" rtl="0">
              <a:defRPr/>
            </a:lvl6pPr>
            <a:lvl7pPr marL="1874520" algn="l" rtl="0">
              <a:defRPr/>
            </a:lvl7pPr>
            <a:lvl8pPr marL="2148840" algn="l" rtl="0">
              <a:defRPr/>
            </a:lvl8pPr>
            <a:lvl9pPr marL="2423160"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41ECF2E2-BD61-495B-96F4-3E4D6638FA4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3814" y="381000"/>
            <a:ext cx="8305800" cy="57912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  <a:p>
            <a:pPr lvl="1" rtl="0"/>
            <a:r>
              <a:rPr lang="zh-CN" altLang="en-US"/>
              <a:t>第二级</a:t>
            </a:r>
            <a:endParaRPr lang="zh-CN" altLang="en-US"/>
          </a:p>
          <a:p>
            <a:pPr lvl="2" rtl="0"/>
            <a:r>
              <a:rPr lang="zh-CN" altLang="en-US"/>
              <a:t>第三级</a:t>
            </a:r>
            <a:endParaRPr lang="zh-CN" altLang="en-US"/>
          </a:p>
          <a:p>
            <a:pPr lvl="3" rtl="0"/>
            <a:r>
              <a:rPr lang="zh-CN" altLang="en-US"/>
              <a:t>第四级</a:t>
            </a:r>
            <a:endParaRPr lang="zh-CN" altLang="en-US"/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DEEDE603-9836-44AF-B60C-0D32FC94055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B6D6324-D6E1-4361-840C-AFD324E8DE2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 userDrawn="1"/>
        </p:nvGraphicFramePr>
        <p:xfrm>
          <a:off x="0" y="0"/>
          <a:ext cx="83782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Image" r:id="rId2" imgW="790575" imgH="800100" progId="Photoshop.Image.9">
                  <p:embed/>
                </p:oleObj>
              </mc:Choice>
              <mc:Fallback>
                <p:oleObj name="Image" r:id="rId2" imgW="790575" imgH="800100" progId="Photoshop.Image.9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782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rtlCol="0" anchor="b">
            <a:normAutofit/>
          </a:bodyPr>
          <a:lstStyle>
            <a:lvl1pPr algn="l" rtl="0">
              <a:defRPr sz="4800" b="0" i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93813" y="4876800"/>
            <a:ext cx="8458201" cy="1143000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55B4BA9F-6607-4DF4-83A0-720CFF1F75F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 userDrawn="1"/>
        </p:nvGraphicFramePr>
        <p:xfrm>
          <a:off x="0" y="0"/>
          <a:ext cx="83782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Image" r:id="rId3" imgW="790575" imgH="800100" progId="Photoshop.Image.9">
                  <p:embed/>
                </p:oleObj>
              </mc:Choice>
              <mc:Fallback>
                <p:oleObj name="Image" r:id="rId3" imgW="790575" imgH="800100" progId="Photoshop.Image.9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782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93812" y="1676400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02035" y="1676401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9DCB5994-13D6-44A4-A45F-84B2984A08F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93813" y="1676399"/>
            <a:ext cx="4701142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93813" y="2516457"/>
            <a:ext cx="4701142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  <a:p>
            <a:pPr lvl="1" rtl="0"/>
            <a:r>
              <a:rPr lang="zh-CN" altLang="en-US"/>
              <a:t>第二级</a:t>
            </a:r>
            <a:endParaRPr lang="zh-CN" altLang="en-US"/>
          </a:p>
          <a:p>
            <a:pPr lvl="2" rtl="0"/>
            <a:r>
              <a:rPr lang="zh-CN" altLang="en-US"/>
              <a:t>第三级</a:t>
            </a:r>
            <a:endParaRPr lang="zh-CN" altLang="en-US"/>
          </a:p>
          <a:p>
            <a:pPr lvl="3" rtl="0"/>
            <a:r>
              <a:rPr lang="zh-CN" altLang="en-US"/>
              <a:t>第四级</a:t>
            </a:r>
            <a:endParaRPr lang="zh-CN" altLang="en-US"/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754" y="1676399"/>
            <a:ext cx="4703259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1754" y="2516457"/>
            <a:ext cx="4703259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  <a:p>
            <a:pPr lvl="1" rtl="0"/>
            <a:r>
              <a:rPr lang="zh-CN" altLang="en-US"/>
              <a:t>第二级</a:t>
            </a:r>
            <a:endParaRPr lang="zh-CN" altLang="en-US"/>
          </a:p>
          <a:p>
            <a:pPr lvl="2" rtl="0"/>
            <a:r>
              <a:rPr lang="zh-CN" altLang="en-US"/>
              <a:t>第三级</a:t>
            </a:r>
            <a:endParaRPr lang="zh-CN" altLang="en-US"/>
          </a:p>
          <a:p>
            <a:pPr lvl="3" rtl="0"/>
            <a:r>
              <a:rPr lang="zh-CN" altLang="en-US"/>
              <a:t>第四级</a:t>
            </a:r>
            <a:endParaRPr lang="zh-CN" altLang="en-US"/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7753520-0FC2-4366-A01D-A16346380C3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2C227164-3D85-435C-AA12-AD66153CE41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801F4328-2F09-4436-A1E0-EF4F2AD9324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93813" y="685800"/>
            <a:ext cx="6172200" cy="5486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770811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B7DFAF75-A946-4F40-AF19-416AABC467DA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770812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vmlDrawing" Target="../drawings/vmlDrawing4.vml"/><Relationship Id="rId15" Type="http://schemas.openxmlformats.org/officeDocument/2006/relationships/oleObject" Target="../embeddings/oleObject5.bin"/><Relationship Id="rId14" Type="http://schemas.openxmlformats.org/officeDocument/2006/relationships/image" Target="../media/image2.wmf"/><Relationship Id="rId13" Type="http://schemas.openxmlformats.org/officeDocument/2006/relationships/oleObject" Target="../embeddings/oleObject4.bin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DFDAEC8-B7FF-4265-A2FF-00BAA80C046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 userDrawn="1"/>
        </p:nvGraphicFramePr>
        <p:xfrm>
          <a:off x="0" y="0"/>
          <a:ext cx="83661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Image" r:id="rId13" imgW="790575" imgH="800100" progId="Photoshop.Image.9">
                  <p:embed/>
                </p:oleObj>
              </mc:Choice>
              <mc:Fallback>
                <p:oleObj name="Image" r:id="rId13" imgW="790575" imgH="800100" progId="Photoshop.Image.9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6613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 userDrawn="1"/>
        </p:nvGraphicFramePr>
        <p:xfrm>
          <a:off x="0" y="0"/>
          <a:ext cx="83782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Image" r:id="rId15" imgW="790575" imgH="800100" progId="Photoshop.Image.9">
                  <p:embed/>
                </p:oleObj>
              </mc:Choice>
              <mc:Fallback>
                <p:oleObj name="Image" r:id="rId15" imgW="790575" imgH="800100" progId="Photoshop.Image.9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782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4155" indent="-228600" algn="l" defTabSz="914400" rtl="0" eaLnBrk="1" latinLnBrk="0" hangingPunct="1">
        <a:lnSpc>
          <a:spcPct val="90000"/>
        </a:lnSpc>
        <a:spcBef>
          <a:spcPts val="16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65312" y="908720"/>
            <a:ext cx="8458200" cy="3200400"/>
          </a:xfrm>
        </p:spPr>
        <p:txBody>
          <a:bodyPr rtlCol="0"/>
          <a:lstStyle/>
          <a:p>
            <a:pPr algn="ctr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移动应用开发基础教程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65312" y="4267200"/>
            <a:ext cx="8458200" cy="1371600"/>
          </a:xfrm>
        </p:spPr>
        <p:txBody>
          <a:bodyPr rtlCol="0"/>
          <a:lstStyle/>
          <a:p>
            <a:pPr algn="ctr" rt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讲授：葛新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在使用外部存储卡之前，应监测其状态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private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isReadable</a:t>
            </a:r>
            <a:r>
              <a:rPr lang="en-US" altLang="zh-CN" dirty="0"/>
              <a:t>(){//</a:t>
            </a:r>
            <a:r>
              <a:rPr lang="zh-CN" altLang="zh-CN" dirty="0"/>
              <a:t>检测存储卡是否可读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String state = </a:t>
            </a:r>
            <a:r>
              <a:rPr lang="en-US" altLang="zh-CN" dirty="0" err="1"/>
              <a:t>Environment.getExternalStorageState</a:t>
            </a:r>
            <a:r>
              <a:rPr lang="en-US" altLang="zh-CN" dirty="0"/>
              <a:t>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if (</a:t>
            </a:r>
            <a:r>
              <a:rPr lang="en-US" altLang="zh-CN" dirty="0" err="1"/>
              <a:t>state.equals</a:t>
            </a:r>
            <a:r>
              <a:rPr lang="en-US" altLang="zh-CN" dirty="0"/>
              <a:t>(</a:t>
            </a:r>
            <a:r>
              <a:rPr lang="en-US" altLang="zh-CN" dirty="0" err="1"/>
              <a:t>Environment.MEDIA_MOUNTED</a:t>
            </a:r>
            <a:r>
              <a:rPr lang="en-US" altLang="zh-CN" dirty="0"/>
              <a:t>) ||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state.equals</a:t>
            </a:r>
            <a:r>
              <a:rPr lang="en-US" altLang="zh-CN" dirty="0"/>
              <a:t>(</a:t>
            </a:r>
            <a:r>
              <a:rPr lang="en-US" altLang="zh-CN" dirty="0" err="1"/>
              <a:t>Environment.MEDIA_MOUNTED_READ_ONLY</a:t>
            </a:r>
            <a:r>
              <a:rPr lang="en-US" altLang="zh-CN" dirty="0"/>
              <a:t>)) {        return true;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return false;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private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isWritable</a:t>
            </a:r>
            <a:r>
              <a:rPr lang="en-US" altLang="zh-CN" dirty="0"/>
              <a:t>(){//</a:t>
            </a:r>
            <a:r>
              <a:rPr lang="zh-CN" altLang="zh-CN" dirty="0"/>
              <a:t>检测存储卡是否可写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String state = </a:t>
            </a:r>
            <a:r>
              <a:rPr lang="en-US" altLang="zh-CN" dirty="0" err="1"/>
              <a:t>Environment.getExternalStorageState</a:t>
            </a:r>
            <a:r>
              <a:rPr lang="en-US" altLang="zh-CN" dirty="0"/>
              <a:t>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if (</a:t>
            </a:r>
            <a:r>
              <a:rPr lang="en-US" altLang="zh-CN" dirty="0" err="1"/>
              <a:t>state.equals</a:t>
            </a:r>
            <a:r>
              <a:rPr lang="en-US" altLang="zh-CN" dirty="0"/>
              <a:t>(</a:t>
            </a:r>
            <a:r>
              <a:rPr lang="en-US" altLang="zh-CN" dirty="0" err="1"/>
              <a:t>Environment.MEDIA_MOUNTED</a:t>
            </a:r>
            <a:r>
              <a:rPr lang="en-US" altLang="zh-CN" dirty="0"/>
              <a:t>)) {        return true;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return false;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5.1.3 </a:t>
            </a:r>
            <a:r>
              <a:rPr lang="zh-CN" altLang="en-US" dirty="0"/>
              <a:t>应用的私有文件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499296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Environment.getExternalStorageDirectory</a:t>
            </a:r>
            <a:r>
              <a:rPr lang="en-US" altLang="zh-CN" dirty="0"/>
              <a:t>()</a:t>
            </a:r>
            <a:r>
              <a:rPr lang="zh-CN" altLang="zh-CN" dirty="0"/>
              <a:t>返回的是第一个外部存储卡根目录。</a:t>
            </a:r>
            <a:endParaRPr lang="en-US" altLang="zh-CN" dirty="0"/>
          </a:p>
          <a:p>
            <a:r>
              <a:rPr lang="zh-CN" altLang="zh-CN" dirty="0"/>
              <a:t>对目前的绝大多数设备而言，第一个外部存储卡已经内置到设备中。建议不要直接访问外部存储卡的根目录。</a:t>
            </a:r>
            <a:endParaRPr lang="en-US" altLang="zh-CN" dirty="0"/>
          </a:p>
          <a:p>
            <a:r>
              <a:rPr lang="zh-CN" altLang="zh-CN" dirty="0"/>
              <a:t>如果存储数据的文件仅仅在当前应用中使用，可以使用应用程序私有的外部存储路径。</a:t>
            </a:r>
            <a:endParaRPr lang="en-US" altLang="zh-CN" dirty="0"/>
          </a:p>
          <a:p>
            <a:r>
              <a:rPr lang="en-US" altLang="zh-CN" dirty="0" err="1"/>
              <a:t>Context.getExternalFilesDir</a:t>
            </a:r>
            <a:r>
              <a:rPr lang="en-US" altLang="zh-CN" dirty="0"/>
              <a:t>()</a:t>
            </a:r>
            <a:r>
              <a:rPr lang="zh-CN" altLang="zh-CN" dirty="0"/>
              <a:t>方法可获得应用程序的私有外部存储路径。存储在私有外部存储路径中的文件可称为应用的私有文件，这些文件会随着应用程序的卸载被删除。</a:t>
            </a:r>
            <a:endParaRPr lang="zh-CN" altLang="zh-CN" dirty="0"/>
          </a:p>
          <a:p>
            <a:r>
              <a:rPr lang="zh-CN" altLang="zh-CN" dirty="0"/>
              <a:t>例如，下面的代码说明如何创建私有文件：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File </a:t>
            </a:r>
            <a:r>
              <a:rPr lang="en-US" altLang="zh-CN" dirty="0" err="1"/>
              <a:t>privatepath</a:t>
            </a:r>
            <a:r>
              <a:rPr lang="en-US" altLang="zh-CN" dirty="0"/>
              <a:t>=</a:t>
            </a:r>
            <a:r>
              <a:rPr lang="en-US" altLang="zh-CN" dirty="0" err="1"/>
              <a:t>Context.getExternalFilesDir</a:t>
            </a:r>
            <a:r>
              <a:rPr lang="en-US" altLang="zh-CN" dirty="0"/>
              <a:t>();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File mf=new File(</a:t>
            </a:r>
            <a:r>
              <a:rPr lang="en-US" altLang="zh-CN" dirty="0" err="1"/>
              <a:t>privatepath</a:t>
            </a:r>
            <a:r>
              <a:rPr lang="en-US" altLang="zh-CN" dirty="0"/>
              <a:t>,"myfile.txt");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5.1.4 </a:t>
            </a:r>
            <a:r>
              <a:rPr lang="zh-CN" altLang="en-US" dirty="0"/>
              <a:t>访问公共目录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Android</a:t>
            </a:r>
            <a:r>
              <a:rPr lang="zh-CN" altLang="zh-CN" dirty="0"/>
              <a:t>允许应用将文件存放到“公共”目录中，例如</a:t>
            </a:r>
            <a:r>
              <a:rPr lang="en-US" altLang="zh-CN" dirty="0"/>
              <a:t>documents</a:t>
            </a:r>
            <a:r>
              <a:rPr lang="zh-CN" altLang="zh-CN" dirty="0"/>
              <a:t>、</a:t>
            </a:r>
            <a:r>
              <a:rPr lang="en-US" altLang="zh-CN" dirty="0"/>
              <a:t>download</a:t>
            </a:r>
            <a:r>
              <a:rPr lang="zh-CN" altLang="zh-CN" dirty="0"/>
              <a:t>、</a:t>
            </a:r>
            <a:r>
              <a:rPr lang="en-US" altLang="zh-CN" dirty="0"/>
              <a:t>music</a:t>
            </a:r>
            <a:r>
              <a:rPr lang="zh-CN" altLang="zh-CN" dirty="0"/>
              <a:t>等等，以便与其他应用分享数据。</a:t>
            </a:r>
            <a:endParaRPr lang="en-US" altLang="zh-CN" dirty="0"/>
          </a:p>
          <a:p>
            <a:r>
              <a:rPr lang="zh-CN" altLang="zh-CN" dirty="0"/>
              <a:t>要获得相应的公共目录的</a:t>
            </a:r>
            <a:r>
              <a:rPr lang="en-US" altLang="zh-CN" dirty="0"/>
              <a:t> File</a:t>
            </a:r>
            <a:r>
              <a:rPr lang="zh-CN" altLang="zh-CN" dirty="0"/>
              <a:t>，可调用</a:t>
            </a:r>
            <a:r>
              <a:rPr lang="en-US" altLang="zh-CN" dirty="0"/>
              <a:t>Environment</a:t>
            </a:r>
            <a:r>
              <a:rPr lang="zh-CN" altLang="zh-CN" dirty="0"/>
              <a:t>的</a:t>
            </a:r>
            <a:r>
              <a:rPr lang="en-US" altLang="zh-CN" dirty="0" err="1"/>
              <a:t>getExternalStoragePublicDirectory</a:t>
            </a:r>
            <a:r>
              <a:rPr lang="en-US" altLang="zh-CN" dirty="0"/>
              <a:t>()</a:t>
            </a:r>
            <a:r>
              <a:rPr lang="zh-CN" altLang="zh-CN" dirty="0"/>
              <a:t>方法，其参数为目录类型，例如</a:t>
            </a:r>
            <a:r>
              <a:rPr lang="en-US" altLang="zh-CN" dirty="0"/>
              <a:t> DIRECTORY_MUSIC</a:t>
            </a:r>
            <a:r>
              <a:rPr lang="zh-CN" altLang="zh-CN" dirty="0"/>
              <a:t>、</a:t>
            </a:r>
            <a:r>
              <a:rPr lang="en-US" altLang="zh-CN" dirty="0"/>
              <a:t>DIRECTORY_PICTURES</a:t>
            </a:r>
            <a:r>
              <a:rPr lang="zh-CN" altLang="zh-CN" dirty="0"/>
              <a:t>或其他类型。</a:t>
            </a:r>
            <a:endParaRPr lang="en-US" altLang="zh-CN" dirty="0"/>
          </a:p>
          <a:p>
            <a:r>
              <a:rPr lang="zh-CN" altLang="zh-CN" dirty="0"/>
              <a:t>例如，下面的代码在公共目录</a:t>
            </a:r>
            <a:r>
              <a:rPr lang="en-US" altLang="zh-CN" dirty="0"/>
              <a:t>documents</a:t>
            </a:r>
            <a:r>
              <a:rPr lang="zh-CN" altLang="zh-CN" dirty="0"/>
              <a:t>中创建一个</a:t>
            </a:r>
            <a:r>
              <a:rPr lang="en-US" altLang="zh-CN" dirty="0"/>
              <a:t>TXT</a:t>
            </a:r>
            <a:r>
              <a:rPr lang="zh-CN" altLang="zh-CN" dirty="0"/>
              <a:t>文件。（实例项目：源代码</a:t>
            </a:r>
            <a:r>
              <a:rPr lang="en-US" altLang="zh-CN" dirty="0"/>
              <a:t>\05\</a:t>
            </a:r>
            <a:r>
              <a:rPr lang="en-US" altLang="zh-CN" dirty="0" err="1"/>
              <a:t>UsePublicPath</a:t>
            </a:r>
            <a:r>
              <a:rPr lang="zh-CN" altLang="zh-CN" dirty="0"/>
              <a:t>）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If(!</a:t>
            </a:r>
            <a:r>
              <a:rPr lang="en-US" altLang="zh-CN" dirty="0" err="1"/>
              <a:t>isWritable</a:t>
            </a:r>
            <a:r>
              <a:rPr lang="en-US" altLang="zh-CN" dirty="0"/>
              <a:t>()){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Toast.makeText</a:t>
            </a:r>
            <a:r>
              <a:rPr lang="en-US" altLang="zh-CN" dirty="0"/>
              <a:t>(</a:t>
            </a:r>
            <a:r>
              <a:rPr lang="en-US" altLang="zh-CN" dirty="0" err="1"/>
              <a:t>this,"SD</a:t>
            </a:r>
            <a:r>
              <a:rPr lang="zh-CN" altLang="zh-CN" dirty="0"/>
              <a:t>卡不可用</a:t>
            </a:r>
            <a:r>
              <a:rPr lang="en-US" altLang="zh-CN" dirty="0"/>
              <a:t>",</a:t>
            </a:r>
            <a:r>
              <a:rPr lang="en-US" altLang="zh-CN" dirty="0" err="1"/>
              <a:t>Toast.LENGTH_SHORT</a:t>
            </a:r>
            <a:r>
              <a:rPr lang="en-US" altLang="zh-CN" dirty="0"/>
              <a:t>).show();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return;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File </a:t>
            </a:r>
            <a:r>
              <a:rPr lang="en-US" altLang="zh-CN" dirty="0" err="1"/>
              <a:t>sdcard</a:t>
            </a:r>
            <a:r>
              <a:rPr lang="en-US" altLang="zh-CN" dirty="0"/>
              <a:t>=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Environment.getExternalStoragePublicDirectory</a:t>
            </a:r>
            <a:r>
              <a:rPr lang="en-US" altLang="zh-CN" dirty="0"/>
              <a:t>(</a:t>
            </a:r>
            <a:r>
              <a:rPr lang="en-US" altLang="zh-CN" dirty="0" err="1"/>
              <a:t>Environment.DIRECTORY_DOCUMENTS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File mf=new File(</a:t>
            </a:r>
            <a:r>
              <a:rPr lang="en-US" altLang="zh-CN" dirty="0" err="1"/>
              <a:t>sdcard</a:t>
            </a:r>
            <a:r>
              <a:rPr lang="en-US" altLang="zh-CN" dirty="0"/>
              <a:t>,"myfile.txt");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try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mf.createNewFile</a:t>
            </a:r>
            <a:r>
              <a:rPr lang="en-US" altLang="zh-CN" dirty="0"/>
              <a:t>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Toast.makeText</a:t>
            </a:r>
            <a:r>
              <a:rPr lang="en-US" altLang="zh-CN" dirty="0"/>
              <a:t>(this,"</a:t>
            </a:r>
            <a:r>
              <a:rPr lang="zh-CN" altLang="zh-CN" dirty="0"/>
              <a:t>成功创建文件</a:t>
            </a:r>
            <a:r>
              <a:rPr lang="en-US" altLang="zh-CN" dirty="0"/>
              <a:t>",</a:t>
            </a:r>
            <a:r>
              <a:rPr lang="en-US" altLang="zh-CN" dirty="0" err="1"/>
              <a:t>Toast.LENGTH_SHORT</a:t>
            </a:r>
            <a:r>
              <a:rPr lang="en-US" altLang="zh-CN" dirty="0"/>
              <a:t>).show();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 catch (Exception e)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Toast.makeText</a:t>
            </a:r>
            <a:r>
              <a:rPr lang="en-US" altLang="zh-CN" dirty="0"/>
              <a:t>(</a:t>
            </a:r>
            <a:r>
              <a:rPr lang="en-US" altLang="zh-CN" dirty="0" err="1"/>
              <a:t>this,e.getMessage</a:t>
            </a:r>
            <a:r>
              <a:rPr lang="en-US" altLang="zh-CN" dirty="0"/>
              <a:t>(),</a:t>
            </a:r>
            <a:r>
              <a:rPr lang="en-US" altLang="zh-CN" dirty="0" err="1"/>
              <a:t>Toast.LENGTH_SHORT</a:t>
            </a:r>
            <a:r>
              <a:rPr lang="en-US" altLang="zh-CN" dirty="0"/>
              <a:t>).show();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5.2	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共享存储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293812" y="1676400"/>
            <a:ext cx="10345215" cy="4495800"/>
          </a:xfrm>
        </p:spPr>
        <p:txBody>
          <a:bodyPr rtlCol="0"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zh-CN" dirty="0"/>
              <a:t>共享存储是采用</a:t>
            </a:r>
            <a:r>
              <a:rPr lang="en-US" altLang="zh-CN" dirty="0" err="1"/>
              <a:t>SharedPreferences</a:t>
            </a:r>
            <a:r>
              <a:rPr lang="zh-CN" altLang="zh-CN" dirty="0"/>
              <a:t>来保存数据。</a:t>
            </a:r>
            <a:r>
              <a:rPr lang="en-US" altLang="zh-CN" dirty="0" err="1"/>
              <a:t>SharedPreferences</a:t>
            </a:r>
            <a:r>
              <a:rPr lang="zh-CN" altLang="zh-CN" dirty="0"/>
              <a:t>虽然也用文件来保存数据，但存取数据的方式有所区别。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SharedPreferences</a:t>
            </a:r>
            <a:r>
              <a:rPr lang="zh-CN" altLang="zh-CN" dirty="0"/>
              <a:t>使用键值对的方式存储数据。在保存数据时，需要为数据提供一个相对唯一的键。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zh-CN" dirty="0"/>
              <a:t>在读取数据时，通过键把相应的值取出。</a:t>
            </a:r>
            <a:r>
              <a:rPr lang="en-US" altLang="zh-CN" dirty="0" err="1"/>
              <a:t>SharedPreferences</a:t>
            </a:r>
            <a:r>
              <a:rPr lang="zh-CN" altLang="zh-CN" dirty="0"/>
              <a:t>支持多种不同类型的数据存储，包括</a:t>
            </a:r>
            <a:r>
              <a:rPr lang="en-US" altLang="zh-CN" dirty="0" err="1"/>
              <a:t>boolean</a:t>
            </a:r>
            <a:r>
              <a:rPr lang="zh-CN" altLang="zh-CN" dirty="0"/>
              <a:t>、</a:t>
            </a:r>
            <a:r>
              <a:rPr lang="en-US" altLang="zh-CN" dirty="0" err="1"/>
              <a:t>int</a:t>
            </a:r>
            <a:r>
              <a:rPr lang="zh-CN" altLang="zh-CN" dirty="0"/>
              <a:t>、</a:t>
            </a:r>
            <a:r>
              <a:rPr lang="en-US" altLang="zh-CN" dirty="0"/>
              <a:t>long</a:t>
            </a:r>
            <a:r>
              <a:rPr lang="zh-CN" altLang="zh-CN" dirty="0"/>
              <a:t>、</a:t>
            </a:r>
            <a:r>
              <a:rPr lang="en-US" altLang="zh-CN" dirty="0"/>
              <a:t>float</a:t>
            </a:r>
            <a:r>
              <a:rPr lang="zh-CN" altLang="zh-CN" dirty="0"/>
              <a:t>、</a:t>
            </a:r>
            <a:r>
              <a:rPr lang="en-US" altLang="zh-CN" dirty="0"/>
              <a:t>String</a:t>
            </a:r>
            <a:r>
              <a:rPr lang="zh-CN" altLang="zh-CN" dirty="0"/>
              <a:t>以及</a:t>
            </a:r>
            <a:r>
              <a:rPr lang="en-US" altLang="zh-CN" dirty="0"/>
              <a:t>Set&lt;String&gt;</a:t>
            </a:r>
            <a:r>
              <a:rPr lang="zh-CN" altLang="zh-CN" dirty="0"/>
              <a:t>等。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本节主要内容：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将数据存入</a:t>
            </a:r>
            <a:r>
              <a:rPr lang="en-US" altLang="zh-CN" dirty="0" err="1"/>
              <a:t>SharedPreferences</a:t>
            </a:r>
            <a:r>
              <a:rPr lang="zh-CN" altLang="en-US" dirty="0"/>
              <a:t>文件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读取</a:t>
            </a:r>
            <a:r>
              <a:rPr lang="en-US" altLang="zh-CN" dirty="0" err="1"/>
              <a:t>SharedPreferences</a:t>
            </a:r>
            <a:r>
              <a:rPr lang="zh-CN" altLang="en-US" dirty="0"/>
              <a:t>文件数据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实现记住密码功能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5.2.1 </a:t>
            </a:r>
            <a:r>
              <a:rPr lang="zh-CN" altLang="en-US" dirty="0"/>
              <a:t>将数据存入</a:t>
            </a:r>
            <a:r>
              <a:rPr lang="en-US" altLang="zh-CN" dirty="0" err="1"/>
              <a:t>SharedPreferences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要将数据存入</a:t>
            </a:r>
            <a:r>
              <a:rPr lang="en-US" altLang="zh-CN" dirty="0" err="1"/>
              <a:t>SharedPreferences</a:t>
            </a:r>
            <a:r>
              <a:rPr lang="zh-CN" altLang="zh-CN" dirty="0"/>
              <a:t>文件需要下列几个步骤。</a:t>
            </a:r>
            <a:endParaRPr lang="zh-CN" altLang="zh-CN" dirty="0"/>
          </a:p>
          <a:p>
            <a:pPr lvl="1"/>
            <a:r>
              <a:rPr lang="zh-CN" altLang="zh-CN" dirty="0"/>
              <a:t>获得</a:t>
            </a:r>
            <a:r>
              <a:rPr lang="en-US" altLang="zh-CN" dirty="0" err="1"/>
              <a:t>SharedPreferences</a:t>
            </a:r>
            <a:r>
              <a:rPr lang="zh-CN" altLang="zh-CN" dirty="0"/>
              <a:t>对象。</a:t>
            </a:r>
            <a:endParaRPr lang="zh-CN" altLang="zh-CN" dirty="0"/>
          </a:p>
          <a:p>
            <a:pPr lvl="1"/>
            <a:r>
              <a:rPr lang="zh-CN" altLang="zh-CN" dirty="0"/>
              <a:t>获得</a:t>
            </a:r>
            <a:r>
              <a:rPr lang="en-US" altLang="zh-CN" dirty="0" err="1"/>
              <a:t>SharedPreferences</a:t>
            </a:r>
            <a:r>
              <a:rPr lang="zh-CN" altLang="zh-CN" dirty="0"/>
              <a:t>对象的</a:t>
            </a:r>
            <a:r>
              <a:rPr lang="en-US" altLang="zh-CN" dirty="0"/>
              <a:t>Editor</a:t>
            </a:r>
            <a:r>
              <a:rPr lang="zh-CN" altLang="zh-CN" dirty="0"/>
              <a:t>对象。</a:t>
            </a:r>
            <a:endParaRPr lang="zh-CN" altLang="zh-CN" dirty="0"/>
          </a:p>
          <a:p>
            <a:pPr lvl="1"/>
            <a:r>
              <a:rPr lang="zh-CN" altLang="zh-CN" dirty="0"/>
              <a:t>调用</a:t>
            </a:r>
            <a:r>
              <a:rPr lang="en-US" altLang="zh-CN" dirty="0"/>
              <a:t>Editor</a:t>
            </a:r>
            <a:r>
              <a:rPr lang="zh-CN" altLang="zh-CN" dirty="0"/>
              <a:t>对象的方法向文件添加数据。</a:t>
            </a:r>
            <a:endParaRPr lang="zh-CN" altLang="zh-CN" dirty="0"/>
          </a:p>
          <a:p>
            <a:pPr lvl="1"/>
            <a:r>
              <a:rPr lang="zh-CN" altLang="zh-CN" dirty="0"/>
              <a:t>提交数据，完成数据存储操作。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zh-CN" dirty="0"/>
              <a:t>获得</a:t>
            </a:r>
            <a:r>
              <a:rPr lang="en-US" altLang="zh-CN" dirty="0" err="1"/>
              <a:t>SharedPreferences</a:t>
            </a:r>
            <a:r>
              <a:rPr lang="zh-CN" altLang="zh-CN" dirty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2" y="1676400"/>
            <a:ext cx="10129191" cy="4800600"/>
          </a:xfrm>
        </p:spPr>
        <p:txBody>
          <a:bodyPr>
            <a:normAutofit/>
          </a:bodyPr>
          <a:lstStyle/>
          <a:p>
            <a:r>
              <a:rPr lang="zh-CN" altLang="zh-CN" dirty="0"/>
              <a:t>第一种方法</a:t>
            </a:r>
            <a:r>
              <a:rPr lang="zh-CN" altLang="en-US" dirty="0"/>
              <a:t>：</a:t>
            </a:r>
            <a:r>
              <a:rPr lang="zh-CN" altLang="zh-CN" dirty="0"/>
              <a:t>调用</a:t>
            </a:r>
            <a:r>
              <a:rPr lang="en-US" altLang="zh-CN" dirty="0"/>
              <a:t>Context</a:t>
            </a:r>
            <a:r>
              <a:rPr lang="zh-CN" altLang="zh-CN" dirty="0"/>
              <a:t>类的</a:t>
            </a:r>
            <a:r>
              <a:rPr lang="en-US" altLang="zh-CN" dirty="0" err="1"/>
              <a:t>getSharedPreferences</a:t>
            </a:r>
            <a:r>
              <a:rPr lang="en-US" altLang="zh-CN" dirty="0"/>
              <a:t>()</a:t>
            </a:r>
            <a:r>
              <a:rPr lang="zh-CN" altLang="zh-CN" dirty="0"/>
              <a:t>方法。例如：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SharedPreferences</a:t>
            </a:r>
            <a:r>
              <a:rPr lang="en-US" altLang="zh-CN" dirty="0"/>
              <a:t> </a:t>
            </a:r>
            <a:r>
              <a:rPr lang="en-US" altLang="zh-CN" dirty="0" err="1"/>
              <a:t>pref</a:t>
            </a:r>
            <a:r>
              <a:rPr lang="en-US" altLang="zh-CN" dirty="0"/>
              <a:t>=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en-US" altLang="zh-CN" dirty="0" err="1"/>
              <a:t>getSharedPreferences</a:t>
            </a:r>
            <a:r>
              <a:rPr lang="en-US" altLang="zh-CN" dirty="0"/>
              <a:t>("</a:t>
            </a:r>
            <a:r>
              <a:rPr lang="en-US" altLang="zh-CN" dirty="0" err="1"/>
              <a:t>myPreferences</a:t>
            </a:r>
            <a:r>
              <a:rPr lang="en-US" altLang="zh-CN" dirty="0"/>
              <a:t>",MODE_PRIVATE);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621665" lvl="1" indent="-342900"/>
            <a:r>
              <a:rPr lang="en-US" altLang="zh-CN" dirty="0" err="1"/>
              <a:t>getSharedPreferences</a:t>
            </a:r>
            <a:r>
              <a:rPr lang="en-US" altLang="zh-CN" dirty="0"/>
              <a:t>()</a:t>
            </a:r>
            <a:r>
              <a:rPr lang="zh-CN" altLang="zh-CN" dirty="0"/>
              <a:t>方法第一个参数是</a:t>
            </a:r>
            <a:r>
              <a:rPr lang="en-US" altLang="zh-CN" dirty="0" err="1"/>
              <a:t>SharedPreferences</a:t>
            </a:r>
            <a:r>
              <a:rPr lang="zh-CN" altLang="zh-CN" dirty="0"/>
              <a:t>文件的名称，第</a:t>
            </a:r>
            <a:r>
              <a:rPr lang="en-US" altLang="zh-CN" dirty="0"/>
              <a:t>2</a:t>
            </a:r>
            <a:r>
              <a:rPr lang="zh-CN" altLang="zh-CN" dirty="0"/>
              <a:t>个参数是操作模式。</a:t>
            </a:r>
            <a:endParaRPr lang="en-US" altLang="zh-CN" dirty="0"/>
          </a:p>
          <a:p>
            <a:pPr marL="621665" lvl="1" indent="-342900"/>
            <a:r>
              <a:rPr lang="en-US" altLang="zh-CN" dirty="0"/>
              <a:t>MODE_PRIVATE</a:t>
            </a:r>
            <a:r>
              <a:rPr lang="zh-CN" altLang="zh-CN" dirty="0"/>
              <a:t>是默认操作模式，等价于</a:t>
            </a:r>
            <a:r>
              <a:rPr lang="en-US" altLang="zh-CN" dirty="0"/>
              <a:t>0</a:t>
            </a:r>
            <a:r>
              <a:rPr lang="zh-CN" altLang="zh-CN" dirty="0"/>
              <a:t>。</a:t>
            </a:r>
            <a:endParaRPr lang="en-US" altLang="zh-CN" dirty="0"/>
          </a:p>
          <a:p>
            <a:pPr marL="621665" lvl="1" indent="-342900"/>
            <a:r>
              <a:rPr lang="en-US" altLang="zh-CN" dirty="0"/>
              <a:t>MODE_PRIVATE</a:t>
            </a:r>
            <a:r>
              <a:rPr lang="zh-CN" altLang="zh-CN" dirty="0"/>
              <a:t>表示文件属于当前应用的私有文件，其他应用不能访问。</a:t>
            </a:r>
            <a:endParaRPr lang="en-US" altLang="zh-CN" dirty="0"/>
          </a:p>
          <a:p>
            <a:pPr marL="621665" lvl="1" indent="-342900"/>
            <a:r>
              <a:rPr lang="zh-CN" altLang="zh-CN" dirty="0"/>
              <a:t>另一种模式是</a:t>
            </a:r>
            <a:r>
              <a:rPr lang="en-US" altLang="zh-CN" dirty="0"/>
              <a:t>MODE_APPEND</a:t>
            </a:r>
            <a:r>
              <a:rPr lang="zh-CN" altLang="zh-CN" dirty="0"/>
              <a:t>，表示在指定文件存在时，向文件中添加数据。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zh-CN" dirty="0"/>
              <a:t>获得</a:t>
            </a:r>
            <a:r>
              <a:rPr lang="en-US" altLang="zh-CN" dirty="0" err="1"/>
              <a:t>SharedPreferences</a:t>
            </a:r>
            <a:r>
              <a:rPr lang="zh-CN" altLang="zh-CN" dirty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第二种方法</a:t>
            </a:r>
            <a:r>
              <a:rPr lang="zh-CN" altLang="en-US" dirty="0"/>
              <a:t>：</a:t>
            </a:r>
            <a:r>
              <a:rPr lang="zh-CN" altLang="zh-CN" dirty="0"/>
              <a:t>调用</a:t>
            </a:r>
            <a:r>
              <a:rPr lang="en-US" altLang="zh-CN" dirty="0"/>
              <a:t>Activity</a:t>
            </a:r>
            <a:r>
              <a:rPr lang="zh-CN" altLang="zh-CN" dirty="0"/>
              <a:t>类的</a:t>
            </a:r>
            <a:r>
              <a:rPr lang="en-US" altLang="zh-CN" dirty="0" err="1"/>
              <a:t>getPreferences</a:t>
            </a:r>
            <a:r>
              <a:rPr lang="en-US" altLang="zh-CN" dirty="0"/>
              <a:t>()</a:t>
            </a:r>
            <a:r>
              <a:rPr lang="zh-CN" altLang="zh-CN" dirty="0"/>
              <a:t>方法。例如：</a:t>
            </a:r>
            <a:endParaRPr lang="zh-CN" altLang="zh-CN" dirty="0"/>
          </a:p>
          <a:p>
            <a:pPr marL="278765" lvl="1" indent="0">
              <a:buNone/>
            </a:pPr>
            <a:r>
              <a:rPr lang="en-US" altLang="zh-CN" dirty="0" err="1"/>
              <a:t>SharedPreferences</a:t>
            </a:r>
            <a:r>
              <a:rPr lang="en-US" altLang="zh-CN" dirty="0"/>
              <a:t> </a:t>
            </a:r>
            <a:r>
              <a:rPr lang="en-US" altLang="zh-CN" dirty="0" err="1"/>
              <a:t>pref</a:t>
            </a:r>
            <a:r>
              <a:rPr lang="en-US" altLang="zh-CN" dirty="0"/>
              <a:t>=</a:t>
            </a:r>
            <a:r>
              <a:rPr lang="en-US" altLang="zh-CN" dirty="0" err="1"/>
              <a:t>getPreferences</a:t>
            </a:r>
            <a:r>
              <a:rPr lang="en-US" altLang="zh-CN" dirty="0"/>
              <a:t>(MODE_PRIVATE);</a:t>
            </a:r>
            <a:endParaRPr lang="zh-CN" altLang="zh-CN" dirty="0"/>
          </a:p>
          <a:p>
            <a:pPr lvl="1"/>
            <a:r>
              <a:rPr lang="en-US" altLang="zh-CN" dirty="0" err="1"/>
              <a:t>getPreferences</a:t>
            </a:r>
            <a:r>
              <a:rPr lang="en-US" altLang="zh-CN" dirty="0"/>
              <a:t>()</a:t>
            </a:r>
            <a:r>
              <a:rPr lang="zh-CN" altLang="zh-CN" dirty="0"/>
              <a:t>方法的参数指定文件操作模式，它默认以当前活动的类名作为</a:t>
            </a:r>
            <a:r>
              <a:rPr lang="en-US" altLang="zh-CN" dirty="0" err="1"/>
              <a:t>SharedPreferences</a:t>
            </a:r>
            <a:r>
              <a:rPr lang="zh-CN" altLang="zh-CN" dirty="0"/>
              <a:t>文件的名称。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zh-CN" dirty="0"/>
              <a:t>获得</a:t>
            </a:r>
            <a:r>
              <a:rPr lang="en-US" altLang="zh-CN" dirty="0" err="1"/>
              <a:t>SharedPreferences</a:t>
            </a:r>
            <a:r>
              <a:rPr lang="zh-CN" altLang="zh-CN" dirty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第三种获得</a:t>
            </a:r>
            <a:r>
              <a:rPr lang="en-US" altLang="zh-CN" dirty="0" err="1"/>
              <a:t>SharedPreferences</a:t>
            </a:r>
            <a:r>
              <a:rPr lang="zh-CN" altLang="zh-CN" dirty="0"/>
              <a:t>对象的方法是调用</a:t>
            </a:r>
            <a:r>
              <a:rPr lang="en-US" altLang="zh-CN" dirty="0" err="1"/>
              <a:t>PreferenceManager</a:t>
            </a:r>
            <a:r>
              <a:rPr lang="zh-CN" altLang="zh-CN" dirty="0"/>
              <a:t>类的</a:t>
            </a:r>
            <a:r>
              <a:rPr lang="en-US" altLang="zh-CN" dirty="0" err="1"/>
              <a:t>getDefaultSharedPreferences</a:t>
            </a:r>
            <a:r>
              <a:rPr lang="en-US" altLang="zh-CN" dirty="0"/>
              <a:t>()</a:t>
            </a:r>
            <a:r>
              <a:rPr lang="zh-CN" altLang="zh-CN" dirty="0"/>
              <a:t>方法。例如：</a:t>
            </a:r>
            <a:endParaRPr lang="zh-CN" altLang="zh-CN" dirty="0"/>
          </a:p>
          <a:p>
            <a:pPr lvl="1"/>
            <a:r>
              <a:rPr lang="en-US" altLang="zh-CN" dirty="0" err="1"/>
              <a:t>SharedPreferences</a:t>
            </a:r>
            <a:r>
              <a:rPr lang="en-US" altLang="zh-CN" dirty="0"/>
              <a:t> </a:t>
            </a:r>
            <a:r>
              <a:rPr lang="en-US" altLang="zh-CN" dirty="0" err="1"/>
              <a:t>pref</a:t>
            </a:r>
            <a:r>
              <a:rPr lang="en-US" altLang="zh-CN" dirty="0"/>
              <a:t>= </a:t>
            </a:r>
            <a:r>
              <a:rPr lang="en-US" altLang="zh-CN" dirty="0" err="1"/>
              <a:t>PreferenceManager.getDefaultSharedPreferences</a:t>
            </a:r>
            <a:r>
              <a:rPr lang="en-US" altLang="zh-CN" dirty="0"/>
              <a:t>(this);</a:t>
            </a:r>
            <a:endParaRPr lang="zh-CN" altLang="zh-CN" dirty="0"/>
          </a:p>
          <a:p>
            <a:pPr lvl="1"/>
            <a:r>
              <a:rPr lang="en-US" altLang="zh-CN" dirty="0" err="1"/>
              <a:t>getDefaultSharedPreferences</a:t>
            </a:r>
            <a:r>
              <a:rPr lang="en-US" altLang="zh-CN" dirty="0"/>
              <a:t>()</a:t>
            </a:r>
            <a:r>
              <a:rPr lang="zh-CN" altLang="zh-CN" dirty="0"/>
              <a:t>方法参数为当前应用上下文，它默认以当前应用的包名作为</a:t>
            </a:r>
            <a:r>
              <a:rPr lang="en-US" altLang="zh-CN" dirty="0" err="1"/>
              <a:t>SharedPreferences</a:t>
            </a:r>
            <a:r>
              <a:rPr lang="zh-CN" altLang="zh-CN" dirty="0"/>
              <a:t>文件的名称。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zh-CN" dirty="0"/>
              <a:t>获得</a:t>
            </a:r>
            <a:r>
              <a:rPr lang="en-US" altLang="zh-CN" dirty="0" err="1"/>
              <a:t>SharedPreferences</a:t>
            </a:r>
            <a:r>
              <a:rPr lang="zh-CN" altLang="zh-CN" dirty="0"/>
              <a:t>对象的</a:t>
            </a:r>
            <a:r>
              <a:rPr lang="en-US" altLang="zh-CN" dirty="0"/>
              <a:t>Editor</a:t>
            </a:r>
            <a:r>
              <a:rPr lang="zh-CN" altLang="zh-CN" dirty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2" y="1676400"/>
            <a:ext cx="10129191" cy="4495800"/>
          </a:xfrm>
        </p:spPr>
        <p:txBody>
          <a:bodyPr/>
          <a:lstStyle/>
          <a:p>
            <a:r>
              <a:rPr lang="zh-CN" altLang="zh-CN" dirty="0"/>
              <a:t>调用</a:t>
            </a:r>
            <a:r>
              <a:rPr lang="en-US" altLang="zh-CN" dirty="0" err="1"/>
              <a:t>SharedPreferences</a:t>
            </a:r>
            <a:r>
              <a:rPr lang="zh-CN" altLang="zh-CN" dirty="0"/>
              <a:t>对象的</a:t>
            </a:r>
            <a:r>
              <a:rPr lang="en-US" altLang="zh-CN" dirty="0"/>
              <a:t>edit()</a:t>
            </a:r>
            <a:r>
              <a:rPr lang="zh-CN" altLang="zh-CN" dirty="0"/>
              <a:t>方法可创建一个</a:t>
            </a:r>
            <a:r>
              <a:rPr lang="en-US" altLang="zh-CN" dirty="0"/>
              <a:t>Editor</a:t>
            </a:r>
            <a:r>
              <a:rPr lang="zh-CN" altLang="zh-CN" dirty="0"/>
              <a:t>对象。</a:t>
            </a:r>
            <a:endParaRPr lang="en-US" altLang="zh-CN" dirty="0"/>
          </a:p>
          <a:p>
            <a:r>
              <a:rPr lang="zh-CN" altLang="zh-CN" dirty="0"/>
              <a:t>例如：</a:t>
            </a:r>
            <a:endParaRPr lang="zh-CN" altLang="zh-CN" dirty="0"/>
          </a:p>
          <a:p>
            <a:pPr lvl="1"/>
            <a:r>
              <a:rPr lang="en-US" altLang="zh-CN" dirty="0" err="1"/>
              <a:t>SharedPreferences.Editor</a:t>
            </a:r>
            <a:r>
              <a:rPr lang="en-US" altLang="zh-CN" dirty="0"/>
              <a:t> editor=</a:t>
            </a:r>
            <a:r>
              <a:rPr lang="en-US" altLang="zh-CN" dirty="0" err="1"/>
              <a:t>pref.edit</a:t>
            </a:r>
            <a:r>
              <a:rPr lang="en-US" altLang="zh-CN" dirty="0"/>
              <a:t>();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章 数据存储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本章主要内容：</a:t>
            </a:r>
            <a:endParaRPr lang="en-US" altLang="zh-CN" dirty="0"/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文件存储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共享存储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trike="sngStrike" dirty="0">
                <a:solidFill>
                  <a:schemeClr val="tx1"/>
                </a:solidFill>
                <a:uFillTx/>
                <a:latin typeface="Microsoft YaHei" charset="0"/>
                <a:ea typeface="Microsoft YaHei" panose="020B0503020204020204" pitchFamily="34" charset="-122"/>
              </a:rPr>
              <a:t>SQLite</a:t>
            </a:r>
            <a:r>
              <a:rPr lang="zh-CN" altLang="en-US" strike="sngStrike" dirty="0">
                <a:solidFill>
                  <a:schemeClr val="tx1"/>
                </a:solidFill>
                <a:uFillTx/>
                <a:latin typeface="Microsoft YaHei" charset="0"/>
                <a:ea typeface="Microsoft YaHei" panose="020B0503020204020204" pitchFamily="34" charset="-122"/>
              </a:rPr>
              <a:t>数据库存储</a:t>
            </a:r>
            <a:endParaRPr lang="zh-CN" altLang="en-US" strike="sngStrike" dirty="0">
              <a:solidFill>
                <a:schemeClr val="tx1"/>
              </a:solidFill>
              <a:uFillTx/>
              <a:latin typeface="Microsoft YaHei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zh-CN" dirty="0"/>
              <a:t>调用</a:t>
            </a:r>
            <a:r>
              <a:rPr lang="en-US" altLang="zh-CN" dirty="0"/>
              <a:t>Editor</a:t>
            </a:r>
            <a:r>
              <a:rPr lang="zh-CN" altLang="zh-CN" dirty="0"/>
              <a:t>对象的方法向文件添加数据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2" y="1676400"/>
            <a:ext cx="9985175" cy="4495800"/>
          </a:xfrm>
        </p:spPr>
        <p:txBody>
          <a:bodyPr/>
          <a:lstStyle/>
          <a:p>
            <a:r>
              <a:rPr lang="zh-CN" altLang="en-US" dirty="0"/>
              <a:t>调用</a:t>
            </a:r>
            <a:r>
              <a:rPr lang="en-US" altLang="zh-CN" dirty="0"/>
              <a:t>Editor</a:t>
            </a:r>
            <a:r>
              <a:rPr lang="zh-CN" altLang="en-US" dirty="0"/>
              <a:t>对象的各种</a:t>
            </a:r>
            <a:r>
              <a:rPr lang="en-US" altLang="zh-CN" dirty="0" err="1"/>
              <a:t>putXXX</a:t>
            </a:r>
            <a:r>
              <a:rPr lang="en-US" altLang="zh-CN" dirty="0"/>
              <a:t>()</a:t>
            </a:r>
            <a:r>
              <a:rPr lang="zh-CN" altLang="en-US" dirty="0"/>
              <a:t>方法可向</a:t>
            </a:r>
            <a:r>
              <a:rPr lang="en-US" altLang="zh-CN" dirty="0" err="1"/>
              <a:t>SharedPreferences</a:t>
            </a:r>
            <a:r>
              <a:rPr lang="zh-CN" altLang="en-US" dirty="0"/>
              <a:t>文件添加数据。例如：</a:t>
            </a:r>
            <a:endParaRPr lang="zh-CN" altLang="en-US" dirty="0"/>
          </a:p>
          <a:p>
            <a:pPr marL="274320" lvl="1" indent="0">
              <a:buNone/>
            </a:pPr>
            <a:r>
              <a:rPr lang="en-US" altLang="zh-CN" dirty="0" err="1"/>
              <a:t>editor.putString</a:t>
            </a:r>
            <a:r>
              <a:rPr lang="en-US" altLang="zh-CN" dirty="0"/>
              <a:t>("</a:t>
            </a:r>
            <a:r>
              <a:rPr lang="en-US" altLang="zh-CN" dirty="0" err="1"/>
              <a:t>username","admin</a:t>
            </a:r>
            <a:r>
              <a:rPr lang="en-US" altLang="zh-CN" dirty="0"/>
              <a:t>");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 err="1"/>
              <a:t>editor.putString</a:t>
            </a:r>
            <a:r>
              <a:rPr lang="en-US" altLang="zh-CN" dirty="0"/>
              <a:t>("password","12345");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 err="1"/>
              <a:t>editor.putBoolean</a:t>
            </a:r>
            <a:r>
              <a:rPr lang="en-US" altLang="zh-CN" dirty="0"/>
              <a:t>("</a:t>
            </a:r>
            <a:r>
              <a:rPr lang="en-US" altLang="zh-CN" dirty="0" err="1"/>
              <a:t>remembered",true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 err="1"/>
              <a:t>putXXX</a:t>
            </a:r>
            <a:r>
              <a:rPr lang="en-US" altLang="zh-CN" dirty="0"/>
              <a:t>()</a:t>
            </a:r>
            <a:r>
              <a:rPr lang="zh-CN" altLang="en-US" dirty="0"/>
              <a:t>方法第</a:t>
            </a:r>
            <a:r>
              <a:rPr lang="en-US" altLang="zh-CN" dirty="0"/>
              <a:t>1</a:t>
            </a:r>
            <a:r>
              <a:rPr lang="zh-CN" altLang="en-US" dirty="0"/>
              <a:t>个参数为键，第</a:t>
            </a:r>
            <a:r>
              <a:rPr lang="en-US" altLang="zh-CN" dirty="0"/>
              <a:t>2</a:t>
            </a:r>
            <a:r>
              <a:rPr lang="zh-CN" altLang="en-US" dirty="0"/>
              <a:t>个参数为通过键保存的数据（值）。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zh-CN" altLang="zh-CN" dirty="0"/>
              <a:t>提交数据，完成数据存储操作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在调用</a:t>
            </a:r>
            <a:r>
              <a:rPr lang="en-US" altLang="zh-CN" dirty="0" err="1"/>
              <a:t>putXXX</a:t>
            </a:r>
            <a:r>
              <a:rPr lang="en-US" altLang="zh-CN" dirty="0"/>
              <a:t>()</a:t>
            </a:r>
            <a:r>
              <a:rPr lang="zh-CN" altLang="en-US" dirty="0"/>
              <a:t>方法添加了数据后，必须调用</a:t>
            </a:r>
            <a:r>
              <a:rPr lang="en-US" altLang="zh-CN" dirty="0"/>
              <a:t>Editor</a:t>
            </a:r>
            <a:r>
              <a:rPr lang="zh-CN" altLang="en-US" dirty="0"/>
              <a:t>对象的</a:t>
            </a:r>
            <a:r>
              <a:rPr lang="en-US" altLang="zh-CN" dirty="0"/>
              <a:t>apply()</a:t>
            </a:r>
            <a:r>
              <a:rPr lang="zh-CN" altLang="en-US" dirty="0"/>
              <a:t>方法提交数据，才能将数据存入文件，完成数据存储操作。</a:t>
            </a:r>
            <a:endParaRPr lang="en-US" altLang="zh-CN" dirty="0"/>
          </a:p>
          <a:p>
            <a:r>
              <a:rPr lang="zh-CN" altLang="en-US" dirty="0"/>
              <a:t>例如：</a:t>
            </a:r>
            <a:endParaRPr lang="zh-CN" altLang="en-US" dirty="0"/>
          </a:p>
          <a:p>
            <a:pPr marL="274320" lvl="1" indent="0">
              <a:buNone/>
            </a:pPr>
            <a:r>
              <a:rPr lang="en-US" altLang="zh-CN" dirty="0" err="1"/>
              <a:t>editor.apply</a:t>
            </a:r>
            <a:r>
              <a:rPr lang="en-US" altLang="zh-CN" dirty="0"/>
              <a:t>();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5.2.2 </a:t>
            </a:r>
            <a:r>
              <a:rPr lang="zh-CN" altLang="en-US" dirty="0"/>
              <a:t>读取</a:t>
            </a:r>
            <a:r>
              <a:rPr lang="en-US" altLang="zh-CN" dirty="0" err="1"/>
              <a:t>SharedPreferences</a:t>
            </a:r>
            <a:r>
              <a:rPr lang="zh-CN" altLang="en-US" dirty="0"/>
              <a:t>文件数据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获得</a:t>
            </a:r>
            <a:r>
              <a:rPr lang="en-US" altLang="zh-CN" dirty="0" err="1"/>
              <a:t>SharedPreferences</a:t>
            </a:r>
            <a:r>
              <a:rPr lang="zh-CN" altLang="zh-CN" dirty="0"/>
              <a:t>对象后，调用相应的</a:t>
            </a:r>
            <a:r>
              <a:rPr lang="en-US" altLang="zh-CN" dirty="0" err="1"/>
              <a:t>getXXX</a:t>
            </a:r>
            <a:r>
              <a:rPr lang="en-US" altLang="zh-CN" dirty="0"/>
              <a:t>()</a:t>
            </a:r>
            <a:r>
              <a:rPr lang="zh-CN" altLang="zh-CN" dirty="0"/>
              <a:t>方法读取存储在文件中的数据。例如：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isRemembered</a:t>
            </a:r>
            <a:r>
              <a:rPr lang="en-US" altLang="zh-CN" dirty="0"/>
              <a:t>=</a:t>
            </a:r>
            <a:r>
              <a:rPr lang="en-US" altLang="zh-CN" dirty="0" err="1"/>
              <a:t>pref.getBoolean</a:t>
            </a:r>
            <a:r>
              <a:rPr lang="en-US" altLang="zh-CN" dirty="0"/>
              <a:t>("</a:t>
            </a:r>
            <a:r>
              <a:rPr lang="en-US" altLang="zh-CN" dirty="0" err="1"/>
              <a:t>remembered",false</a:t>
            </a:r>
            <a:r>
              <a:rPr lang="en-US" altLang="zh-CN" dirty="0"/>
              <a:t>);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 err="1"/>
              <a:t>etName.setText</a:t>
            </a:r>
            <a:r>
              <a:rPr lang="en-US" altLang="zh-CN" dirty="0"/>
              <a:t>(</a:t>
            </a:r>
            <a:r>
              <a:rPr lang="en-US" altLang="zh-CN" dirty="0" err="1"/>
              <a:t>pref.getString</a:t>
            </a:r>
            <a:r>
              <a:rPr lang="en-US" altLang="zh-CN" dirty="0"/>
              <a:t>("username",""));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 err="1"/>
              <a:t>etPwd.setText</a:t>
            </a:r>
            <a:r>
              <a:rPr lang="en-US" altLang="zh-CN" dirty="0"/>
              <a:t>(</a:t>
            </a:r>
            <a:r>
              <a:rPr lang="en-US" altLang="zh-CN" dirty="0" err="1"/>
              <a:t>pref.getString</a:t>
            </a:r>
            <a:r>
              <a:rPr lang="en-US" altLang="zh-CN" dirty="0"/>
              <a:t>("password",""));</a:t>
            </a:r>
            <a:endParaRPr lang="zh-CN" altLang="zh-CN" dirty="0"/>
          </a:p>
          <a:p>
            <a:r>
              <a:rPr lang="en-US" altLang="zh-CN" dirty="0" err="1"/>
              <a:t>getXXX</a:t>
            </a:r>
            <a:r>
              <a:rPr lang="en-US" altLang="zh-CN" dirty="0"/>
              <a:t>()</a:t>
            </a:r>
            <a:r>
              <a:rPr lang="zh-CN" altLang="zh-CN" dirty="0"/>
              <a:t>方法第</a:t>
            </a:r>
            <a:r>
              <a:rPr lang="en-US" altLang="zh-CN" dirty="0"/>
              <a:t>1</a:t>
            </a:r>
            <a:r>
              <a:rPr lang="zh-CN" altLang="zh-CN" dirty="0"/>
              <a:t>个参数为键，第</a:t>
            </a:r>
            <a:r>
              <a:rPr lang="en-US" altLang="zh-CN" dirty="0"/>
              <a:t>2</a:t>
            </a:r>
            <a:r>
              <a:rPr lang="zh-CN" altLang="zh-CN" dirty="0"/>
              <a:t>个参数为默认值。如果</a:t>
            </a:r>
            <a:r>
              <a:rPr lang="en-US" altLang="zh-CN" dirty="0" err="1"/>
              <a:t>SharedPreferences</a:t>
            </a:r>
            <a:r>
              <a:rPr lang="zh-CN" altLang="zh-CN" dirty="0"/>
              <a:t>文件中无指定的键，则</a:t>
            </a:r>
            <a:r>
              <a:rPr lang="en-US" altLang="zh-CN" dirty="0" err="1"/>
              <a:t>getXXX</a:t>
            </a:r>
            <a:r>
              <a:rPr lang="en-US" altLang="zh-CN" dirty="0"/>
              <a:t>()</a:t>
            </a:r>
            <a:r>
              <a:rPr lang="zh-CN" altLang="zh-CN" dirty="0"/>
              <a:t>方法返回第</a:t>
            </a:r>
            <a:r>
              <a:rPr lang="en-US" altLang="zh-CN" dirty="0"/>
              <a:t>2</a:t>
            </a:r>
            <a:r>
              <a:rPr lang="zh-CN" altLang="zh-CN" dirty="0"/>
              <a:t>个参数指定的默认值。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5.2.3 </a:t>
            </a:r>
            <a:r>
              <a:rPr lang="zh-CN" altLang="en-US" dirty="0"/>
              <a:t>实现记住密码功能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1676400"/>
            <a:ext cx="5736703" cy="4495800"/>
          </a:xfrm>
        </p:spPr>
        <p:txBody>
          <a:bodyPr/>
          <a:lstStyle/>
          <a:p>
            <a:r>
              <a:rPr lang="zh-CN" altLang="zh-CN" dirty="0"/>
              <a:t>通常，应用的登录界面中往往会提供一个记住密码功能，避免用户下一次登录时再次输入登录信息。</a:t>
            </a:r>
            <a:endParaRPr lang="zh-CN" altLang="zh-CN" dirty="0"/>
          </a:p>
          <a:p>
            <a:r>
              <a:rPr lang="zh-CN" altLang="zh-CN" dirty="0"/>
              <a:t>下面的实例使用</a:t>
            </a:r>
            <a:r>
              <a:rPr lang="en-US" altLang="zh-CN" dirty="0" err="1"/>
              <a:t>SharedPreferences</a:t>
            </a:r>
            <a:r>
              <a:rPr lang="zh-CN" altLang="zh-CN" dirty="0"/>
              <a:t>文件来存储登录界面中输入的登录信息，具体操作步骤如下。（实例项目：源代码</a:t>
            </a:r>
            <a:r>
              <a:rPr lang="en-US" altLang="zh-CN" dirty="0"/>
              <a:t>\05\</a:t>
            </a:r>
            <a:r>
              <a:rPr lang="en-US" altLang="zh-CN" dirty="0" err="1"/>
              <a:t>UseSharedPreferences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548" y="1676400"/>
            <a:ext cx="2952328" cy="480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trike="sngStrike" dirty="0">
                <a:solidFill>
                  <a:schemeClr val="tx1"/>
                </a:solidFill>
                <a:uFillTx/>
                <a:latin typeface="Microsoft YaHei" charset="0"/>
                <a:ea typeface="Microsoft YaHei" panose="020B0503020204020204" pitchFamily="34" charset="-122"/>
              </a:rPr>
              <a:t>5.3	SQLite</a:t>
            </a:r>
            <a:r>
              <a:rPr lang="zh-CN" altLang="en-US" strike="sngStrike" dirty="0">
                <a:solidFill>
                  <a:schemeClr val="tx1"/>
                </a:solidFill>
                <a:uFillTx/>
                <a:latin typeface="Microsoft YaHei" charset="0"/>
                <a:ea typeface="Microsoft YaHei" panose="020B0503020204020204" pitchFamily="34" charset="-122"/>
              </a:rPr>
              <a:t>数据库存储</a:t>
            </a:r>
            <a:endParaRPr lang="zh-CN" altLang="en-US" strike="sngStrike" dirty="0">
              <a:solidFill>
                <a:schemeClr val="tx1"/>
              </a:solidFill>
              <a:uFillTx/>
              <a:latin typeface="Microsoft YaHei" charset="0"/>
              <a:ea typeface="Microsoft YaHe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5280992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        SQLite</a:t>
            </a:r>
            <a:r>
              <a:rPr lang="zh-CN" altLang="zh-CN" dirty="0"/>
              <a:t>是一款轻量级的关系数据库，它运算速度快，运行内存少，只需几百</a:t>
            </a:r>
            <a:r>
              <a:rPr lang="en-US" altLang="zh-CN" dirty="0"/>
              <a:t>KB</a:t>
            </a:r>
            <a:r>
              <a:rPr lang="zh-CN" altLang="zh-CN" dirty="0"/>
              <a:t>的内存即可，因而适用于移动设备。</a:t>
            </a:r>
            <a:r>
              <a:rPr lang="en-US" altLang="zh-CN" dirty="0"/>
              <a:t>SQLite</a:t>
            </a:r>
            <a:r>
              <a:rPr lang="zh-CN" altLang="zh-CN" dirty="0"/>
              <a:t>不仅支持标准的</a:t>
            </a:r>
            <a:r>
              <a:rPr lang="en-US" altLang="zh-CN" dirty="0"/>
              <a:t>SQL</a:t>
            </a:r>
            <a:r>
              <a:rPr lang="zh-CN" altLang="zh-CN" dirty="0"/>
              <a:t>语法，还支持</a:t>
            </a:r>
            <a:r>
              <a:rPr lang="en-US" altLang="zh-CN" dirty="0"/>
              <a:t>ACID</a:t>
            </a:r>
            <a:r>
              <a:rPr lang="zh-CN" altLang="zh-CN" dirty="0"/>
              <a:t>失误。</a:t>
            </a:r>
            <a:r>
              <a:rPr lang="en-US" altLang="zh-CN" dirty="0"/>
              <a:t>Android</a:t>
            </a:r>
            <a:r>
              <a:rPr lang="zh-CN" altLang="zh-CN" dirty="0"/>
              <a:t>系统内置了</a:t>
            </a:r>
            <a:r>
              <a:rPr lang="en-US" altLang="zh-CN" dirty="0"/>
              <a:t>SQLite</a:t>
            </a:r>
            <a:r>
              <a:rPr lang="zh-CN" altLang="zh-CN" dirty="0"/>
              <a:t>数据库，使得在</a:t>
            </a:r>
            <a:r>
              <a:rPr lang="en-US" altLang="zh-CN" dirty="0"/>
              <a:t>Android</a:t>
            </a:r>
            <a:r>
              <a:rPr lang="zh-CN" altLang="zh-CN" dirty="0"/>
              <a:t>应用中可以轻松适用数据库来完成数据存储。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本节主要内容：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创建数据库	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升级数据库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添加数据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更新数据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删除数据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查询数据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执行</a:t>
            </a:r>
            <a:r>
              <a:rPr lang="en-US" altLang="zh-CN" dirty="0"/>
              <a:t>SQL</a:t>
            </a:r>
            <a:r>
              <a:rPr lang="zh-CN" altLang="en-US" dirty="0"/>
              <a:t>命令操作数据库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5.3.1 </a:t>
            </a:r>
            <a:r>
              <a:rPr lang="zh-CN" altLang="en-US" dirty="0"/>
              <a:t>创建数据库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zh-CN" dirty="0"/>
              <a:t>提供了一个抽象类</a:t>
            </a:r>
            <a:r>
              <a:rPr lang="en-US" altLang="zh-CN" dirty="0" err="1"/>
              <a:t>SQLiteOpenHelper</a:t>
            </a:r>
            <a:r>
              <a:rPr lang="zh-CN" altLang="zh-CN" dirty="0"/>
              <a:t>来帮助我们使用</a:t>
            </a:r>
            <a:r>
              <a:rPr lang="en-US" altLang="zh-CN" dirty="0"/>
              <a:t>SQLite</a:t>
            </a:r>
            <a:r>
              <a:rPr lang="zh-CN" altLang="zh-CN" dirty="0"/>
              <a:t>数据库，借助该类，可以很方便地实现数据库的创建、升级以及数据的管理。</a:t>
            </a:r>
            <a:endParaRPr lang="zh-CN" altLang="zh-CN" dirty="0"/>
          </a:p>
          <a:p>
            <a:r>
              <a:rPr lang="en-US" altLang="zh-CN" dirty="0" err="1"/>
              <a:t>SQLiteOpenHelper</a:t>
            </a:r>
            <a:r>
              <a:rPr lang="zh-CN" altLang="zh-CN" dirty="0"/>
              <a:t>是一个抽象类，所以需要创建一个类来继承它，并实现需要的方法。</a:t>
            </a:r>
            <a:endParaRPr lang="en-US" altLang="zh-CN" dirty="0"/>
          </a:p>
          <a:p>
            <a:r>
              <a:rPr lang="en-US" altLang="zh-CN" dirty="0" err="1"/>
              <a:t>SQLiteOpenHelper</a:t>
            </a:r>
            <a:r>
              <a:rPr lang="zh-CN" altLang="zh-CN" dirty="0"/>
              <a:t>的子类必须实现两个方法：</a:t>
            </a:r>
            <a:r>
              <a:rPr lang="en-US" altLang="zh-CN" dirty="0" err="1"/>
              <a:t>onCreate</a:t>
            </a:r>
            <a:r>
              <a:rPr lang="en-US" altLang="zh-CN" dirty="0"/>
              <a:t>()</a:t>
            </a:r>
            <a:r>
              <a:rPr lang="zh-CN" altLang="zh-CN" dirty="0"/>
              <a:t>和</a:t>
            </a:r>
            <a:r>
              <a:rPr lang="en-US" altLang="zh-CN" dirty="0" err="1"/>
              <a:t>OnUpgrade</a:t>
            </a:r>
            <a:r>
              <a:rPr lang="en-US" altLang="zh-CN" dirty="0"/>
              <a:t>()</a:t>
            </a:r>
            <a:r>
              <a:rPr lang="zh-CN" altLang="zh-CN" dirty="0"/>
              <a:t>方法。</a:t>
            </a:r>
            <a:endParaRPr lang="en-US" altLang="zh-CN" dirty="0"/>
          </a:p>
          <a:p>
            <a:r>
              <a:rPr lang="en-US" altLang="zh-CN" dirty="0" err="1"/>
              <a:t>onCreate</a:t>
            </a:r>
            <a:r>
              <a:rPr lang="en-US" altLang="zh-CN" dirty="0"/>
              <a:t>()</a:t>
            </a:r>
            <a:r>
              <a:rPr lang="zh-CN" altLang="zh-CN" dirty="0"/>
              <a:t>方法在创建数据库时被调用，完成数据库的初始化操作，例如创建数据表、添加初始数据等。</a:t>
            </a:r>
            <a:endParaRPr lang="en-US" altLang="zh-CN" dirty="0"/>
          </a:p>
          <a:p>
            <a:r>
              <a:rPr lang="en-US" altLang="zh-CN" dirty="0" err="1"/>
              <a:t>OnUpgrade</a:t>
            </a:r>
            <a:r>
              <a:rPr lang="en-US" altLang="zh-CN" dirty="0"/>
              <a:t>()</a:t>
            </a:r>
            <a:r>
              <a:rPr lang="zh-CN" altLang="zh-CN" dirty="0"/>
              <a:t>方法在升级数据库时调用。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SQLiteOpenHelper</a:t>
            </a:r>
            <a:r>
              <a:rPr lang="zh-CN" altLang="zh-CN" dirty="0"/>
              <a:t>类提供了</a:t>
            </a:r>
            <a:r>
              <a:rPr lang="en-US" altLang="zh-CN" dirty="0" err="1"/>
              <a:t>getWritableDatabase</a:t>
            </a:r>
            <a:r>
              <a:rPr lang="en-US" altLang="zh-CN" dirty="0"/>
              <a:t>()</a:t>
            </a:r>
            <a:r>
              <a:rPr lang="zh-CN" altLang="zh-CN" dirty="0"/>
              <a:t>和</a:t>
            </a:r>
            <a:r>
              <a:rPr lang="en-US" altLang="zh-CN" dirty="0" err="1"/>
              <a:t>getReadableDatabase</a:t>
            </a:r>
            <a:r>
              <a:rPr lang="en-US" altLang="zh-CN" dirty="0"/>
              <a:t>()</a:t>
            </a:r>
            <a:r>
              <a:rPr lang="zh-CN" altLang="zh-CN" dirty="0"/>
              <a:t>两个方法用于打开或创建数据库。</a:t>
            </a:r>
            <a:endParaRPr lang="en-US" altLang="zh-CN" dirty="0"/>
          </a:p>
          <a:p>
            <a:r>
              <a:rPr lang="zh-CN" altLang="zh-CN" dirty="0"/>
              <a:t>如果指定的数据库存在，则直接打开，否则创建一个新的数据库。</a:t>
            </a:r>
            <a:r>
              <a:rPr lang="en-US" altLang="zh-CN" dirty="0" err="1"/>
              <a:t>getWritableDatabase</a:t>
            </a:r>
            <a:r>
              <a:rPr lang="en-US" altLang="zh-CN" dirty="0"/>
              <a:t>()</a:t>
            </a:r>
            <a:r>
              <a:rPr lang="zh-CN" altLang="zh-CN" dirty="0"/>
              <a:t>和</a:t>
            </a:r>
            <a:r>
              <a:rPr lang="en-US" altLang="zh-CN" dirty="0" err="1"/>
              <a:t>getReadableDatabase</a:t>
            </a:r>
            <a:r>
              <a:rPr lang="en-US" altLang="zh-CN" dirty="0"/>
              <a:t>()</a:t>
            </a:r>
            <a:r>
              <a:rPr lang="zh-CN" altLang="zh-CN" dirty="0"/>
              <a:t>都返回一个</a:t>
            </a:r>
            <a:r>
              <a:rPr lang="en-US" altLang="zh-CN" dirty="0" err="1"/>
              <a:t>SQLiteDatabase</a:t>
            </a:r>
            <a:r>
              <a:rPr lang="zh-CN" altLang="zh-CN" dirty="0"/>
              <a:t>实例对象，通过该对象完成对数据库的各种操作。</a:t>
            </a:r>
            <a:endParaRPr lang="en-US" altLang="zh-CN" dirty="0"/>
          </a:p>
          <a:p>
            <a:r>
              <a:rPr lang="zh-CN" altLang="zh-CN" dirty="0"/>
              <a:t>如果数据库无法写入数据（如磁盘空间已满）时，</a:t>
            </a:r>
            <a:r>
              <a:rPr lang="en-US" altLang="zh-CN" dirty="0" err="1"/>
              <a:t>getReadableDatabase</a:t>
            </a:r>
            <a:r>
              <a:rPr lang="en-US" altLang="zh-CN" dirty="0"/>
              <a:t>()</a:t>
            </a:r>
            <a:r>
              <a:rPr lang="zh-CN" altLang="zh-CN" dirty="0"/>
              <a:t>返回一个只读数据库对象，此时使用</a:t>
            </a:r>
            <a:r>
              <a:rPr lang="en-US" altLang="zh-CN" dirty="0" err="1"/>
              <a:t>getWritableDatabase</a:t>
            </a:r>
            <a:r>
              <a:rPr lang="en-US" altLang="zh-CN" dirty="0"/>
              <a:t>()</a:t>
            </a:r>
            <a:r>
              <a:rPr lang="zh-CN" altLang="zh-CN" dirty="0"/>
              <a:t>方法则会出错。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2" y="836712"/>
            <a:ext cx="9697143" cy="5335488"/>
          </a:xfrm>
        </p:spPr>
        <p:txBody>
          <a:bodyPr/>
          <a:lstStyle/>
          <a:p>
            <a:r>
              <a:rPr lang="en-US" altLang="zh-CN" dirty="0" err="1"/>
              <a:t>SQLiteOpenHelper</a:t>
            </a:r>
            <a:r>
              <a:rPr lang="zh-CN" altLang="zh-CN" dirty="0"/>
              <a:t>类提供了两个构造方法： 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 err="1"/>
              <a:t>SQLiteOpenHelper</a:t>
            </a:r>
            <a:r>
              <a:rPr lang="en-US" altLang="zh-CN" dirty="0"/>
              <a:t>(Context </a:t>
            </a:r>
            <a:r>
              <a:rPr lang="en-US" altLang="zh-CN" dirty="0" err="1"/>
              <a:t>context</a:t>
            </a:r>
            <a:r>
              <a:rPr lang="en-US" altLang="zh-CN" dirty="0"/>
              <a:t>, String name,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                                </a:t>
            </a:r>
            <a:r>
              <a:rPr lang="en-US" altLang="zh-CN" dirty="0" err="1"/>
              <a:t>SQLiteDatabase.CursorFactory</a:t>
            </a:r>
            <a:r>
              <a:rPr lang="en-US" altLang="zh-CN" dirty="0"/>
              <a:t> factory, 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                               </a:t>
            </a:r>
            <a:r>
              <a:rPr lang="en-US" altLang="zh-CN" dirty="0" err="1"/>
              <a:t>int</a:t>
            </a:r>
            <a:r>
              <a:rPr lang="en-US" altLang="zh-CN" dirty="0"/>
              <a:t> version)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 err="1"/>
              <a:t>SQLiteOpenHelper</a:t>
            </a:r>
            <a:r>
              <a:rPr lang="en-US" altLang="zh-CN" dirty="0"/>
              <a:t>(Context </a:t>
            </a:r>
            <a:r>
              <a:rPr lang="en-US" altLang="zh-CN" dirty="0" err="1"/>
              <a:t>context</a:t>
            </a:r>
            <a:r>
              <a:rPr lang="en-US" altLang="zh-CN" dirty="0"/>
              <a:t>, 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                                 String name, 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                                 </a:t>
            </a:r>
            <a:r>
              <a:rPr lang="en-US" altLang="zh-CN" dirty="0" err="1"/>
              <a:t>SQLiteDatabase.CursorFactory</a:t>
            </a:r>
            <a:r>
              <a:rPr lang="en-US" altLang="zh-CN" dirty="0"/>
              <a:t> factory, 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                                 </a:t>
            </a:r>
            <a:r>
              <a:rPr lang="en-US" altLang="zh-CN" dirty="0" err="1"/>
              <a:t>int</a:t>
            </a:r>
            <a:r>
              <a:rPr lang="en-US" altLang="zh-CN" dirty="0"/>
              <a:t> version, 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                                 </a:t>
            </a:r>
            <a:r>
              <a:rPr lang="en-US" altLang="zh-CN" dirty="0" err="1"/>
              <a:t>DatabaseErrorHandler</a:t>
            </a:r>
            <a:r>
              <a:rPr lang="en-US" altLang="zh-CN" dirty="0"/>
              <a:t> </a:t>
            </a:r>
            <a:r>
              <a:rPr lang="en-US" altLang="zh-CN" dirty="0" err="1"/>
              <a:t>errorHandler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zh-CN" altLang="zh-CN" dirty="0"/>
              <a:t>参数</a:t>
            </a:r>
            <a:r>
              <a:rPr lang="en-US" altLang="zh-CN" dirty="0"/>
              <a:t>context</a:t>
            </a:r>
            <a:r>
              <a:rPr lang="zh-CN" altLang="zh-CN" dirty="0"/>
              <a:t>为上下文对象，</a:t>
            </a:r>
            <a:r>
              <a:rPr lang="en-US" altLang="zh-CN" dirty="0"/>
              <a:t>name</a:t>
            </a:r>
            <a:r>
              <a:rPr lang="zh-CN" altLang="zh-CN" dirty="0"/>
              <a:t>为数据库名称，</a:t>
            </a:r>
            <a:r>
              <a:rPr lang="en-US" altLang="zh-CN" dirty="0"/>
              <a:t>factory</a:t>
            </a:r>
            <a:r>
              <a:rPr lang="zh-CN" altLang="zh-CN" dirty="0"/>
              <a:t>是用于创建保存查询结果的自定义</a:t>
            </a:r>
            <a:r>
              <a:rPr lang="en-US" altLang="zh-CN" dirty="0"/>
              <a:t>cursor</a:t>
            </a:r>
            <a:r>
              <a:rPr lang="zh-CN" altLang="zh-CN" dirty="0"/>
              <a:t>对象（一般使用</a:t>
            </a:r>
            <a:r>
              <a:rPr lang="en-US" altLang="zh-CN" dirty="0"/>
              <a:t>null</a:t>
            </a:r>
            <a:r>
              <a:rPr lang="zh-CN" altLang="zh-CN" dirty="0"/>
              <a:t>表示使用默认</a:t>
            </a:r>
            <a:r>
              <a:rPr lang="en-US" altLang="zh-CN" dirty="0"/>
              <a:t>cursor</a:t>
            </a:r>
            <a:r>
              <a:rPr lang="zh-CN" altLang="zh-CN" dirty="0"/>
              <a:t>对象），</a:t>
            </a:r>
            <a:r>
              <a:rPr lang="en-US" altLang="zh-CN" dirty="0"/>
              <a:t>version</a:t>
            </a:r>
            <a:r>
              <a:rPr lang="zh-CN" altLang="zh-CN" dirty="0"/>
              <a:t>为数据库版本号（从</a:t>
            </a:r>
            <a:r>
              <a:rPr lang="en-US" altLang="zh-CN" dirty="0"/>
              <a:t>1</a:t>
            </a:r>
            <a:r>
              <a:rPr lang="zh-CN" altLang="zh-CN" dirty="0"/>
              <a:t>开始）。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MySQLiteHelper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1676400"/>
            <a:ext cx="9601199" cy="4992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/>
              <a:t>package </a:t>
            </a:r>
            <a:r>
              <a:rPr lang="en-US" altLang="zh-CN" sz="1600" dirty="0" err="1"/>
              <a:t>com.example.xbg.usesqlite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……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err="1"/>
              <a:t>SQLiteOpenHelper</a:t>
            </a:r>
            <a:r>
              <a:rPr lang="en-US" altLang="zh-CN" sz="1600" dirty="0"/>
              <a:t> {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private static String CREATE_TABLE_USER="create table users("+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"id integer primary key autoincrement,"+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"</a:t>
            </a:r>
            <a:r>
              <a:rPr lang="en-US" altLang="zh-CN" sz="1600" dirty="0" err="1"/>
              <a:t>userid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text,password</a:t>
            </a:r>
            <a:r>
              <a:rPr lang="en-US" altLang="zh-CN" sz="1600" dirty="0"/>
              <a:t> text)";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private Context </a:t>
            </a:r>
            <a:r>
              <a:rPr lang="en-US" altLang="zh-CN" sz="1600" dirty="0" err="1"/>
              <a:t>sContext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public </a:t>
            </a:r>
            <a:r>
              <a:rPr lang="en-US" altLang="zh-CN" sz="1600" dirty="0" err="1"/>
              <a:t>MySQLiteHelper</a:t>
            </a:r>
            <a:r>
              <a:rPr lang="en-US" altLang="zh-CN" sz="1600" dirty="0"/>
              <a:t>(Context </a:t>
            </a:r>
            <a:r>
              <a:rPr lang="en-US" altLang="zh-CN" sz="1600" dirty="0" err="1"/>
              <a:t>context</a:t>
            </a:r>
            <a:r>
              <a:rPr lang="en-US" altLang="zh-CN" sz="1600" dirty="0"/>
              <a:t>, String name,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          </a:t>
            </a:r>
            <a:r>
              <a:rPr lang="en-US" altLang="zh-CN" sz="1600" dirty="0" err="1"/>
              <a:t>SQLiteDatabase.CursorFactory</a:t>
            </a:r>
            <a:r>
              <a:rPr lang="en-US" altLang="zh-CN" sz="1600" dirty="0"/>
              <a:t> factory,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version) {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super(context, name, factory, version);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sContext</a:t>
            </a:r>
            <a:r>
              <a:rPr lang="en-US" altLang="zh-CN" sz="1600" dirty="0"/>
              <a:t>=context;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}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2" y="1676400"/>
            <a:ext cx="10345215" cy="4495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@Override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public void </a:t>
            </a:r>
            <a:r>
              <a:rPr lang="en-US" altLang="zh-CN" dirty="0" err="1"/>
              <a:t>onCreate</a:t>
            </a:r>
            <a:r>
              <a:rPr lang="en-US" altLang="zh-CN" dirty="0"/>
              <a:t>(</a:t>
            </a:r>
            <a:r>
              <a:rPr lang="en-US" altLang="zh-CN" dirty="0" err="1"/>
              <a:t>SQLiteDatabase</a:t>
            </a:r>
            <a:r>
              <a:rPr lang="en-US" altLang="zh-CN" dirty="0"/>
              <a:t> </a:t>
            </a:r>
            <a:r>
              <a:rPr lang="en-US" altLang="zh-CN" dirty="0" err="1"/>
              <a:t>db</a:t>
            </a:r>
            <a:r>
              <a:rPr lang="en-US" altLang="zh-CN" dirty="0"/>
              <a:t>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//</a:t>
            </a:r>
            <a:r>
              <a:rPr lang="zh-CN" altLang="zh-CN" dirty="0"/>
              <a:t>执行数据库初始化操作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db.execSQL</a:t>
            </a:r>
            <a:r>
              <a:rPr lang="en-US" altLang="zh-CN" dirty="0"/>
              <a:t>(CREATE_TABLE_USER);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Toast.makeText</a:t>
            </a:r>
            <a:r>
              <a:rPr lang="en-US" altLang="zh-CN" dirty="0"/>
              <a:t>(</a:t>
            </a:r>
            <a:r>
              <a:rPr lang="en-US" altLang="zh-CN" dirty="0" err="1"/>
              <a:t>sContext</a:t>
            </a:r>
            <a:r>
              <a:rPr lang="en-US" altLang="zh-CN" dirty="0"/>
              <a:t>," </a:t>
            </a:r>
            <a:r>
              <a:rPr lang="zh-CN" altLang="zh-CN" dirty="0"/>
              <a:t>成功创建数据表</a:t>
            </a:r>
            <a:r>
              <a:rPr lang="en-US" altLang="zh-CN" dirty="0"/>
              <a:t>",</a:t>
            </a:r>
            <a:r>
              <a:rPr lang="en-US" altLang="zh-CN" dirty="0" err="1"/>
              <a:t>Toast.LENGTH_LONG</a:t>
            </a:r>
            <a:r>
              <a:rPr lang="en-US" altLang="zh-CN" dirty="0"/>
              <a:t>).show();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@Override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public void </a:t>
            </a:r>
            <a:r>
              <a:rPr lang="en-US" altLang="zh-CN" dirty="0" err="1"/>
              <a:t>onUpgrade</a:t>
            </a:r>
            <a:r>
              <a:rPr lang="en-US" altLang="zh-CN" dirty="0"/>
              <a:t>(</a:t>
            </a:r>
            <a:r>
              <a:rPr lang="en-US" altLang="zh-CN" dirty="0" err="1"/>
              <a:t>SQLiteDatabase</a:t>
            </a:r>
            <a:r>
              <a:rPr lang="en-US" altLang="zh-CN" dirty="0"/>
              <a:t> </a:t>
            </a:r>
            <a:r>
              <a:rPr lang="en-US" altLang="zh-CN" dirty="0" err="1"/>
              <a:t>db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oldVersion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newVersion</a:t>
            </a:r>
            <a:r>
              <a:rPr lang="en-US" altLang="zh-CN" dirty="0"/>
              <a:t>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//</a:t>
            </a:r>
            <a:r>
              <a:rPr lang="zh-CN" altLang="zh-CN" dirty="0"/>
              <a:t>执行数据库升级操作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}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5.1	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文件存储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zh-CN" dirty="0"/>
              <a:t>文件是一种基本的数据存储方式，适合于存储简单的文本或二进制数据。在使用文件时，可将其存放在内部存储器或外部存储器（</a:t>
            </a:r>
            <a:r>
              <a:rPr lang="en-US" altLang="zh-CN" dirty="0"/>
              <a:t>SD</a:t>
            </a:r>
            <a:r>
              <a:rPr lang="zh-CN" altLang="zh-CN" dirty="0"/>
              <a:t>卡等）中。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本节主要内容：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读写内部存储文件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读写外部存储文件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应用的私有文件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访问公共目录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985175" cy="1143000"/>
          </a:xfrm>
        </p:spPr>
        <p:txBody>
          <a:bodyPr/>
          <a:lstStyle/>
          <a:p>
            <a:r>
              <a:rPr lang="zh-CN" altLang="zh-CN" dirty="0"/>
              <a:t>创建</a:t>
            </a:r>
            <a:r>
              <a:rPr lang="en-US" altLang="zh-CN" dirty="0" err="1"/>
              <a:t>MySQLiteHelper</a:t>
            </a:r>
            <a:r>
              <a:rPr lang="zh-CN" altLang="zh-CN" dirty="0"/>
              <a:t>类对象，用于创建数据库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5064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MainActivity</a:t>
            </a:r>
            <a:r>
              <a:rPr lang="en-US" altLang="zh-CN" dirty="0"/>
              <a:t> extends </a:t>
            </a:r>
            <a:r>
              <a:rPr lang="en-US" altLang="zh-CN" dirty="0" err="1"/>
              <a:t>AppCompatActivity</a:t>
            </a:r>
            <a:r>
              <a:rPr lang="en-US" altLang="zh-CN" dirty="0"/>
              <a:t>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private </a:t>
            </a:r>
            <a:r>
              <a:rPr lang="en-US" altLang="zh-CN" b="1" dirty="0" err="1"/>
              <a:t>MySQLiteHelper</a:t>
            </a:r>
            <a:r>
              <a:rPr lang="en-US" altLang="zh-CN" b="1" dirty="0"/>
              <a:t> </a:t>
            </a:r>
            <a:r>
              <a:rPr lang="en-US" altLang="zh-CN" b="1" dirty="0" err="1"/>
              <a:t>sqLiteHelper</a:t>
            </a:r>
            <a:r>
              <a:rPr lang="en-US" altLang="zh-CN" b="1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private </a:t>
            </a:r>
            <a:r>
              <a:rPr lang="en-US" altLang="zh-CN" b="1" dirty="0" err="1"/>
              <a:t>SQLiteDatabase</a:t>
            </a:r>
            <a:r>
              <a:rPr lang="en-US" altLang="zh-CN" b="1" dirty="0"/>
              <a:t> </a:t>
            </a:r>
            <a:r>
              <a:rPr lang="en-US" altLang="zh-CN" b="1" dirty="0" err="1"/>
              <a:t>myDb</a:t>
            </a:r>
            <a:r>
              <a:rPr lang="en-US" altLang="zh-CN" b="1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TextView</a:t>
            </a:r>
            <a:r>
              <a:rPr lang="en-US" altLang="zh-CN" dirty="0"/>
              <a:t> </a:t>
            </a:r>
            <a:r>
              <a:rPr lang="en-US" altLang="zh-CN" dirty="0" err="1"/>
              <a:t>tvPath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@Override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protected void </a:t>
            </a:r>
            <a:r>
              <a:rPr lang="en-US" altLang="zh-CN" dirty="0" err="1"/>
              <a:t>onCreate</a:t>
            </a:r>
            <a:r>
              <a:rPr lang="en-US" altLang="zh-CN" dirty="0"/>
              <a:t>(Bundle </a:t>
            </a:r>
            <a:r>
              <a:rPr lang="en-US" altLang="zh-CN" dirty="0" err="1"/>
              <a:t>savedInstanceState</a:t>
            </a:r>
            <a:r>
              <a:rPr lang="en-US" altLang="zh-CN" dirty="0"/>
              <a:t>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……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btCreateDb.setOnClickListener</a:t>
            </a:r>
            <a:r>
              <a:rPr lang="en-US" altLang="zh-CN" dirty="0"/>
              <a:t>(new </a:t>
            </a:r>
            <a:r>
              <a:rPr lang="en-US" altLang="zh-CN" dirty="0" err="1"/>
              <a:t>View.OnClickListener</a:t>
            </a:r>
            <a:r>
              <a:rPr lang="en-US" altLang="zh-CN" dirty="0"/>
              <a:t>()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@Override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public void </a:t>
            </a:r>
            <a:r>
              <a:rPr lang="en-US" altLang="zh-CN" dirty="0" err="1"/>
              <a:t>onClick</a:t>
            </a:r>
            <a:r>
              <a:rPr lang="en-US" altLang="zh-CN" dirty="0"/>
              <a:t>(View v)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    </a:t>
            </a:r>
            <a:r>
              <a:rPr lang="en-US" altLang="zh-CN" b="1" dirty="0" err="1"/>
              <a:t>sqLiteHelper</a:t>
            </a:r>
            <a:r>
              <a:rPr lang="en-US" altLang="zh-CN" b="1" dirty="0"/>
              <a:t>=new </a:t>
            </a:r>
            <a:r>
              <a:rPr lang="en-US" altLang="zh-CN" b="1" dirty="0" err="1"/>
              <a:t>MySQLiteHelper</a:t>
            </a:r>
            <a:r>
              <a:rPr lang="en-US" altLang="zh-CN" b="1" dirty="0"/>
              <a:t>(MainActivity.this,"usersdb.db",null,1);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    </a:t>
            </a:r>
            <a:r>
              <a:rPr lang="en-US" altLang="zh-CN" b="1" dirty="0" err="1"/>
              <a:t>myDb</a:t>
            </a:r>
            <a:r>
              <a:rPr lang="en-US" altLang="zh-CN" b="1" dirty="0"/>
              <a:t>=</a:t>
            </a:r>
            <a:r>
              <a:rPr lang="en-US" altLang="zh-CN" b="1" dirty="0" err="1"/>
              <a:t>sqLiteHelper.getWritableDatabase</a:t>
            </a:r>
            <a:r>
              <a:rPr lang="en-US" altLang="zh-CN" b="1" dirty="0"/>
              <a:t>();//</a:t>
            </a:r>
            <a:r>
              <a:rPr lang="zh-CN" altLang="zh-CN" b="1" dirty="0"/>
              <a:t>完成创建数据库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String path=</a:t>
            </a:r>
            <a:r>
              <a:rPr lang="en-US" altLang="zh-CN" dirty="0" err="1"/>
              <a:t>myDb.getPath</a:t>
            </a:r>
            <a:r>
              <a:rPr lang="en-US" altLang="zh-CN" dirty="0"/>
              <a:t>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</a:t>
            </a:r>
            <a:r>
              <a:rPr lang="en-US" altLang="zh-CN" dirty="0" err="1"/>
              <a:t>tvPath.setText</a:t>
            </a:r>
            <a:r>
              <a:rPr lang="en-US" altLang="zh-CN" dirty="0"/>
              <a:t>("</a:t>
            </a:r>
            <a:r>
              <a:rPr lang="zh-CN" altLang="zh-CN" dirty="0"/>
              <a:t>数据库：</a:t>
            </a:r>
            <a:r>
              <a:rPr lang="en-US" altLang="zh-CN" dirty="0"/>
              <a:t>"+path);//</a:t>
            </a:r>
            <a:r>
              <a:rPr lang="zh-CN" altLang="zh-CN" dirty="0"/>
              <a:t>显示数据库文件及其路径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调用</a:t>
            </a:r>
            <a:r>
              <a:rPr lang="en-US" altLang="zh-CN" dirty="0" err="1"/>
              <a:t>SQLiteOpenHelper</a:t>
            </a:r>
            <a:r>
              <a:rPr lang="zh-CN" altLang="en-US" dirty="0"/>
              <a:t>删除数据库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2" y="1676400"/>
            <a:ext cx="10129191" cy="4495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Button </a:t>
            </a:r>
            <a:r>
              <a:rPr lang="en-US" altLang="zh-CN" dirty="0" err="1"/>
              <a:t>btDeleteDb</a:t>
            </a:r>
            <a:r>
              <a:rPr lang="en-US" altLang="zh-CN" dirty="0"/>
              <a:t>=(Button)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R.id.btDeleteDb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btDeleteDb.setOnClickListener</a:t>
            </a:r>
            <a:r>
              <a:rPr lang="en-US" altLang="zh-CN" dirty="0"/>
              <a:t>(new </a:t>
            </a:r>
            <a:r>
              <a:rPr lang="en-US" altLang="zh-CN" dirty="0" err="1"/>
              <a:t>View.OnClickListener</a:t>
            </a:r>
            <a:r>
              <a:rPr lang="en-US" altLang="zh-CN" dirty="0"/>
              <a:t>()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@Override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public void </a:t>
            </a:r>
            <a:r>
              <a:rPr lang="en-US" altLang="zh-CN" dirty="0" err="1"/>
              <a:t>onClick</a:t>
            </a:r>
            <a:r>
              <a:rPr lang="en-US" altLang="zh-CN" dirty="0"/>
              <a:t>(View v)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if(</a:t>
            </a:r>
            <a:r>
              <a:rPr lang="en-US" altLang="zh-CN" dirty="0" err="1"/>
              <a:t>myDb.isOpen</a:t>
            </a:r>
            <a:r>
              <a:rPr lang="en-US" altLang="zh-CN" dirty="0"/>
              <a:t>()){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myDb.close</a:t>
            </a:r>
            <a:r>
              <a:rPr lang="en-US" altLang="zh-CN" dirty="0"/>
              <a:t>();				//</a:t>
            </a:r>
            <a:r>
              <a:rPr lang="zh-CN" altLang="zh-CN" dirty="0"/>
              <a:t>若数据库以打开，则先将其关闭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String path=</a:t>
            </a:r>
            <a:r>
              <a:rPr lang="en-US" altLang="zh-CN" dirty="0" err="1"/>
              <a:t>myDb.getPath</a:t>
            </a:r>
            <a:r>
              <a:rPr lang="en-US" altLang="zh-CN" dirty="0"/>
              <a:t>();		//</a:t>
            </a:r>
            <a:r>
              <a:rPr lang="zh-CN" altLang="zh-CN" dirty="0"/>
              <a:t>获得数据库文件名（含路径）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File </a:t>
            </a:r>
            <a:r>
              <a:rPr lang="en-US" altLang="zh-CN" dirty="0" err="1"/>
              <a:t>db</a:t>
            </a:r>
            <a:r>
              <a:rPr lang="en-US" altLang="zh-CN" dirty="0"/>
              <a:t>=new File(path);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SQLiteDatabase.deleteDatabase</a:t>
            </a:r>
            <a:r>
              <a:rPr lang="en-US" altLang="zh-CN" dirty="0"/>
              <a:t>(</a:t>
            </a:r>
            <a:r>
              <a:rPr lang="en-US" altLang="zh-CN" dirty="0" err="1"/>
              <a:t>db</a:t>
            </a:r>
            <a:r>
              <a:rPr lang="en-US" altLang="zh-CN" dirty="0"/>
              <a:t>);	//</a:t>
            </a:r>
            <a:r>
              <a:rPr lang="zh-CN" altLang="zh-CN" dirty="0"/>
              <a:t>删除数据库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tvPath.setText</a:t>
            </a:r>
            <a:r>
              <a:rPr lang="en-US" altLang="zh-CN" dirty="0"/>
              <a:t>("</a:t>
            </a:r>
            <a:r>
              <a:rPr lang="zh-CN" altLang="zh-CN" dirty="0"/>
              <a:t>数据库已删除</a:t>
            </a:r>
            <a:r>
              <a:rPr lang="en-US" altLang="zh-CN" dirty="0"/>
              <a:t>");		//</a:t>
            </a:r>
            <a:r>
              <a:rPr lang="zh-CN" altLang="zh-CN" dirty="0"/>
              <a:t>显示数据库文件及其路径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5.3.2 </a:t>
            </a:r>
            <a:r>
              <a:rPr lang="zh-CN" altLang="en-US" dirty="0"/>
              <a:t>升级数据库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SQLiteOpenHelper</a:t>
            </a:r>
            <a:r>
              <a:rPr lang="zh-CN" altLang="zh-CN" dirty="0"/>
              <a:t>类的构造方法中的数据库版本号用于升级或降级数据库。</a:t>
            </a:r>
            <a:endParaRPr lang="en-US" altLang="zh-CN" dirty="0"/>
          </a:p>
          <a:p>
            <a:r>
              <a:rPr lang="zh-CN" altLang="zh-CN" dirty="0"/>
              <a:t>若提供的版本号比当前版本号大，则调用</a:t>
            </a:r>
            <a:r>
              <a:rPr lang="en-US" altLang="zh-CN" dirty="0" err="1"/>
              <a:t>onUpgrade</a:t>
            </a:r>
            <a:r>
              <a:rPr lang="en-US" altLang="zh-CN" dirty="0"/>
              <a:t>()</a:t>
            </a:r>
            <a:r>
              <a:rPr lang="zh-CN" altLang="zh-CN" dirty="0"/>
              <a:t>方法当前数据库升级。</a:t>
            </a:r>
            <a:endParaRPr lang="en-US" altLang="zh-CN" dirty="0"/>
          </a:p>
          <a:p>
            <a:r>
              <a:rPr lang="zh-CN" altLang="zh-CN" dirty="0"/>
              <a:t>如果提供的版本号比当前版本号小，则调用</a:t>
            </a:r>
            <a:r>
              <a:rPr lang="en-US" altLang="zh-CN" dirty="0" err="1"/>
              <a:t>onDowngrade</a:t>
            </a:r>
            <a:r>
              <a:rPr lang="en-US" altLang="zh-CN" dirty="0"/>
              <a:t>()</a:t>
            </a:r>
            <a:r>
              <a:rPr lang="zh-CN" altLang="zh-CN" dirty="0"/>
              <a:t>方法对数据库进行降级。</a:t>
            </a:r>
            <a:endParaRPr lang="zh-CN" altLang="zh-CN" dirty="0"/>
          </a:p>
          <a:p>
            <a:r>
              <a:rPr lang="zh-CN" altLang="zh-CN" dirty="0"/>
              <a:t>在上一节中，我们创建了一个数据库</a:t>
            </a:r>
            <a:r>
              <a:rPr lang="en-US" altLang="zh-CN" dirty="0" err="1"/>
              <a:t>usersdb.db</a:t>
            </a:r>
            <a:r>
              <a:rPr lang="zh-CN" altLang="zh-CN" dirty="0"/>
              <a:t>，并为其创建一个</a:t>
            </a:r>
            <a:r>
              <a:rPr lang="en-US" altLang="zh-CN" dirty="0"/>
              <a:t>users</a:t>
            </a:r>
            <a:r>
              <a:rPr lang="zh-CN" altLang="zh-CN" dirty="0"/>
              <a:t>表。</a:t>
            </a:r>
            <a:r>
              <a:rPr lang="en-US" altLang="zh-CN" dirty="0"/>
              <a:t>users</a:t>
            </a:r>
            <a:r>
              <a:rPr lang="zh-CN" altLang="zh-CN" dirty="0"/>
              <a:t>表保存用户</a:t>
            </a:r>
            <a:r>
              <a:rPr lang="en-US" altLang="zh-CN" dirty="0"/>
              <a:t>ID</a:t>
            </a:r>
            <a:r>
              <a:rPr lang="zh-CN" altLang="zh-CN" dirty="0"/>
              <a:t>和登录密码。现在如果需要增加一个数据表保存用户类型，不同类型具有不同的权限。同时，实现升级数据库功能，在升级时重建数据库中的表。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修改</a:t>
            </a:r>
            <a:r>
              <a:rPr lang="en-US" altLang="zh-CN" dirty="0" err="1"/>
              <a:t>MySQLiteHelper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package </a:t>
            </a:r>
            <a:r>
              <a:rPr lang="en-US" altLang="zh-CN" dirty="0" err="1"/>
              <a:t>com.example.xbg.usesqlite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android.content.Context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……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MySQLiteHelper</a:t>
            </a:r>
            <a:r>
              <a:rPr lang="en-US" altLang="zh-CN" dirty="0"/>
              <a:t> extends </a:t>
            </a:r>
            <a:r>
              <a:rPr lang="en-US" altLang="zh-CN" dirty="0" err="1"/>
              <a:t>SQLiteOpenHelper</a:t>
            </a:r>
            <a:r>
              <a:rPr lang="en-US" altLang="zh-CN" dirty="0"/>
              <a:t>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private static String CREATE_TABLE_USER="create table users("+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"id integer primary key autoincrement,"+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"</a:t>
            </a:r>
            <a:r>
              <a:rPr lang="en-US" altLang="zh-CN" dirty="0" err="1"/>
              <a:t>userid</a:t>
            </a:r>
            <a:r>
              <a:rPr lang="en-US" altLang="zh-CN" dirty="0"/>
              <a:t> </a:t>
            </a:r>
            <a:r>
              <a:rPr lang="en-US" altLang="zh-CN" dirty="0" err="1"/>
              <a:t>text,password</a:t>
            </a:r>
            <a:r>
              <a:rPr lang="en-US" altLang="zh-CN" dirty="0"/>
              <a:t> text)";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private static String CREATE_TABLE_TYPE="create table types("+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"id integer primary key autoincrement,"+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"</a:t>
            </a:r>
            <a:r>
              <a:rPr lang="en-US" altLang="zh-CN" b="1" dirty="0" err="1"/>
              <a:t>type_code,describe</a:t>
            </a:r>
            <a:r>
              <a:rPr lang="en-US" altLang="zh-CN" b="1" dirty="0"/>
              <a:t> text)";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……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764704"/>
            <a:ext cx="9601200" cy="540749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void </a:t>
            </a:r>
            <a:r>
              <a:rPr lang="en-US" altLang="zh-CN" dirty="0" err="1"/>
              <a:t>onCreate</a:t>
            </a:r>
            <a:r>
              <a:rPr lang="en-US" altLang="zh-CN" dirty="0"/>
              <a:t>(</a:t>
            </a:r>
            <a:r>
              <a:rPr lang="en-US" altLang="zh-CN" dirty="0" err="1"/>
              <a:t>SQLiteDatabase</a:t>
            </a:r>
            <a:r>
              <a:rPr lang="en-US" altLang="zh-CN" dirty="0"/>
              <a:t> </a:t>
            </a:r>
            <a:r>
              <a:rPr lang="en-US" altLang="zh-CN" dirty="0" err="1"/>
              <a:t>db</a:t>
            </a:r>
            <a:r>
              <a:rPr lang="en-US" altLang="zh-CN" dirty="0"/>
              <a:t>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//</a:t>
            </a:r>
            <a:r>
              <a:rPr lang="zh-CN" altLang="zh-CN" dirty="0"/>
              <a:t>执行数据库初始化操作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db.execSQL</a:t>
            </a:r>
            <a:r>
              <a:rPr lang="en-US" altLang="zh-CN" dirty="0"/>
              <a:t>(CREATE_TABLE_USER);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</a:t>
            </a:r>
            <a:r>
              <a:rPr lang="en-US" altLang="zh-CN" b="1" dirty="0" err="1"/>
              <a:t>db.execSQL</a:t>
            </a:r>
            <a:r>
              <a:rPr lang="en-US" altLang="zh-CN" b="1" dirty="0"/>
              <a:t>(CREATE_TABLE_TYPE);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Toast.makeText</a:t>
            </a:r>
            <a:r>
              <a:rPr lang="en-US" altLang="zh-CN" dirty="0"/>
              <a:t>(</a:t>
            </a:r>
            <a:r>
              <a:rPr lang="en-US" altLang="zh-CN" dirty="0" err="1"/>
              <a:t>sContext</a:t>
            </a:r>
            <a:r>
              <a:rPr lang="en-US" altLang="zh-CN" dirty="0"/>
              <a:t>,"</a:t>
            </a:r>
            <a:r>
              <a:rPr lang="zh-CN" altLang="zh-CN" dirty="0"/>
              <a:t>成功创建数据表</a:t>
            </a:r>
            <a:r>
              <a:rPr lang="en-US" altLang="zh-CN" dirty="0"/>
              <a:t>",</a:t>
            </a:r>
            <a:r>
              <a:rPr lang="en-US" altLang="zh-CN" dirty="0" err="1"/>
              <a:t>Toast.LENGTH_LONG</a:t>
            </a:r>
            <a:r>
              <a:rPr lang="en-US" altLang="zh-CN" dirty="0"/>
              <a:t>).show();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@Override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public void </a:t>
            </a:r>
            <a:r>
              <a:rPr lang="en-US" altLang="zh-CN" dirty="0" err="1"/>
              <a:t>onUpgrade</a:t>
            </a:r>
            <a:r>
              <a:rPr lang="en-US" altLang="zh-CN" dirty="0"/>
              <a:t>(</a:t>
            </a:r>
            <a:r>
              <a:rPr lang="en-US" altLang="zh-CN" dirty="0" err="1"/>
              <a:t>SQLiteDatabase</a:t>
            </a:r>
            <a:r>
              <a:rPr lang="en-US" altLang="zh-CN" dirty="0"/>
              <a:t> </a:t>
            </a:r>
            <a:r>
              <a:rPr lang="en-US" altLang="zh-CN" dirty="0" err="1"/>
              <a:t>db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oldVersion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newVersion</a:t>
            </a:r>
            <a:r>
              <a:rPr lang="en-US" altLang="zh-CN" dirty="0"/>
              <a:t>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//</a:t>
            </a:r>
            <a:r>
              <a:rPr lang="zh-CN" altLang="zh-CN" dirty="0"/>
              <a:t>执行数据库升级操作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</a:t>
            </a:r>
            <a:r>
              <a:rPr lang="en-US" altLang="zh-CN" b="1" dirty="0" err="1"/>
              <a:t>db.execSQL</a:t>
            </a:r>
            <a:r>
              <a:rPr lang="en-US" altLang="zh-CN" b="1" dirty="0"/>
              <a:t>("drop table if exists users");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</a:t>
            </a:r>
            <a:r>
              <a:rPr lang="en-US" altLang="zh-CN" b="1" dirty="0" err="1"/>
              <a:t>db.execSQL</a:t>
            </a:r>
            <a:r>
              <a:rPr lang="en-US" altLang="zh-CN" b="1" dirty="0"/>
              <a:t>("drop table if exists types");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</a:t>
            </a:r>
            <a:r>
              <a:rPr lang="en-US" altLang="zh-CN" b="1" dirty="0" err="1"/>
              <a:t>onCreate</a:t>
            </a:r>
            <a:r>
              <a:rPr lang="en-US" altLang="zh-CN" b="1" dirty="0"/>
              <a:t>(</a:t>
            </a:r>
            <a:r>
              <a:rPr lang="en-US" altLang="zh-CN" b="1" dirty="0" err="1"/>
              <a:t>db</a:t>
            </a:r>
            <a:r>
              <a:rPr lang="en-US" altLang="zh-CN" b="1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修改</a:t>
            </a:r>
            <a:r>
              <a:rPr lang="en-US" altLang="zh-CN" dirty="0" err="1"/>
              <a:t>MainActivity</a:t>
            </a:r>
            <a:r>
              <a:rPr lang="zh-CN" altLang="zh-CN" dirty="0"/>
              <a:t>，添加一个按钮来执行数据库升级操作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2" y="1676400"/>
            <a:ext cx="10417223" cy="4495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Button </a:t>
            </a:r>
            <a:r>
              <a:rPr lang="en-US" altLang="zh-CN" dirty="0" err="1"/>
              <a:t>btUpgradeDb</a:t>
            </a:r>
            <a:r>
              <a:rPr lang="en-US" altLang="zh-CN" dirty="0"/>
              <a:t>=(Button)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R.id.btUpgradeDb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btUpgradeDb.setOnClickListener</a:t>
            </a:r>
            <a:r>
              <a:rPr lang="en-US" altLang="zh-CN" dirty="0"/>
              <a:t>(new </a:t>
            </a:r>
            <a:r>
              <a:rPr lang="en-US" altLang="zh-CN" dirty="0" err="1"/>
              <a:t>View.OnClickListener</a:t>
            </a:r>
            <a:r>
              <a:rPr lang="en-US" altLang="zh-CN" dirty="0"/>
              <a:t>()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@Override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public void </a:t>
            </a:r>
            <a:r>
              <a:rPr lang="en-US" altLang="zh-CN" dirty="0" err="1"/>
              <a:t>onClick</a:t>
            </a:r>
            <a:r>
              <a:rPr lang="en-US" altLang="zh-CN" dirty="0"/>
              <a:t>(View v)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en-US" altLang="zh-CN" b="1" dirty="0" err="1"/>
              <a:t>sqLiteHelper</a:t>
            </a:r>
            <a:r>
              <a:rPr lang="en-US" altLang="zh-CN" b="1" dirty="0"/>
              <a:t>=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       new </a:t>
            </a:r>
            <a:r>
              <a:rPr lang="en-US" altLang="zh-CN" b="1" dirty="0" err="1"/>
              <a:t>MySQLiteHelper</a:t>
            </a:r>
            <a:r>
              <a:rPr lang="en-US" altLang="zh-CN" b="1" dirty="0"/>
              <a:t>(MainActivity.this,"usersdb.db",null,2);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en-US" altLang="zh-CN" b="1" dirty="0" err="1"/>
              <a:t>myDb</a:t>
            </a:r>
            <a:r>
              <a:rPr lang="en-US" altLang="zh-CN" b="1" dirty="0"/>
              <a:t>=</a:t>
            </a:r>
            <a:r>
              <a:rPr lang="en-US" altLang="zh-CN" b="1" dirty="0" err="1"/>
              <a:t>sqLiteHelper.getWritableDatabase</a:t>
            </a:r>
            <a:r>
              <a:rPr lang="en-US" altLang="zh-CN" b="1" dirty="0"/>
              <a:t>();//</a:t>
            </a:r>
            <a:r>
              <a:rPr lang="zh-CN" altLang="zh-CN" b="1" dirty="0"/>
              <a:t>完成数据库升级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});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5.3.3 </a:t>
            </a:r>
            <a:r>
              <a:rPr lang="zh-CN" altLang="en-US" dirty="0"/>
              <a:t>添加数据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QLiteDatabase</a:t>
            </a:r>
            <a:r>
              <a:rPr lang="zh-CN" altLang="zh-CN" dirty="0"/>
              <a:t>对象的</a:t>
            </a:r>
            <a:r>
              <a:rPr lang="en-US" altLang="zh-CN" dirty="0"/>
              <a:t>insert()</a:t>
            </a:r>
            <a:r>
              <a:rPr lang="zh-CN" altLang="zh-CN" dirty="0"/>
              <a:t>方法用于为表添加记录。</a:t>
            </a:r>
            <a:r>
              <a:rPr lang="en-US" altLang="zh-CN" dirty="0"/>
              <a:t>insert()</a:t>
            </a:r>
            <a:r>
              <a:rPr lang="zh-CN" altLang="zh-CN" dirty="0"/>
              <a:t>方法基本格式如下：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insert(String table, String </a:t>
            </a:r>
            <a:r>
              <a:rPr lang="en-US" altLang="zh-CN" dirty="0" err="1"/>
              <a:t>nullColumnHack</a:t>
            </a:r>
            <a:r>
              <a:rPr lang="en-US" altLang="zh-CN" dirty="0"/>
              <a:t>, </a:t>
            </a:r>
            <a:r>
              <a:rPr lang="en-US" altLang="zh-CN" dirty="0" err="1"/>
              <a:t>ContentValues</a:t>
            </a:r>
            <a:r>
              <a:rPr lang="en-US" altLang="zh-CN" dirty="0"/>
              <a:t> values)</a:t>
            </a:r>
            <a:endParaRPr lang="zh-CN" altLang="zh-CN" dirty="0"/>
          </a:p>
          <a:p>
            <a:r>
              <a:rPr lang="zh-CN" altLang="zh-CN" dirty="0"/>
              <a:t>参数</a:t>
            </a:r>
            <a:r>
              <a:rPr lang="en-US" altLang="zh-CN" dirty="0"/>
              <a:t>table</a:t>
            </a:r>
            <a:r>
              <a:rPr lang="zh-CN" altLang="zh-CN" dirty="0"/>
              <a:t>指定要添加记录的表的名称。参数</a:t>
            </a:r>
            <a:r>
              <a:rPr lang="en-US" altLang="zh-CN" dirty="0" err="1"/>
              <a:t>nullColumnHack</a:t>
            </a:r>
            <a:r>
              <a:rPr lang="zh-CN" altLang="zh-CN" dirty="0"/>
              <a:t>指定记录中需要赋值为</a:t>
            </a:r>
            <a:r>
              <a:rPr lang="en-US" altLang="zh-CN" dirty="0"/>
              <a:t>Null</a:t>
            </a:r>
            <a:r>
              <a:rPr lang="zh-CN" altLang="zh-CN" dirty="0"/>
              <a:t>的列名，可用</a:t>
            </a:r>
            <a:r>
              <a:rPr lang="en-US" altLang="zh-CN" dirty="0"/>
              <a:t>Null</a:t>
            </a:r>
            <a:r>
              <a:rPr lang="zh-CN" altLang="zh-CN" dirty="0"/>
              <a:t>作参数表示没有列需要赋值为</a:t>
            </a:r>
            <a:r>
              <a:rPr lang="en-US" altLang="zh-CN" dirty="0"/>
              <a:t>Null</a:t>
            </a:r>
            <a:r>
              <a:rPr lang="zh-CN" altLang="zh-CN" dirty="0"/>
              <a:t>。参数</a:t>
            </a:r>
            <a:r>
              <a:rPr lang="en-US" altLang="zh-CN" dirty="0"/>
              <a:t>values </a:t>
            </a:r>
            <a:r>
              <a:rPr lang="zh-CN" altLang="zh-CN" dirty="0"/>
              <a:t>包含要添加的记录数据。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2" y="-9500"/>
            <a:ext cx="9601200" cy="1143000"/>
          </a:xfrm>
        </p:spPr>
        <p:txBody>
          <a:bodyPr/>
          <a:lstStyle/>
          <a:p>
            <a:r>
              <a:rPr lang="zh-CN" altLang="zh-CN" dirty="0"/>
              <a:t>单击按钮时，将用户输入的记录数据添加到表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2" y="1285900"/>
            <a:ext cx="9601200" cy="567149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Button </a:t>
            </a:r>
            <a:r>
              <a:rPr lang="en-US" altLang="zh-CN" dirty="0" err="1"/>
              <a:t>btAdd</a:t>
            </a:r>
            <a:r>
              <a:rPr lang="en-US" altLang="zh-CN" dirty="0"/>
              <a:t>=(Button)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R.id.btAdd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btAdd.setOnClickListener</a:t>
            </a:r>
            <a:r>
              <a:rPr lang="en-US" altLang="zh-CN" dirty="0"/>
              <a:t>(new </a:t>
            </a:r>
            <a:r>
              <a:rPr lang="en-US" altLang="zh-CN" dirty="0" err="1"/>
              <a:t>View.OnClickListener</a:t>
            </a:r>
            <a:r>
              <a:rPr lang="en-US" altLang="zh-CN" dirty="0"/>
              <a:t>()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@Override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public void </a:t>
            </a:r>
            <a:r>
              <a:rPr lang="en-US" altLang="zh-CN" dirty="0" err="1"/>
              <a:t>onClick</a:t>
            </a:r>
            <a:r>
              <a:rPr lang="en-US" altLang="zh-CN" dirty="0"/>
              <a:t>(View v)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if(</a:t>
            </a:r>
            <a:r>
              <a:rPr lang="en-US" altLang="zh-CN" dirty="0" err="1"/>
              <a:t>myDb</a:t>
            </a:r>
            <a:r>
              <a:rPr lang="en-US" altLang="zh-CN" dirty="0"/>
              <a:t>==null){            return;}		//</a:t>
            </a:r>
            <a:r>
              <a:rPr lang="zh-CN" altLang="zh-CN" dirty="0"/>
              <a:t>在没有创建数据库时，不执行添加数据操作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ContentValues</a:t>
            </a:r>
            <a:r>
              <a:rPr lang="en-US" altLang="zh-CN" dirty="0"/>
              <a:t> cv=new </a:t>
            </a:r>
            <a:r>
              <a:rPr lang="en-US" altLang="zh-CN" dirty="0" err="1"/>
              <a:t>ContentValues</a:t>
            </a:r>
            <a:r>
              <a:rPr lang="en-US" altLang="zh-CN" dirty="0"/>
              <a:t>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EditText</a:t>
            </a:r>
            <a:r>
              <a:rPr lang="en-US" altLang="zh-CN" dirty="0"/>
              <a:t> </a:t>
            </a:r>
            <a:r>
              <a:rPr lang="en-US" altLang="zh-CN" dirty="0" err="1"/>
              <a:t>etID</a:t>
            </a:r>
            <a:r>
              <a:rPr lang="en-US" altLang="zh-CN" dirty="0"/>
              <a:t>= (</a:t>
            </a:r>
            <a:r>
              <a:rPr lang="en-US" altLang="zh-CN" dirty="0" err="1"/>
              <a:t>EditText</a:t>
            </a:r>
            <a:r>
              <a:rPr lang="en-US" altLang="zh-CN" dirty="0"/>
              <a:t>) 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R.id.etName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EditText</a:t>
            </a:r>
            <a:r>
              <a:rPr lang="en-US" altLang="zh-CN" dirty="0"/>
              <a:t> </a:t>
            </a:r>
            <a:r>
              <a:rPr lang="en-US" altLang="zh-CN" dirty="0" err="1"/>
              <a:t>etPwd</a:t>
            </a:r>
            <a:r>
              <a:rPr lang="en-US" altLang="zh-CN" dirty="0"/>
              <a:t>= (</a:t>
            </a:r>
            <a:r>
              <a:rPr lang="en-US" altLang="zh-CN" dirty="0" err="1"/>
              <a:t>EditText</a:t>
            </a:r>
            <a:r>
              <a:rPr lang="en-US" altLang="zh-CN" dirty="0"/>
              <a:t>) 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R.id.etPassword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String name=</a:t>
            </a:r>
            <a:r>
              <a:rPr lang="en-US" altLang="zh-CN" dirty="0" err="1"/>
              <a:t>etID.getText</a:t>
            </a:r>
            <a:r>
              <a:rPr lang="en-US" altLang="zh-CN" dirty="0"/>
              <a:t>().</a:t>
            </a:r>
            <a:r>
              <a:rPr lang="en-US" altLang="zh-CN" dirty="0" err="1"/>
              <a:t>toString</a:t>
            </a:r>
            <a:r>
              <a:rPr lang="en-US" altLang="zh-CN" dirty="0"/>
              <a:t>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String password=</a:t>
            </a:r>
            <a:r>
              <a:rPr lang="en-US" altLang="zh-CN" dirty="0" err="1"/>
              <a:t>etPwd.getText</a:t>
            </a:r>
            <a:r>
              <a:rPr lang="en-US" altLang="zh-CN" dirty="0"/>
              <a:t>().</a:t>
            </a:r>
            <a:r>
              <a:rPr lang="en-US" altLang="zh-CN" dirty="0" err="1"/>
              <a:t>toString</a:t>
            </a:r>
            <a:r>
              <a:rPr lang="en-US" altLang="zh-CN" dirty="0"/>
              <a:t>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cv.put</a:t>
            </a:r>
            <a:r>
              <a:rPr lang="en-US" altLang="zh-CN" dirty="0"/>
              <a:t>("</a:t>
            </a:r>
            <a:r>
              <a:rPr lang="en-US" altLang="zh-CN" dirty="0" err="1"/>
              <a:t>userid</a:t>
            </a:r>
            <a:r>
              <a:rPr lang="en-US" altLang="zh-CN" dirty="0"/>
              <a:t>",name);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cv.put</a:t>
            </a:r>
            <a:r>
              <a:rPr lang="en-US" altLang="zh-CN" dirty="0"/>
              <a:t>("</a:t>
            </a:r>
            <a:r>
              <a:rPr lang="en-US" altLang="zh-CN" dirty="0" err="1"/>
              <a:t>password",password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myDb.insert</a:t>
            </a:r>
            <a:r>
              <a:rPr lang="en-US" altLang="zh-CN" dirty="0"/>
              <a:t>("users",</a:t>
            </a:r>
            <a:r>
              <a:rPr lang="en-US" altLang="zh-CN" dirty="0" err="1"/>
              <a:t>null,cv</a:t>
            </a:r>
            <a:r>
              <a:rPr lang="en-US" altLang="zh-CN" dirty="0"/>
              <a:t>);			//</a:t>
            </a:r>
            <a:r>
              <a:rPr lang="zh-CN" altLang="zh-CN" dirty="0"/>
              <a:t>将数据添加到数据表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Toast.makeText</a:t>
            </a:r>
            <a:r>
              <a:rPr lang="en-US" altLang="zh-CN" dirty="0"/>
              <a:t>(</a:t>
            </a:r>
            <a:r>
              <a:rPr lang="en-US" altLang="zh-CN" dirty="0" err="1"/>
              <a:t>MainActivity.this</a:t>
            </a:r>
            <a:r>
              <a:rPr lang="en-US" altLang="zh-CN" dirty="0"/>
              <a:t>,"</a:t>
            </a:r>
            <a:r>
              <a:rPr lang="zh-CN" altLang="zh-CN" dirty="0"/>
              <a:t>成功添加记录</a:t>
            </a:r>
            <a:r>
              <a:rPr lang="en-US" altLang="zh-CN" dirty="0"/>
              <a:t>",</a:t>
            </a:r>
            <a:r>
              <a:rPr lang="en-US" altLang="zh-CN" dirty="0" err="1"/>
              <a:t>Toast.LENGTH_LONG</a:t>
            </a:r>
            <a:r>
              <a:rPr lang="en-US" altLang="zh-CN" dirty="0"/>
              <a:t>).show();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refreshList</a:t>
            </a:r>
            <a:r>
              <a:rPr lang="en-US" altLang="zh-CN" dirty="0"/>
              <a:t>();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5.3.4 </a:t>
            </a:r>
            <a:r>
              <a:rPr lang="zh-CN" altLang="en-US" dirty="0"/>
              <a:t>更新数据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SQLiteDatabase</a:t>
            </a:r>
            <a:r>
              <a:rPr lang="zh-CN" altLang="zh-CN" dirty="0"/>
              <a:t>对象的</a:t>
            </a:r>
            <a:r>
              <a:rPr lang="en-US" altLang="zh-CN" dirty="0"/>
              <a:t>update()</a:t>
            </a:r>
            <a:r>
              <a:rPr lang="zh-CN" altLang="zh-CN" dirty="0"/>
              <a:t>方法用于更新数据。</a:t>
            </a:r>
            <a:r>
              <a:rPr lang="en-US" altLang="zh-CN" dirty="0"/>
              <a:t>update ()</a:t>
            </a:r>
            <a:r>
              <a:rPr lang="zh-CN" altLang="zh-CN" dirty="0"/>
              <a:t>方法基本格式如下：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update(String table, </a:t>
            </a:r>
            <a:r>
              <a:rPr lang="en-US" altLang="zh-CN" dirty="0" err="1"/>
              <a:t>ContentValues</a:t>
            </a:r>
            <a:r>
              <a:rPr lang="en-US" altLang="zh-CN" dirty="0"/>
              <a:t> values, String </a:t>
            </a:r>
            <a:r>
              <a:rPr lang="en-US" altLang="zh-CN" dirty="0" err="1"/>
              <a:t>whereClause</a:t>
            </a:r>
            <a:r>
              <a:rPr lang="en-US" altLang="zh-CN" dirty="0"/>
              <a:t>, String[] </a:t>
            </a:r>
            <a:r>
              <a:rPr lang="en-US" altLang="zh-CN" dirty="0" err="1"/>
              <a:t>whereArgs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zh-CN" altLang="zh-CN" dirty="0"/>
              <a:t>参数</a:t>
            </a:r>
            <a:r>
              <a:rPr lang="en-US" altLang="zh-CN" dirty="0"/>
              <a:t>table</a:t>
            </a:r>
            <a:r>
              <a:rPr lang="zh-CN" altLang="zh-CN" dirty="0"/>
              <a:t>指定要更新的数据所在的表的名称。</a:t>
            </a:r>
            <a:endParaRPr lang="en-US" altLang="zh-CN" dirty="0"/>
          </a:p>
          <a:p>
            <a:r>
              <a:rPr lang="zh-CN" altLang="zh-CN" dirty="0"/>
              <a:t>参数</a:t>
            </a:r>
            <a:r>
              <a:rPr lang="en-US" altLang="zh-CN" dirty="0"/>
              <a:t>values </a:t>
            </a:r>
            <a:r>
              <a:rPr lang="zh-CN" altLang="zh-CN" dirty="0"/>
              <a:t>包含要更新的列的值。</a:t>
            </a:r>
            <a:endParaRPr lang="en-US" altLang="zh-CN" dirty="0"/>
          </a:p>
          <a:p>
            <a:r>
              <a:rPr lang="zh-CN" altLang="zh-CN" dirty="0"/>
              <a:t>参数</a:t>
            </a:r>
            <a:r>
              <a:rPr lang="en-US" altLang="zh-CN" dirty="0" err="1"/>
              <a:t>whereClause</a:t>
            </a:r>
            <a:r>
              <a:rPr lang="zh-CN" altLang="zh-CN" dirty="0"/>
              <a:t>指定记录筛选条件，只有符合条件的记录才修改指定列，其中用问号指定需要填充的参数。</a:t>
            </a:r>
            <a:endParaRPr lang="en-US" altLang="zh-CN" dirty="0"/>
          </a:p>
          <a:p>
            <a:r>
              <a:rPr lang="en-US" altLang="zh-CN" dirty="0" err="1"/>
              <a:t>whereArgs</a:t>
            </a:r>
            <a:r>
              <a:rPr lang="zh-CN" altLang="zh-CN" dirty="0"/>
              <a:t>指定要填充到</a:t>
            </a:r>
            <a:r>
              <a:rPr lang="en-US" altLang="zh-CN" dirty="0" err="1"/>
              <a:t>whereClause</a:t>
            </a:r>
            <a:r>
              <a:rPr lang="zh-CN" altLang="zh-CN" dirty="0"/>
              <a:t>中的参数值。</a:t>
            </a:r>
            <a:endParaRPr lang="en-US" altLang="zh-CN" dirty="0"/>
          </a:p>
          <a:p>
            <a:r>
              <a:rPr lang="en-US" altLang="zh-CN" dirty="0"/>
              <a:t>update()</a:t>
            </a:r>
            <a:r>
              <a:rPr lang="zh-CN" altLang="zh-CN" dirty="0"/>
              <a:t>方法返回被更新的记录数。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用输入的数据更新表中的记录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2" y="1676400"/>
            <a:ext cx="10057183" cy="5064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Button </a:t>
            </a:r>
            <a:r>
              <a:rPr lang="en-US" altLang="zh-CN" dirty="0" err="1"/>
              <a:t>btUpdate</a:t>
            </a:r>
            <a:r>
              <a:rPr lang="en-US" altLang="zh-CN" dirty="0"/>
              <a:t>=(Button)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R.id.btUpdate</a:t>
            </a:r>
            <a:r>
              <a:rPr lang="en-US" altLang="zh-CN" dirty="0"/>
              <a:t>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btUpdate.setOnClickListener</a:t>
            </a:r>
            <a:r>
              <a:rPr lang="en-US" altLang="zh-CN" dirty="0"/>
              <a:t>(new </a:t>
            </a:r>
            <a:r>
              <a:rPr lang="en-US" altLang="zh-CN" dirty="0" err="1"/>
              <a:t>View.OnClickListener</a:t>
            </a:r>
            <a:r>
              <a:rPr lang="en-US" altLang="zh-CN" dirty="0"/>
              <a:t>()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@Override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public void </a:t>
            </a:r>
            <a:r>
              <a:rPr lang="en-US" altLang="zh-CN" dirty="0" err="1"/>
              <a:t>onClick</a:t>
            </a:r>
            <a:r>
              <a:rPr lang="en-US" altLang="zh-CN" dirty="0"/>
              <a:t>(View v)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if(</a:t>
            </a:r>
            <a:r>
              <a:rPr lang="en-US" altLang="zh-CN" dirty="0" err="1"/>
              <a:t>myDb</a:t>
            </a:r>
            <a:r>
              <a:rPr lang="en-US" altLang="zh-CN" dirty="0"/>
              <a:t>==null){ return;}//</a:t>
            </a:r>
            <a:r>
              <a:rPr lang="zh-CN" altLang="en-US" dirty="0"/>
              <a:t>在没有创建数据库时，不执行后继操作       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 err="1"/>
              <a:t>EditText</a:t>
            </a:r>
            <a:r>
              <a:rPr lang="en-US" altLang="zh-CN" dirty="0"/>
              <a:t> </a:t>
            </a:r>
            <a:r>
              <a:rPr lang="en-US" altLang="zh-CN" dirty="0" err="1"/>
              <a:t>etID</a:t>
            </a:r>
            <a:r>
              <a:rPr lang="en-US" altLang="zh-CN" dirty="0"/>
              <a:t>= (</a:t>
            </a:r>
            <a:r>
              <a:rPr lang="en-US" altLang="zh-CN" dirty="0" err="1"/>
              <a:t>EditText</a:t>
            </a:r>
            <a:r>
              <a:rPr lang="en-US" altLang="zh-CN" dirty="0"/>
              <a:t>) 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R.id.etName</a:t>
            </a:r>
            <a:r>
              <a:rPr lang="en-US" altLang="zh-CN" dirty="0"/>
              <a:t>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EditText</a:t>
            </a:r>
            <a:r>
              <a:rPr lang="en-US" altLang="zh-CN" dirty="0"/>
              <a:t> </a:t>
            </a:r>
            <a:r>
              <a:rPr lang="en-US" altLang="zh-CN" dirty="0" err="1"/>
              <a:t>etPwd</a:t>
            </a:r>
            <a:r>
              <a:rPr lang="en-US" altLang="zh-CN" dirty="0"/>
              <a:t>= (</a:t>
            </a:r>
            <a:r>
              <a:rPr lang="en-US" altLang="zh-CN" dirty="0" err="1"/>
              <a:t>EditText</a:t>
            </a:r>
            <a:r>
              <a:rPr lang="en-US" altLang="zh-CN" dirty="0"/>
              <a:t>) 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R.id.etPassword</a:t>
            </a:r>
            <a:r>
              <a:rPr lang="en-US" altLang="zh-CN" dirty="0"/>
              <a:t>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String name=</a:t>
            </a:r>
            <a:r>
              <a:rPr lang="en-US" altLang="zh-CN" dirty="0" err="1"/>
              <a:t>etID.getText</a:t>
            </a:r>
            <a:r>
              <a:rPr lang="en-US" altLang="zh-CN" dirty="0"/>
              <a:t>().</a:t>
            </a:r>
            <a:r>
              <a:rPr lang="en-US" altLang="zh-CN" dirty="0" err="1"/>
              <a:t>toString</a:t>
            </a:r>
            <a:r>
              <a:rPr lang="en-US" altLang="zh-CN" dirty="0"/>
              <a:t>();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String password=</a:t>
            </a:r>
            <a:r>
              <a:rPr lang="en-US" altLang="zh-CN" dirty="0" err="1"/>
              <a:t>etPwd.getText</a:t>
            </a:r>
            <a:r>
              <a:rPr lang="en-US" altLang="zh-CN" dirty="0"/>
              <a:t>().</a:t>
            </a:r>
            <a:r>
              <a:rPr lang="en-US" altLang="zh-CN" dirty="0" err="1"/>
              <a:t>toString</a:t>
            </a:r>
            <a:r>
              <a:rPr lang="en-US" altLang="zh-CN" dirty="0"/>
              <a:t>();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ContentValues</a:t>
            </a:r>
            <a:r>
              <a:rPr lang="en-US" altLang="zh-CN" dirty="0"/>
              <a:t> cv=new </a:t>
            </a:r>
            <a:r>
              <a:rPr lang="en-US" altLang="zh-CN" dirty="0" err="1"/>
              <a:t>ContentValues</a:t>
            </a:r>
            <a:r>
              <a:rPr lang="en-US" altLang="zh-CN" dirty="0"/>
              <a:t>();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cv.put</a:t>
            </a:r>
            <a:r>
              <a:rPr lang="en-US" altLang="zh-CN" dirty="0"/>
              <a:t>("</a:t>
            </a:r>
            <a:r>
              <a:rPr lang="en-US" altLang="zh-CN" dirty="0" err="1"/>
              <a:t>password",password</a:t>
            </a:r>
            <a:r>
              <a:rPr lang="en-US" altLang="zh-CN" dirty="0"/>
              <a:t>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myDb.update</a:t>
            </a:r>
            <a:r>
              <a:rPr lang="en-US" altLang="zh-CN" dirty="0"/>
              <a:t>("users",cv,"</a:t>
            </a:r>
            <a:r>
              <a:rPr lang="en-US" altLang="zh-CN" dirty="0" err="1"/>
              <a:t>userid</a:t>
            </a:r>
            <a:r>
              <a:rPr lang="en-US" altLang="zh-CN" dirty="0"/>
              <a:t>=?",new String[]{name});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Toast.makeText</a:t>
            </a:r>
            <a:r>
              <a:rPr lang="en-US" altLang="zh-CN" dirty="0"/>
              <a:t>(</a:t>
            </a:r>
            <a:r>
              <a:rPr lang="en-US" altLang="zh-CN" dirty="0" err="1"/>
              <a:t>MainActivity.this</a:t>
            </a:r>
            <a:r>
              <a:rPr lang="en-US" altLang="zh-CN" dirty="0"/>
              <a:t>,"</a:t>
            </a:r>
            <a:r>
              <a:rPr lang="zh-CN" altLang="en-US" dirty="0"/>
              <a:t>成功修改记录</a:t>
            </a:r>
            <a:r>
              <a:rPr lang="en-US" altLang="zh-CN" dirty="0"/>
              <a:t>",</a:t>
            </a:r>
            <a:r>
              <a:rPr lang="en-US" altLang="zh-CN" dirty="0" err="1"/>
              <a:t>Toast.LENGTH_LONG</a:t>
            </a:r>
            <a:r>
              <a:rPr lang="en-US" altLang="zh-CN" dirty="0"/>
              <a:t>).show();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refreshList</a:t>
            </a:r>
            <a:r>
              <a:rPr lang="en-US" altLang="zh-CN" dirty="0"/>
              <a:t>();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5.1.1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读写内部存储文件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4495800"/>
          </a:xfrm>
        </p:spPr>
        <p:txBody>
          <a:bodyPr/>
          <a:lstStyle/>
          <a:p>
            <a:r>
              <a:rPr lang="en-US" altLang="zh-CN" dirty="0"/>
              <a:t>Android</a:t>
            </a:r>
            <a:r>
              <a:rPr lang="zh-CN" altLang="zh-CN" dirty="0"/>
              <a:t>运行应用程序直接在内部存储器中存放访问。默认情况下，保存到内部存储器中的文件是</a:t>
            </a:r>
            <a:r>
              <a:rPr lang="zh-CN" altLang="zh-CN" dirty="0">
                <a:highlight>
                  <a:srgbClr val="FFFF00"/>
                </a:highlight>
              </a:rPr>
              <a:t>当前应用的私有文件</a:t>
            </a:r>
            <a:r>
              <a:rPr lang="zh-CN" altLang="zh-CN" dirty="0"/>
              <a:t>，其他应用或用户不能访问。在卸载应用时，文件也会随之删除。</a:t>
            </a:r>
            <a:endParaRPr lang="zh-CN" altLang="zh-CN" dirty="0"/>
          </a:p>
          <a:p>
            <a:r>
              <a:rPr lang="en-US" altLang="zh-CN" dirty="0"/>
              <a:t>Context</a:t>
            </a:r>
            <a:r>
              <a:rPr lang="zh-CN" altLang="zh-CN" dirty="0"/>
              <a:t>类的</a:t>
            </a:r>
            <a:r>
              <a:rPr lang="en-US" altLang="zh-CN" dirty="0" err="1"/>
              <a:t>openFileOutput</a:t>
            </a:r>
            <a:r>
              <a:rPr lang="en-US" altLang="zh-CN" dirty="0"/>
              <a:t>()</a:t>
            </a:r>
            <a:r>
              <a:rPr lang="zh-CN" altLang="zh-CN" dirty="0"/>
              <a:t>方法用于打开一个内部存储文件，向文件写入数据，其基本格式如下：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FileOutputStream</a:t>
            </a:r>
            <a:r>
              <a:rPr lang="en-US" altLang="zh-CN" dirty="0"/>
              <a:t> </a:t>
            </a:r>
            <a:r>
              <a:rPr lang="en-US" altLang="zh-CN" dirty="0" err="1"/>
              <a:t>fos</a:t>
            </a:r>
            <a:r>
              <a:rPr lang="en-US" altLang="zh-CN" dirty="0"/>
              <a:t> =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</a:t>
            </a:r>
            <a:r>
              <a:rPr lang="en-US" altLang="zh-CN" dirty="0" err="1"/>
              <a:t>openFileOutput</a:t>
            </a:r>
            <a:r>
              <a:rPr lang="en-US" altLang="zh-CN" dirty="0"/>
              <a:t>(FILENAME, </a:t>
            </a:r>
            <a:r>
              <a:rPr lang="en-US" altLang="zh-CN" dirty="0" err="1"/>
              <a:t>Context.MODE_PRIVATE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5.3.5 </a:t>
            </a:r>
            <a:r>
              <a:rPr lang="zh-CN" altLang="en-US" dirty="0"/>
              <a:t>删除数据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SQLiteDatabase</a:t>
            </a:r>
            <a:r>
              <a:rPr lang="zh-CN" altLang="zh-CN" dirty="0"/>
              <a:t>对象的</a:t>
            </a:r>
            <a:r>
              <a:rPr lang="en-US" altLang="zh-CN" dirty="0"/>
              <a:t>delete()</a:t>
            </a:r>
            <a:r>
              <a:rPr lang="zh-CN" altLang="zh-CN" dirty="0"/>
              <a:t>方法用于删除数据。</a:t>
            </a:r>
            <a:r>
              <a:rPr lang="en-US" altLang="zh-CN" dirty="0"/>
              <a:t>delete()</a:t>
            </a:r>
            <a:r>
              <a:rPr lang="zh-CN" altLang="zh-CN" dirty="0"/>
              <a:t>方法基本格式如下：</a:t>
            </a:r>
            <a:endParaRPr lang="zh-CN" altLang="zh-CN" dirty="0"/>
          </a:p>
          <a:p>
            <a:pPr lvl="1"/>
            <a:r>
              <a:rPr lang="en-US" altLang="zh-CN" dirty="0"/>
              <a:t>delete(String table, String </a:t>
            </a:r>
            <a:r>
              <a:rPr lang="en-US" altLang="zh-CN" dirty="0" err="1"/>
              <a:t>whereClause</a:t>
            </a:r>
            <a:r>
              <a:rPr lang="en-US" altLang="zh-CN" dirty="0"/>
              <a:t>, String[] </a:t>
            </a:r>
            <a:r>
              <a:rPr lang="en-US" altLang="zh-CN" dirty="0" err="1"/>
              <a:t>whereArgs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zh-CN" altLang="zh-CN" dirty="0"/>
              <a:t>各参数意义与</a:t>
            </a:r>
            <a:r>
              <a:rPr lang="en-US" altLang="zh-CN" dirty="0"/>
              <a:t>update()</a:t>
            </a:r>
            <a:r>
              <a:rPr lang="zh-CN" altLang="zh-CN" dirty="0"/>
              <a:t>方法类似，只有符合条件的记录才被删除。</a:t>
            </a:r>
            <a:endParaRPr lang="en-US" altLang="zh-CN" dirty="0"/>
          </a:p>
          <a:p>
            <a:pPr lvl="1"/>
            <a:r>
              <a:rPr lang="en-US" altLang="zh-CN" dirty="0"/>
              <a:t>delete()</a:t>
            </a:r>
            <a:r>
              <a:rPr lang="zh-CN" altLang="zh-CN" dirty="0"/>
              <a:t>方法返回被删除的记录数。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将用户输入的数据作为条件删除表中的记录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2" y="1676400"/>
            <a:ext cx="10705255" cy="5181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Button </a:t>
            </a:r>
            <a:r>
              <a:rPr lang="en-US" altLang="zh-CN" dirty="0" err="1"/>
              <a:t>btDelete</a:t>
            </a:r>
            <a:r>
              <a:rPr lang="en-US" altLang="zh-CN" dirty="0"/>
              <a:t>=(Button)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R.id.btDelete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btDelete.setOnClickListener</a:t>
            </a:r>
            <a:r>
              <a:rPr lang="en-US" altLang="zh-CN" dirty="0"/>
              <a:t>(new </a:t>
            </a:r>
            <a:r>
              <a:rPr lang="en-US" altLang="zh-CN" dirty="0" err="1"/>
              <a:t>View.OnClickListener</a:t>
            </a:r>
            <a:r>
              <a:rPr lang="en-US" altLang="zh-CN" dirty="0"/>
              <a:t>()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@Override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public void </a:t>
            </a:r>
            <a:r>
              <a:rPr lang="en-US" altLang="zh-CN" dirty="0" err="1"/>
              <a:t>onClick</a:t>
            </a:r>
            <a:r>
              <a:rPr lang="en-US" altLang="zh-CN" dirty="0"/>
              <a:t>(View v)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if(</a:t>
            </a:r>
            <a:r>
              <a:rPr lang="en-US" altLang="zh-CN" dirty="0" err="1"/>
              <a:t>myDb</a:t>
            </a:r>
            <a:r>
              <a:rPr lang="en-US" altLang="zh-CN" dirty="0"/>
              <a:t>==null){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return;//</a:t>
            </a:r>
            <a:r>
              <a:rPr lang="zh-CN" altLang="zh-CN" dirty="0"/>
              <a:t>在没有创建数据库时，不执行后继操作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EditText</a:t>
            </a:r>
            <a:r>
              <a:rPr lang="en-US" altLang="zh-CN" dirty="0"/>
              <a:t> </a:t>
            </a:r>
            <a:r>
              <a:rPr lang="en-US" altLang="zh-CN" dirty="0" err="1"/>
              <a:t>etID</a:t>
            </a:r>
            <a:r>
              <a:rPr lang="en-US" altLang="zh-CN" dirty="0"/>
              <a:t>= (</a:t>
            </a:r>
            <a:r>
              <a:rPr lang="en-US" altLang="zh-CN" dirty="0" err="1"/>
              <a:t>EditText</a:t>
            </a:r>
            <a:r>
              <a:rPr lang="en-US" altLang="zh-CN" dirty="0"/>
              <a:t>) 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R.id.etName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String name=</a:t>
            </a:r>
            <a:r>
              <a:rPr lang="en-US" altLang="zh-CN" dirty="0" err="1"/>
              <a:t>etID.getText</a:t>
            </a:r>
            <a:r>
              <a:rPr lang="en-US" altLang="zh-CN" dirty="0"/>
              <a:t>().</a:t>
            </a:r>
            <a:r>
              <a:rPr lang="en-US" altLang="zh-CN" dirty="0" err="1"/>
              <a:t>toString</a:t>
            </a:r>
            <a:r>
              <a:rPr lang="en-US" altLang="zh-CN" dirty="0"/>
              <a:t>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myDb.delete</a:t>
            </a:r>
            <a:r>
              <a:rPr lang="en-US" altLang="zh-CN" dirty="0"/>
              <a:t>("users","</a:t>
            </a:r>
            <a:r>
              <a:rPr lang="en-US" altLang="zh-CN" dirty="0" err="1"/>
              <a:t>userid</a:t>
            </a:r>
            <a:r>
              <a:rPr lang="en-US" altLang="zh-CN" dirty="0"/>
              <a:t>=?",new String[]{name});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Toast.makeText</a:t>
            </a:r>
            <a:r>
              <a:rPr lang="en-US" altLang="zh-CN" dirty="0"/>
              <a:t>(</a:t>
            </a:r>
            <a:r>
              <a:rPr lang="en-US" altLang="zh-CN" dirty="0" err="1"/>
              <a:t>MainActivity.this</a:t>
            </a:r>
            <a:r>
              <a:rPr lang="en-US" altLang="zh-CN" dirty="0"/>
              <a:t>,"</a:t>
            </a:r>
            <a:r>
              <a:rPr lang="zh-CN" altLang="zh-CN" dirty="0"/>
              <a:t>成功删除记录</a:t>
            </a:r>
            <a:r>
              <a:rPr lang="en-US" altLang="zh-CN" dirty="0"/>
              <a:t>",</a:t>
            </a:r>
            <a:r>
              <a:rPr lang="en-US" altLang="zh-CN" dirty="0" err="1"/>
              <a:t>Toast.LENGTH_LONG</a:t>
            </a:r>
            <a:r>
              <a:rPr lang="en-US" altLang="zh-CN" dirty="0"/>
              <a:t>).show();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refreshList</a:t>
            </a:r>
            <a:r>
              <a:rPr lang="en-US" altLang="zh-CN" dirty="0"/>
              <a:t>();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5.3.6 </a:t>
            </a:r>
            <a:r>
              <a:rPr lang="zh-CN" altLang="en-US" dirty="0"/>
              <a:t>查询数据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SQLiteDatabase</a:t>
            </a:r>
            <a:r>
              <a:rPr lang="zh-CN" altLang="zh-CN" dirty="0"/>
              <a:t>对象的</a:t>
            </a:r>
            <a:r>
              <a:rPr lang="en-US" altLang="zh-CN" dirty="0"/>
              <a:t>query()</a:t>
            </a:r>
            <a:r>
              <a:rPr lang="zh-CN" altLang="zh-CN" dirty="0"/>
              <a:t>方法用于查询数据。常用</a:t>
            </a:r>
            <a:r>
              <a:rPr lang="en-US" altLang="zh-CN" dirty="0"/>
              <a:t>query()</a:t>
            </a:r>
            <a:r>
              <a:rPr lang="zh-CN" altLang="zh-CN" dirty="0"/>
              <a:t>方法有下列</a:t>
            </a:r>
            <a:r>
              <a:rPr lang="en-US" altLang="zh-CN" dirty="0"/>
              <a:t>3</a:t>
            </a:r>
            <a:r>
              <a:rPr lang="zh-CN" altLang="en-US" dirty="0"/>
              <a:t>种</a:t>
            </a:r>
            <a:r>
              <a:rPr lang="zh-CN" altLang="zh-CN" dirty="0"/>
              <a:t>基本格式如下：</a:t>
            </a:r>
            <a:endParaRPr lang="zh-CN" altLang="zh-CN" dirty="0"/>
          </a:p>
          <a:p>
            <a:pPr lvl="1"/>
            <a:r>
              <a:rPr lang="en-US" altLang="zh-CN" dirty="0"/>
              <a:t>query(</a:t>
            </a:r>
            <a:r>
              <a:rPr lang="en-US" altLang="zh-CN" dirty="0" err="1"/>
              <a:t>boolean</a:t>
            </a:r>
            <a:r>
              <a:rPr lang="en-US" altLang="zh-CN" dirty="0"/>
              <a:t> distinct, String table, String[] columns, String selection, String[] </a:t>
            </a:r>
            <a:r>
              <a:rPr lang="en-US" altLang="zh-CN" dirty="0" err="1"/>
              <a:t>selectionArgs</a:t>
            </a:r>
            <a:r>
              <a:rPr lang="en-US" altLang="zh-CN" dirty="0"/>
              <a:t>, String </a:t>
            </a:r>
            <a:r>
              <a:rPr lang="en-US" altLang="zh-CN" dirty="0" err="1"/>
              <a:t>groupBy</a:t>
            </a:r>
            <a:r>
              <a:rPr lang="en-US" altLang="zh-CN" dirty="0"/>
              <a:t>, String having, String </a:t>
            </a:r>
            <a:r>
              <a:rPr lang="en-US" altLang="zh-CN" dirty="0" err="1"/>
              <a:t>orderBy</a:t>
            </a:r>
            <a:r>
              <a:rPr lang="en-US" altLang="zh-CN" dirty="0"/>
              <a:t>, String limit)</a:t>
            </a:r>
            <a:endParaRPr lang="zh-CN" altLang="zh-CN" dirty="0"/>
          </a:p>
          <a:p>
            <a:pPr lvl="1"/>
            <a:r>
              <a:rPr lang="en-US" altLang="zh-CN" dirty="0"/>
              <a:t>query(String table, String[] columns, String selection, String[] </a:t>
            </a:r>
            <a:r>
              <a:rPr lang="en-US" altLang="zh-CN" dirty="0" err="1"/>
              <a:t>selectionArgs</a:t>
            </a:r>
            <a:r>
              <a:rPr lang="en-US" altLang="zh-CN" dirty="0"/>
              <a:t>, String </a:t>
            </a:r>
            <a:r>
              <a:rPr lang="en-US" altLang="zh-CN" dirty="0" err="1"/>
              <a:t>groupBy</a:t>
            </a:r>
            <a:r>
              <a:rPr lang="en-US" altLang="zh-CN" dirty="0"/>
              <a:t>, String having, String </a:t>
            </a:r>
            <a:r>
              <a:rPr lang="en-US" altLang="zh-CN" dirty="0" err="1"/>
              <a:t>orderBy</a:t>
            </a:r>
            <a:r>
              <a:rPr lang="en-US" altLang="zh-CN" dirty="0"/>
              <a:t>, String limit)</a:t>
            </a:r>
            <a:endParaRPr lang="zh-CN" altLang="zh-CN" dirty="0"/>
          </a:p>
          <a:p>
            <a:pPr lvl="1"/>
            <a:r>
              <a:rPr lang="en-US" altLang="zh-CN" dirty="0"/>
              <a:t>query(String table, String[] columns, String selection, String[] </a:t>
            </a:r>
            <a:r>
              <a:rPr lang="en-US" altLang="zh-CN" dirty="0" err="1"/>
              <a:t>selectionArgs</a:t>
            </a:r>
            <a:r>
              <a:rPr lang="en-US" altLang="zh-CN" dirty="0"/>
              <a:t>, String </a:t>
            </a:r>
            <a:r>
              <a:rPr lang="en-US" altLang="zh-CN" dirty="0" err="1"/>
              <a:t>groupBy</a:t>
            </a:r>
            <a:r>
              <a:rPr lang="en-US" altLang="zh-CN" dirty="0"/>
              <a:t>, String having, String </a:t>
            </a:r>
            <a:r>
              <a:rPr lang="en-US" altLang="zh-CN" dirty="0" err="1"/>
              <a:t>orderBy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2" y="0"/>
            <a:ext cx="9601200" cy="1143000"/>
          </a:xfrm>
        </p:spPr>
        <p:txBody>
          <a:bodyPr/>
          <a:lstStyle/>
          <a:p>
            <a:r>
              <a:rPr lang="zh-CN" altLang="zh-CN" dirty="0"/>
              <a:t>各个参数的含义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2" y="1295400"/>
            <a:ext cx="10273208" cy="5734000"/>
          </a:xfrm>
        </p:spPr>
        <p:txBody>
          <a:bodyPr>
            <a:normAutofit fontScale="92500"/>
          </a:bodyPr>
          <a:lstStyle/>
          <a:p>
            <a:pPr lvl="0"/>
            <a:r>
              <a:rPr lang="en-US" altLang="zh-CN" dirty="0"/>
              <a:t>distinct</a:t>
            </a:r>
            <a:r>
              <a:rPr lang="zh-CN" altLang="zh-CN" dirty="0"/>
              <a:t>：为</a:t>
            </a:r>
            <a:r>
              <a:rPr lang="en-US" altLang="zh-CN" dirty="0"/>
              <a:t>true</a:t>
            </a:r>
            <a:r>
              <a:rPr lang="zh-CN" altLang="zh-CN" dirty="0"/>
              <a:t>时，表示返回结果中不包含重复值。</a:t>
            </a:r>
            <a:endParaRPr lang="zh-CN" altLang="zh-CN" dirty="0"/>
          </a:p>
          <a:p>
            <a:pPr lvl="0"/>
            <a:r>
              <a:rPr lang="en-US" altLang="zh-CN" dirty="0"/>
              <a:t>table</a:t>
            </a:r>
            <a:r>
              <a:rPr lang="zh-CN" altLang="zh-CN" dirty="0"/>
              <a:t>：指定查询的表名称，对应</a:t>
            </a:r>
            <a:r>
              <a:rPr lang="en-US" altLang="zh-CN" dirty="0"/>
              <a:t>SQL SELECT</a:t>
            </a:r>
            <a:r>
              <a:rPr lang="zh-CN" altLang="zh-CN" dirty="0"/>
              <a:t>命令的“</a:t>
            </a:r>
            <a:r>
              <a:rPr lang="en-US" altLang="zh-CN" dirty="0"/>
              <a:t>from </a:t>
            </a:r>
            <a:r>
              <a:rPr lang="zh-CN" altLang="zh-CN" dirty="0"/>
              <a:t>表名称”部分。</a:t>
            </a:r>
            <a:endParaRPr lang="zh-CN" altLang="zh-CN" dirty="0"/>
          </a:p>
          <a:p>
            <a:pPr lvl="0"/>
            <a:r>
              <a:rPr lang="en-US" altLang="zh-CN" dirty="0"/>
              <a:t>columns</a:t>
            </a:r>
            <a:r>
              <a:rPr lang="zh-CN" altLang="zh-CN" dirty="0"/>
              <a:t>：指定查询结果中包含的列名称，对应</a:t>
            </a:r>
            <a:r>
              <a:rPr lang="en-US" altLang="zh-CN" dirty="0"/>
              <a:t>SQL SELECT</a:t>
            </a:r>
            <a:r>
              <a:rPr lang="zh-CN" altLang="zh-CN" dirty="0"/>
              <a:t>命令的“</a:t>
            </a:r>
            <a:r>
              <a:rPr lang="en-US" altLang="zh-CN" dirty="0"/>
              <a:t>select </a:t>
            </a:r>
            <a:r>
              <a:rPr lang="zh-CN" altLang="zh-CN" dirty="0"/>
              <a:t>列名称</a:t>
            </a:r>
            <a:r>
              <a:rPr lang="en-US" altLang="zh-CN" dirty="0"/>
              <a:t>1,</a:t>
            </a:r>
            <a:r>
              <a:rPr lang="zh-CN" altLang="zh-CN" dirty="0"/>
              <a:t>列名称</a:t>
            </a:r>
            <a:r>
              <a:rPr lang="en-US" altLang="zh-CN" dirty="0"/>
              <a:t>2,</a:t>
            </a:r>
            <a:r>
              <a:rPr lang="zh-CN" altLang="zh-CN" dirty="0"/>
              <a:t>……”部分。</a:t>
            </a:r>
            <a:endParaRPr lang="zh-CN" altLang="zh-CN" dirty="0"/>
          </a:p>
          <a:p>
            <a:pPr lvl="0"/>
            <a:r>
              <a:rPr lang="en-US" altLang="zh-CN" dirty="0"/>
              <a:t>selection</a:t>
            </a:r>
            <a:r>
              <a:rPr lang="zh-CN" altLang="zh-CN" dirty="0"/>
              <a:t>：指定记录筛选条件，对应</a:t>
            </a:r>
            <a:r>
              <a:rPr lang="en-US" altLang="zh-CN" dirty="0"/>
              <a:t>SQL SELECT</a:t>
            </a:r>
            <a:r>
              <a:rPr lang="zh-CN" altLang="zh-CN" dirty="0"/>
              <a:t>命令的“</a:t>
            </a:r>
            <a:r>
              <a:rPr lang="en-US" altLang="zh-CN" dirty="0"/>
              <a:t>where </a:t>
            </a:r>
            <a:r>
              <a:rPr lang="zh-CN" altLang="zh-CN" dirty="0"/>
              <a:t>条件”部分。</a:t>
            </a:r>
            <a:endParaRPr lang="zh-CN" altLang="zh-CN" dirty="0"/>
          </a:p>
          <a:p>
            <a:pPr lvl="0"/>
            <a:r>
              <a:rPr lang="en-US" altLang="zh-CN" dirty="0" err="1"/>
              <a:t>selectionArgs</a:t>
            </a:r>
            <a:r>
              <a:rPr lang="zh-CN" altLang="zh-CN" dirty="0"/>
              <a:t>：指定填充筛选条件占位符的参数。</a:t>
            </a:r>
            <a:endParaRPr lang="zh-CN" altLang="zh-CN" dirty="0"/>
          </a:p>
          <a:p>
            <a:pPr lvl="0"/>
            <a:r>
              <a:rPr lang="en-US" altLang="zh-CN" dirty="0" err="1"/>
              <a:t>groupBy</a:t>
            </a:r>
            <a:r>
              <a:rPr lang="zh-CN" altLang="zh-CN" dirty="0"/>
              <a:t>：指定查询分组列名称，对应</a:t>
            </a:r>
            <a:r>
              <a:rPr lang="en-US" altLang="zh-CN" dirty="0"/>
              <a:t>SQL SELECT</a:t>
            </a:r>
            <a:r>
              <a:rPr lang="zh-CN" altLang="zh-CN" dirty="0"/>
              <a:t>命令的“</a:t>
            </a:r>
            <a:r>
              <a:rPr lang="en-US" altLang="zh-CN" dirty="0"/>
              <a:t>group by </a:t>
            </a:r>
            <a:r>
              <a:rPr lang="zh-CN" altLang="zh-CN" dirty="0"/>
              <a:t>列名称</a:t>
            </a:r>
            <a:r>
              <a:rPr lang="en-US" altLang="zh-CN" dirty="0"/>
              <a:t>1,</a:t>
            </a:r>
            <a:r>
              <a:rPr lang="zh-CN" altLang="zh-CN" dirty="0"/>
              <a:t>列名称</a:t>
            </a:r>
            <a:r>
              <a:rPr lang="en-US" altLang="zh-CN" dirty="0"/>
              <a:t>2,</a:t>
            </a:r>
            <a:r>
              <a:rPr lang="zh-CN" altLang="zh-CN" dirty="0"/>
              <a:t>……”部分。</a:t>
            </a:r>
            <a:endParaRPr lang="zh-CN" altLang="zh-CN" dirty="0"/>
          </a:p>
          <a:p>
            <a:pPr lvl="0"/>
            <a:r>
              <a:rPr lang="en-US" altLang="zh-CN" dirty="0"/>
              <a:t>having</a:t>
            </a:r>
            <a:r>
              <a:rPr lang="zh-CN" altLang="zh-CN" dirty="0"/>
              <a:t>：指定查询分组的条件，对应</a:t>
            </a:r>
            <a:r>
              <a:rPr lang="en-US" altLang="zh-CN" dirty="0"/>
              <a:t>SQL SELECT</a:t>
            </a:r>
            <a:r>
              <a:rPr lang="zh-CN" altLang="zh-CN" dirty="0"/>
              <a:t>命令的“</a:t>
            </a:r>
            <a:r>
              <a:rPr lang="en-US" altLang="zh-CN" dirty="0"/>
              <a:t>having </a:t>
            </a:r>
            <a:r>
              <a:rPr lang="zh-CN" altLang="zh-CN" dirty="0"/>
              <a:t>条件”部分。</a:t>
            </a:r>
            <a:endParaRPr lang="zh-CN" altLang="zh-CN" dirty="0"/>
          </a:p>
          <a:p>
            <a:pPr lvl="0"/>
            <a:r>
              <a:rPr lang="en-US" altLang="zh-CN" dirty="0" err="1"/>
              <a:t>orderBy</a:t>
            </a:r>
            <a:r>
              <a:rPr lang="zh-CN" altLang="zh-CN" dirty="0"/>
              <a:t>：指定查询结果排序列名称，对应</a:t>
            </a:r>
            <a:r>
              <a:rPr lang="en-US" altLang="zh-CN" dirty="0"/>
              <a:t>SQL SELECT</a:t>
            </a:r>
            <a:r>
              <a:rPr lang="zh-CN" altLang="zh-CN" dirty="0"/>
              <a:t>命令的“</a:t>
            </a:r>
            <a:r>
              <a:rPr lang="en-US" altLang="zh-CN" dirty="0"/>
              <a:t>order by </a:t>
            </a:r>
            <a:r>
              <a:rPr lang="zh-CN" altLang="zh-CN" dirty="0"/>
              <a:t>列名称</a:t>
            </a:r>
            <a:r>
              <a:rPr lang="en-US" altLang="zh-CN" dirty="0"/>
              <a:t>1,</a:t>
            </a:r>
            <a:r>
              <a:rPr lang="zh-CN" altLang="zh-CN" dirty="0"/>
              <a:t>列名称</a:t>
            </a:r>
            <a:r>
              <a:rPr lang="en-US" altLang="zh-CN" dirty="0"/>
              <a:t>2,</a:t>
            </a:r>
            <a:r>
              <a:rPr lang="zh-CN" altLang="zh-CN" dirty="0"/>
              <a:t>……”部分。</a:t>
            </a:r>
            <a:endParaRPr lang="zh-CN" altLang="zh-CN" dirty="0"/>
          </a:p>
          <a:p>
            <a:r>
              <a:rPr lang="en-US" altLang="zh-CN" dirty="0"/>
              <a:t>limit</a:t>
            </a:r>
            <a:r>
              <a:rPr lang="zh-CN" altLang="zh-CN" dirty="0"/>
              <a:t>：指定返回的查询结果的最大记录数。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查询</a:t>
            </a:r>
            <a:r>
              <a:rPr lang="en-US" altLang="zh-CN" dirty="0"/>
              <a:t>users</a:t>
            </a:r>
            <a:r>
              <a:rPr lang="zh-CN" altLang="zh-CN" dirty="0"/>
              <a:t>表中的数据，并使用</a:t>
            </a:r>
            <a:r>
              <a:rPr lang="en-US" altLang="zh-CN" dirty="0"/>
              <a:t>Toast</a:t>
            </a:r>
            <a:r>
              <a:rPr lang="zh-CN" altLang="zh-CN" dirty="0"/>
              <a:t>显示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5181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Button </a:t>
            </a:r>
            <a:r>
              <a:rPr lang="en-US" altLang="zh-CN" dirty="0" err="1"/>
              <a:t>btGetAll</a:t>
            </a:r>
            <a:r>
              <a:rPr lang="en-US" altLang="zh-CN" dirty="0"/>
              <a:t>=(Button)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R.id.btGetAll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btGetAll.setOnClickListener</a:t>
            </a:r>
            <a:r>
              <a:rPr lang="en-US" altLang="zh-CN" dirty="0"/>
              <a:t>(new </a:t>
            </a:r>
            <a:r>
              <a:rPr lang="en-US" altLang="zh-CN" dirty="0" err="1"/>
              <a:t>View.OnClickListener</a:t>
            </a:r>
            <a:r>
              <a:rPr lang="en-US" altLang="zh-CN" dirty="0"/>
              <a:t>()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@Override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public void </a:t>
            </a:r>
            <a:r>
              <a:rPr lang="en-US" altLang="zh-CN" dirty="0" err="1"/>
              <a:t>onClick</a:t>
            </a:r>
            <a:r>
              <a:rPr lang="en-US" altLang="zh-CN" dirty="0"/>
              <a:t>(View v)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if(</a:t>
            </a:r>
            <a:r>
              <a:rPr lang="en-US" altLang="zh-CN" dirty="0" err="1"/>
              <a:t>myDb</a:t>
            </a:r>
            <a:r>
              <a:rPr lang="en-US" altLang="zh-CN" dirty="0"/>
              <a:t>==null){ return;}//</a:t>
            </a:r>
            <a:r>
              <a:rPr lang="zh-CN" altLang="zh-CN" dirty="0"/>
              <a:t>在没有创建数据库时，不执行后继操作</a:t>
            </a:r>
            <a:r>
              <a:rPr lang="en-US" altLang="zh-CN" dirty="0"/>
              <a:t>    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Cursor c=</a:t>
            </a:r>
            <a:r>
              <a:rPr lang="en-US" altLang="zh-CN" dirty="0" err="1"/>
              <a:t>myDb.query</a:t>
            </a:r>
            <a:r>
              <a:rPr lang="en-US" altLang="zh-CN" dirty="0"/>
              <a:t>("users",</a:t>
            </a:r>
            <a:r>
              <a:rPr lang="en-US" altLang="zh-CN" dirty="0" err="1"/>
              <a:t>null,null,null,null,null,null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String </a:t>
            </a:r>
            <a:r>
              <a:rPr lang="en-US" altLang="zh-CN" dirty="0" err="1"/>
              <a:t>msg</a:t>
            </a:r>
            <a:r>
              <a:rPr lang="en-US" altLang="zh-CN" dirty="0"/>
              <a:t>="</a:t>
            </a:r>
            <a:r>
              <a:rPr lang="zh-CN" altLang="zh-CN" dirty="0"/>
              <a:t>当前记录如下：</a:t>
            </a:r>
            <a:r>
              <a:rPr lang="en-US" altLang="zh-CN" dirty="0"/>
              <a:t>\n";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if(</a:t>
            </a:r>
            <a:r>
              <a:rPr lang="en-US" altLang="zh-CN" dirty="0" err="1"/>
              <a:t>c.moveToFirst</a:t>
            </a:r>
            <a:r>
              <a:rPr lang="en-US" altLang="zh-CN" dirty="0"/>
              <a:t>()){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do{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</a:t>
            </a:r>
            <a:r>
              <a:rPr lang="en-US" altLang="zh-CN" dirty="0" err="1"/>
              <a:t>msg</a:t>
            </a:r>
            <a:r>
              <a:rPr lang="en-US" altLang="zh-CN" dirty="0"/>
              <a:t>=</a:t>
            </a:r>
            <a:r>
              <a:rPr lang="en-US" altLang="zh-CN" dirty="0" err="1"/>
              <a:t>msg</a:t>
            </a:r>
            <a:r>
              <a:rPr lang="en-US" altLang="zh-CN" dirty="0"/>
              <a:t>+"</a:t>
            </a:r>
            <a:r>
              <a:rPr lang="en-US" altLang="zh-CN" dirty="0" err="1"/>
              <a:t>userid</a:t>
            </a:r>
            <a:r>
              <a:rPr lang="en-US" altLang="zh-CN" dirty="0"/>
              <a:t>:"+</a:t>
            </a:r>
            <a:r>
              <a:rPr lang="en-US" altLang="zh-CN" dirty="0" err="1"/>
              <a:t>c.getString</a:t>
            </a:r>
            <a:r>
              <a:rPr lang="en-US" altLang="zh-CN" dirty="0"/>
              <a:t>(</a:t>
            </a:r>
            <a:r>
              <a:rPr lang="en-US" altLang="zh-CN" dirty="0" err="1"/>
              <a:t>c.getColumnIndex</a:t>
            </a:r>
            <a:r>
              <a:rPr lang="en-US" altLang="zh-CN" dirty="0"/>
              <a:t>("</a:t>
            </a:r>
            <a:r>
              <a:rPr lang="en-US" altLang="zh-CN" dirty="0" err="1"/>
              <a:t>userid</a:t>
            </a:r>
            <a:r>
              <a:rPr lang="en-US" altLang="zh-CN" dirty="0"/>
              <a:t>"))+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"  password="+</a:t>
            </a:r>
            <a:r>
              <a:rPr lang="en-US" altLang="zh-CN" dirty="0" err="1"/>
              <a:t>c.getString</a:t>
            </a:r>
            <a:r>
              <a:rPr lang="en-US" altLang="zh-CN" dirty="0"/>
              <a:t>(</a:t>
            </a:r>
            <a:r>
              <a:rPr lang="en-US" altLang="zh-CN" dirty="0" err="1"/>
              <a:t>c.getColumnIndex</a:t>
            </a:r>
            <a:r>
              <a:rPr lang="en-US" altLang="zh-CN" dirty="0"/>
              <a:t>("password"))+"\n";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}while(</a:t>
            </a:r>
            <a:r>
              <a:rPr lang="en-US" altLang="zh-CN" dirty="0" err="1"/>
              <a:t>c.moveToNext</a:t>
            </a:r>
            <a:r>
              <a:rPr lang="en-US" altLang="zh-CN" dirty="0"/>
              <a:t>());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Toast.makeText</a:t>
            </a:r>
            <a:r>
              <a:rPr lang="en-US" altLang="zh-CN" dirty="0"/>
              <a:t>(</a:t>
            </a:r>
            <a:r>
              <a:rPr lang="en-US" altLang="zh-CN" dirty="0" err="1"/>
              <a:t>MainActivity.this,msg,Toast.LENGTH_LONG</a:t>
            </a:r>
            <a:r>
              <a:rPr lang="en-US" altLang="zh-CN" dirty="0"/>
              <a:t>).show();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2" y="0"/>
            <a:ext cx="9601200" cy="1143000"/>
          </a:xfrm>
        </p:spPr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/>
              <a:t>Cursor</a:t>
            </a:r>
            <a:r>
              <a:rPr lang="zh-CN" altLang="zh-CN" dirty="0"/>
              <a:t>对象创建适配器填充</a:t>
            </a:r>
            <a:r>
              <a:rPr lang="en-US" altLang="zh-CN" dirty="0" err="1"/>
              <a:t>ListView</a:t>
            </a:r>
            <a:r>
              <a:rPr lang="zh-CN" altLang="zh-CN" dirty="0"/>
              <a:t>控件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2" y="1295400"/>
            <a:ext cx="9601200" cy="5353000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自定义列表项布局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&lt;?xml version="1.0" encoding="utf-8"?&gt;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LinearLayout</a:t>
            </a:r>
            <a:r>
              <a:rPr lang="en-US" altLang="zh-CN" dirty="0"/>
              <a:t> </a:t>
            </a:r>
            <a:r>
              <a:rPr lang="en-US" altLang="zh-CN" dirty="0" err="1"/>
              <a:t>xmlns:android</a:t>
            </a:r>
            <a:r>
              <a:rPr lang="en-US" altLang="zh-CN" dirty="0"/>
              <a:t>="http://schemas.android.com/</a:t>
            </a:r>
            <a:r>
              <a:rPr lang="en-US" altLang="zh-CN" dirty="0" err="1"/>
              <a:t>apk</a:t>
            </a:r>
            <a:r>
              <a:rPr lang="en-US" altLang="zh-CN" dirty="0"/>
              <a:t>/res/android"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android:orientation</a:t>
            </a:r>
            <a:r>
              <a:rPr lang="en-US" altLang="zh-CN" dirty="0"/>
              <a:t>="horizontal"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match_parent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match_parent</a:t>
            </a:r>
            <a:r>
              <a:rPr lang="en-US" altLang="zh-CN" dirty="0"/>
              <a:t>"&gt;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&lt;</a:t>
            </a:r>
            <a:r>
              <a:rPr lang="en-US" altLang="zh-CN" dirty="0" err="1"/>
              <a:t>TextView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android:text</a:t>
            </a:r>
            <a:r>
              <a:rPr lang="en-US" altLang="zh-CN" dirty="0"/>
              <a:t>="</a:t>
            </a:r>
            <a:r>
              <a:rPr lang="zh-CN" altLang="zh-CN" dirty="0"/>
              <a:t>用户</a:t>
            </a:r>
            <a:r>
              <a:rPr lang="en-US" altLang="zh-CN" dirty="0"/>
              <a:t>ID</a:t>
            </a:r>
            <a:r>
              <a:rPr lang="zh-CN" altLang="zh-CN" dirty="0"/>
              <a:t>：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 /&gt;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&lt;</a:t>
            </a:r>
            <a:r>
              <a:rPr lang="en-US" altLang="zh-CN" dirty="0" err="1"/>
              <a:t>TextView</a:t>
            </a:r>
            <a:r>
              <a:rPr lang="en-US" altLang="zh-CN" dirty="0"/>
              <a:t>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android:id</a:t>
            </a:r>
            <a:r>
              <a:rPr lang="en-US" altLang="zh-CN" dirty="0"/>
              <a:t>="@+id/</a:t>
            </a:r>
            <a:r>
              <a:rPr lang="en-US" altLang="zh-CN" dirty="0" err="1"/>
              <a:t>textID</a:t>
            </a:r>
            <a:r>
              <a:rPr lang="en-US" altLang="zh-CN" dirty="0"/>
              <a:t>"   </a:t>
            </a:r>
            <a:r>
              <a:rPr lang="en-US" altLang="zh-CN" dirty="0" err="1"/>
              <a:t>android:layout_weight</a:t>
            </a:r>
            <a:r>
              <a:rPr lang="en-US" altLang="zh-CN" dirty="0"/>
              <a:t>="1" /&gt;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&lt;</a:t>
            </a:r>
            <a:r>
              <a:rPr lang="en-US" altLang="zh-CN" dirty="0" err="1"/>
              <a:t>TextView</a:t>
            </a:r>
            <a:r>
              <a:rPr lang="en-US" altLang="zh-CN" dirty="0"/>
              <a:t>   </a:t>
            </a:r>
            <a:r>
              <a:rPr lang="en-US" altLang="zh-CN" dirty="0" err="1"/>
              <a:t>android:text</a:t>
            </a:r>
            <a:r>
              <a:rPr lang="en-US" altLang="zh-CN" dirty="0"/>
              <a:t>="</a:t>
            </a:r>
            <a:r>
              <a:rPr lang="zh-CN" altLang="zh-CN" dirty="0"/>
              <a:t>密码：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"/&gt;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&lt;</a:t>
            </a:r>
            <a:r>
              <a:rPr lang="en-US" altLang="zh-CN" dirty="0" err="1"/>
              <a:t>TextView</a:t>
            </a:r>
            <a:r>
              <a:rPr lang="en-US" altLang="zh-CN" dirty="0"/>
              <a:t>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android:id</a:t>
            </a:r>
            <a:r>
              <a:rPr lang="en-US" altLang="zh-CN" dirty="0"/>
              <a:t>="@+id/</a:t>
            </a:r>
            <a:r>
              <a:rPr lang="en-US" altLang="zh-CN" dirty="0" err="1"/>
              <a:t>textPwd</a:t>
            </a:r>
            <a:r>
              <a:rPr lang="en-US" altLang="zh-CN" dirty="0"/>
              <a:t>"  </a:t>
            </a:r>
            <a:r>
              <a:rPr lang="en-US" altLang="zh-CN" dirty="0" err="1"/>
              <a:t>android:layout_weight</a:t>
            </a:r>
            <a:r>
              <a:rPr lang="en-US" altLang="zh-CN" dirty="0"/>
              <a:t>="1" /&gt;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&lt;/</a:t>
            </a:r>
            <a:r>
              <a:rPr lang="en-US" altLang="zh-CN" dirty="0" err="1"/>
              <a:t>LinearLayout</a:t>
            </a:r>
            <a:r>
              <a:rPr lang="en-US" altLang="zh-CN" dirty="0"/>
              <a:t>&gt;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2" y="1700808"/>
            <a:ext cx="10345215" cy="4495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/>
              <a:t>填充</a:t>
            </a:r>
            <a:r>
              <a:rPr lang="en-US" altLang="zh-CN" dirty="0" err="1"/>
              <a:t>ListView</a:t>
            </a:r>
            <a:r>
              <a:rPr lang="zh-CN" altLang="zh-CN" dirty="0"/>
              <a:t>控件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private void </a:t>
            </a:r>
            <a:r>
              <a:rPr lang="en-US" altLang="zh-CN" dirty="0" err="1"/>
              <a:t>refreshList</a:t>
            </a:r>
            <a:r>
              <a:rPr lang="en-US" altLang="zh-CN" dirty="0"/>
              <a:t>(){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Cursor c=</a:t>
            </a:r>
            <a:r>
              <a:rPr lang="en-US" altLang="zh-CN" dirty="0" err="1"/>
              <a:t>myDb.query</a:t>
            </a:r>
            <a:r>
              <a:rPr lang="en-US" altLang="zh-CN" dirty="0"/>
              <a:t>("</a:t>
            </a:r>
            <a:r>
              <a:rPr lang="en-US" altLang="zh-CN" dirty="0" err="1"/>
              <a:t>users",new</a:t>
            </a:r>
            <a:r>
              <a:rPr lang="en-US" altLang="zh-CN" dirty="0"/>
              <a:t> String[]{"id as _id","</a:t>
            </a:r>
            <a:r>
              <a:rPr lang="en-US" altLang="zh-CN" dirty="0" err="1"/>
              <a:t>userid</a:t>
            </a:r>
            <a:r>
              <a:rPr lang="en-US" altLang="zh-CN" dirty="0"/>
              <a:t>","password"},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null,null,null,null,null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SimpleCursorAdapter</a:t>
            </a:r>
            <a:r>
              <a:rPr lang="en-US" altLang="zh-CN" dirty="0"/>
              <a:t> adapter=new </a:t>
            </a:r>
            <a:r>
              <a:rPr lang="en-US" altLang="zh-CN" dirty="0" err="1"/>
              <a:t>SimpleCursorAdapter</a:t>
            </a:r>
            <a:r>
              <a:rPr lang="en-US" altLang="zh-CN" dirty="0"/>
              <a:t>(</a:t>
            </a:r>
            <a:r>
              <a:rPr lang="en-US" altLang="zh-CN" dirty="0" err="1"/>
              <a:t>MainActivity.this</a:t>
            </a:r>
            <a:r>
              <a:rPr lang="en-US" altLang="zh-CN" dirty="0"/>
              <a:t>,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R.layout.recordlist</a:t>
            </a:r>
            <a:r>
              <a:rPr lang="en-US" altLang="zh-CN" dirty="0"/>
              <a:t>, </a:t>
            </a:r>
            <a:r>
              <a:rPr lang="en-US" altLang="zh-CN" dirty="0" err="1"/>
              <a:t>c,new</a:t>
            </a:r>
            <a:r>
              <a:rPr lang="en-US" altLang="zh-CN" dirty="0"/>
              <a:t> String[]{"</a:t>
            </a:r>
            <a:r>
              <a:rPr lang="en-US" altLang="zh-CN" dirty="0" err="1"/>
              <a:t>userid</a:t>
            </a:r>
            <a:r>
              <a:rPr lang="en-US" altLang="zh-CN" dirty="0"/>
              <a:t>","password"},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new </a:t>
            </a:r>
            <a:r>
              <a:rPr lang="en-US" altLang="zh-CN" dirty="0" err="1"/>
              <a:t>int</a:t>
            </a:r>
            <a:r>
              <a:rPr lang="en-US" altLang="zh-CN" dirty="0"/>
              <a:t>[]{</a:t>
            </a:r>
            <a:r>
              <a:rPr lang="en-US" altLang="zh-CN" dirty="0" err="1"/>
              <a:t>R.id.textID,R.id.textPwd</a:t>
            </a:r>
            <a:r>
              <a:rPr lang="en-US" altLang="zh-CN" dirty="0"/>
              <a:t>});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ListView</a:t>
            </a:r>
            <a:r>
              <a:rPr lang="en-US" altLang="zh-CN" dirty="0"/>
              <a:t> lv= (</a:t>
            </a:r>
            <a:r>
              <a:rPr lang="en-US" altLang="zh-CN" dirty="0" err="1"/>
              <a:t>ListView</a:t>
            </a:r>
            <a:r>
              <a:rPr lang="en-US" altLang="zh-CN" dirty="0"/>
              <a:t>) 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R.id.lvRecords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lv.setAdapter</a:t>
            </a:r>
            <a:r>
              <a:rPr lang="en-US" altLang="zh-CN" dirty="0"/>
              <a:t>(adapter);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5.3.7 </a:t>
            </a:r>
            <a:r>
              <a:rPr lang="zh-CN" altLang="en-US" dirty="0"/>
              <a:t>执行</a:t>
            </a:r>
            <a:r>
              <a:rPr lang="en-US" altLang="zh-CN" dirty="0"/>
              <a:t>SQL</a:t>
            </a:r>
            <a:r>
              <a:rPr lang="zh-CN" altLang="en-US" dirty="0"/>
              <a:t>命令操作数据库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SQLiteDatabase</a:t>
            </a:r>
            <a:r>
              <a:rPr lang="zh-CN" altLang="zh-CN" dirty="0"/>
              <a:t>类也支持</a:t>
            </a:r>
            <a:r>
              <a:rPr lang="en-US" altLang="zh-CN" dirty="0"/>
              <a:t>SQL</a:t>
            </a:r>
            <a:r>
              <a:rPr lang="zh-CN" altLang="zh-CN" dirty="0"/>
              <a:t>命令来完成各种数据操作，简单介绍如下。</a:t>
            </a:r>
            <a:endParaRPr lang="zh-CN" altLang="zh-CN" dirty="0"/>
          </a:p>
          <a:p>
            <a:pPr lvl="1"/>
            <a:r>
              <a:rPr lang="zh-CN" altLang="zh-CN" dirty="0"/>
              <a:t>添加记录</a:t>
            </a:r>
            <a:endParaRPr lang="zh-CN" altLang="zh-CN" dirty="0"/>
          </a:p>
          <a:p>
            <a:pPr marL="548640" lvl="2" indent="0">
              <a:buNone/>
            </a:pPr>
            <a:r>
              <a:rPr lang="en-US" altLang="zh-CN" dirty="0" err="1"/>
              <a:t>myDb.execSQL</a:t>
            </a:r>
            <a:r>
              <a:rPr lang="en-US" altLang="zh-CN" dirty="0"/>
              <a:t>("insert into users(</a:t>
            </a:r>
            <a:r>
              <a:rPr lang="en-US" altLang="zh-CN" dirty="0" err="1"/>
              <a:t>userid,password</a:t>
            </a:r>
            <a:r>
              <a:rPr lang="en-US" altLang="zh-CN" dirty="0"/>
              <a:t>) values(?,?)", new String[]{</a:t>
            </a:r>
            <a:r>
              <a:rPr lang="en-US" altLang="zh-CN" dirty="0" err="1"/>
              <a:t>name,password</a:t>
            </a:r>
            <a:r>
              <a:rPr lang="en-US" altLang="zh-CN" dirty="0"/>
              <a:t>});</a:t>
            </a:r>
            <a:endParaRPr lang="zh-CN" altLang="zh-CN" dirty="0"/>
          </a:p>
          <a:p>
            <a:pPr lvl="1"/>
            <a:r>
              <a:rPr lang="zh-CN" altLang="zh-CN" dirty="0"/>
              <a:t>修改记录</a:t>
            </a:r>
            <a:endParaRPr lang="zh-CN" altLang="zh-CN" dirty="0"/>
          </a:p>
          <a:p>
            <a:pPr marL="548640" lvl="2" indent="0">
              <a:buNone/>
            </a:pPr>
            <a:r>
              <a:rPr lang="en-US" altLang="zh-CN" dirty="0" err="1"/>
              <a:t>myDb.execSQL</a:t>
            </a:r>
            <a:r>
              <a:rPr lang="en-US" altLang="zh-CN" dirty="0"/>
              <a:t>("update users set password=? where </a:t>
            </a:r>
            <a:r>
              <a:rPr lang="en-US" altLang="zh-CN" dirty="0" err="1"/>
              <a:t>userid</a:t>
            </a:r>
            <a:r>
              <a:rPr lang="en-US" altLang="zh-CN" dirty="0"/>
              <a:t>=?",new String[]{</a:t>
            </a:r>
            <a:r>
              <a:rPr lang="en-US" altLang="zh-CN" dirty="0" err="1"/>
              <a:t>password,name</a:t>
            </a:r>
            <a:r>
              <a:rPr lang="en-US" altLang="zh-CN" dirty="0"/>
              <a:t>});</a:t>
            </a:r>
            <a:endParaRPr lang="zh-CN" altLang="zh-CN" dirty="0"/>
          </a:p>
          <a:p>
            <a:pPr lvl="1"/>
            <a:r>
              <a:rPr lang="zh-CN" altLang="zh-CN" dirty="0"/>
              <a:t>删除记录</a:t>
            </a:r>
            <a:endParaRPr lang="zh-CN" altLang="zh-CN" dirty="0"/>
          </a:p>
          <a:p>
            <a:pPr marL="548640" lvl="2" indent="0">
              <a:buNone/>
            </a:pPr>
            <a:r>
              <a:rPr lang="en-US" altLang="zh-CN" dirty="0" err="1"/>
              <a:t>myDb.execSQL</a:t>
            </a:r>
            <a:r>
              <a:rPr lang="en-US" altLang="zh-CN" dirty="0"/>
              <a:t>("delete from users where </a:t>
            </a:r>
            <a:r>
              <a:rPr lang="en-US" altLang="zh-CN" dirty="0" err="1"/>
              <a:t>userid</a:t>
            </a:r>
            <a:r>
              <a:rPr lang="en-US" altLang="zh-CN" dirty="0"/>
              <a:t>=?",new String[]{name});</a:t>
            </a:r>
            <a:endParaRPr lang="zh-CN" altLang="zh-CN" dirty="0"/>
          </a:p>
          <a:p>
            <a:pPr lvl="1"/>
            <a:r>
              <a:rPr lang="zh-CN" altLang="zh-CN" dirty="0"/>
              <a:t>查询</a:t>
            </a:r>
            <a:endParaRPr lang="zh-CN" altLang="zh-CN" dirty="0"/>
          </a:p>
          <a:p>
            <a:pPr marL="548640" lvl="2" indent="0">
              <a:buNone/>
            </a:pPr>
            <a:r>
              <a:rPr lang="en-US" altLang="zh-CN" dirty="0"/>
              <a:t>Cursor c=</a:t>
            </a:r>
            <a:r>
              <a:rPr lang="en-US" altLang="zh-CN" dirty="0" err="1"/>
              <a:t>myDb.rawQuery</a:t>
            </a:r>
            <a:r>
              <a:rPr lang="en-US" altLang="zh-CN" dirty="0"/>
              <a:t>("select id as _</a:t>
            </a:r>
            <a:r>
              <a:rPr lang="en-US" altLang="zh-CN" dirty="0" err="1"/>
              <a:t>id,userid,password</a:t>
            </a:r>
            <a:r>
              <a:rPr lang="en-US" altLang="zh-CN" dirty="0"/>
              <a:t> from </a:t>
            </a:r>
            <a:r>
              <a:rPr lang="en-US" altLang="zh-CN" dirty="0" err="1"/>
              <a:t>users",null</a:t>
            </a:r>
            <a:r>
              <a:rPr lang="en-US" altLang="zh-CN" dirty="0"/>
              <a:t>);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openFileOutput</a:t>
            </a:r>
            <a:r>
              <a:rPr lang="en-US" altLang="zh-CN" dirty="0"/>
              <a:t>()</a:t>
            </a:r>
            <a:r>
              <a:rPr lang="zh-CN" altLang="zh-CN" dirty="0"/>
              <a:t>方法第一个参数为文件名，需注意的是文件名中不能包含路径。</a:t>
            </a:r>
            <a:endParaRPr lang="en-US" altLang="zh-CN" dirty="0"/>
          </a:p>
          <a:p>
            <a:r>
              <a:rPr lang="zh-CN" altLang="zh-CN" dirty="0"/>
              <a:t>第二个参数为访问模式，</a:t>
            </a:r>
            <a:r>
              <a:rPr lang="en-US" altLang="zh-CN" dirty="0"/>
              <a:t>MODE_PRIVATE</a:t>
            </a:r>
            <a:r>
              <a:rPr lang="zh-CN" altLang="zh-CN" dirty="0"/>
              <a:t>为默认模式，表示在指定文件存在时，原来的文件会被覆盖。</a:t>
            </a:r>
            <a:r>
              <a:rPr lang="en-US" altLang="zh-CN" dirty="0"/>
              <a:t>MODE_APPEND</a:t>
            </a:r>
            <a:r>
              <a:rPr lang="zh-CN" altLang="zh-CN" dirty="0"/>
              <a:t>表示在指定文件存在时，写入的数据会添加到文件末尾。</a:t>
            </a:r>
            <a:endParaRPr lang="en-US" altLang="zh-CN" dirty="0"/>
          </a:p>
          <a:p>
            <a:r>
              <a:rPr lang="zh-CN" altLang="zh-CN" dirty="0"/>
              <a:t>较早版本的</a:t>
            </a:r>
            <a:r>
              <a:rPr lang="en-US" altLang="zh-CN" dirty="0"/>
              <a:t>Android</a:t>
            </a:r>
            <a:r>
              <a:rPr lang="zh-CN" altLang="zh-CN" dirty="0"/>
              <a:t>还提供另外两种文件访问模式：</a:t>
            </a:r>
            <a:r>
              <a:rPr lang="en-US" altLang="zh-CN" dirty="0"/>
              <a:t>MODE_WORLD_READABLE</a:t>
            </a:r>
            <a:r>
              <a:rPr lang="zh-CN" altLang="zh-CN" dirty="0"/>
              <a:t>和</a:t>
            </a:r>
            <a:r>
              <a:rPr lang="en-US" altLang="zh-CN" dirty="0"/>
              <a:t>MODE_WORLD_WRITEABLE</a:t>
            </a:r>
            <a:r>
              <a:rPr lang="zh-CN" altLang="zh-CN" dirty="0"/>
              <a:t>，因为这两种模式容易容易引起安全漏洞，已在</a:t>
            </a:r>
            <a:r>
              <a:rPr lang="en-US" altLang="zh-CN" dirty="0"/>
              <a:t>Android 4.2</a:t>
            </a:r>
            <a:r>
              <a:rPr lang="zh-CN" altLang="zh-CN" dirty="0"/>
              <a:t>版本中被废弃。</a:t>
            </a:r>
            <a:endParaRPr lang="zh-CN" altLang="zh-CN" dirty="0"/>
          </a:p>
          <a:p>
            <a:r>
              <a:rPr lang="en-US" altLang="zh-CN" dirty="0" err="1"/>
              <a:t>openFileOutput</a:t>
            </a:r>
            <a:r>
              <a:rPr lang="en-US" altLang="zh-CN" dirty="0"/>
              <a:t>()</a:t>
            </a:r>
            <a:r>
              <a:rPr lang="zh-CN" altLang="zh-CN" dirty="0"/>
              <a:t>方法返回一个</a:t>
            </a:r>
            <a:r>
              <a:rPr lang="en-US" altLang="zh-CN" dirty="0" err="1"/>
              <a:t>FileOutputStream</a:t>
            </a:r>
            <a:r>
              <a:rPr lang="zh-CN" altLang="zh-CN" dirty="0"/>
              <a:t>对象，使用该对象可将数据写入文件。例如，下面的代码将一个字符串写入内部存储文件。（实例项目：源代码</a:t>
            </a:r>
            <a:r>
              <a:rPr lang="en-US" altLang="zh-CN" dirty="0"/>
              <a:t>\05\</a:t>
            </a:r>
            <a:r>
              <a:rPr lang="en-US" altLang="zh-CN" dirty="0" err="1"/>
              <a:t>UseInternalStorage</a:t>
            </a:r>
            <a:r>
              <a:rPr lang="zh-CN" altLang="zh-CN" dirty="0"/>
              <a:t>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String FILENAME = "</a:t>
            </a:r>
            <a:r>
              <a:rPr lang="en-US" altLang="zh-CN" dirty="0" err="1"/>
              <a:t>myfile</a:t>
            </a:r>
            <a:r>
              <a:rPr lang="en-US" altLang="zh-CN" dirty="0"/>
              <a:t>";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String data = "</a:t>
            </a:r>
            <a:r>
              <a:rPr lang="zh-CN" altLang="zh-CN" dirty="0"/>
              <a:t>在内部文件中的数据</a:t>
            </a:r>
            <a:r>
              <a:rPr lang="en-US" altLang="zh-CN" dirty="0"/>
              <a:t>";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try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FileOutputStream</a:t>
            </a:r>
            <a:r>
              <a:rPr lang="en-US" altLang="zh-CN" dirty="0"/>
              <a:t> </a:t>
            </a:r>
            <a:r>
              <a:rPr lang="en-US" altLang="zh-CN" dirty="0" err="1"/>
              <a:t>fos</a:t>
            </a:r>
            <a:r>
              <a:rPr lang="en-US" altLang="zh-CN" dirty="0"/>
              <a:t> = </a:t>
            </a:r>
            <a:r>
              <a:rPr lang="en-US" altLang="zh-CN" dirty="0" err="1"/>
              <a:t>openFileOutput</a:t>
            </a:r>
            <a:r>
              <a:rPr lang="en-US" altLang="zh-CN" dirty="0"/>
              <a:t>(FILENAME, </a:t>
            </a:r>
            <a:r>
              <a:rPr lang="en-US" altLang="zh-CN" dirty="0" err="1"/>
              <a:t>Context.MODE_PRIVATE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OutputStreamWriter</a:t>
            </a:r>
            <a:r>
              <a:rPr lang="en-US" altLang="zh-CN" dirty="0"/>
              <a:t> </a:t>
            </a:r>
            <a:r>
              <a:rPr lang="en-US" altLang="zh-CN" dirty="0" err="1"/>
              <a:t>osw</a:t>
            </a:r>
            <a:r>
              <a:rPr lang="en-US" altLang="zh-CN" dirty="0"/>
              <a:t>=new </a:t>
            </a:r>
            <a:r>
              <a:rPr lang="en-US" altLang="zh-CN" dirty="0" err="1"/>
              <a:t>OutputStreamWriter</a:t>
            </a:r>
            <a:r>
              <a:rPr lang="en-US" altLang="zh-CN" dirty="0"/>
              <a:t>(</a:t>
            </a:r>
            <a:r>
              <a:rPr lang="en-US" altLang="zh-CN" dirty="0" err="1"/>
              <a:t>fos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osw.write</a:t>
            </a:r>
            <a:r>
              <a:rPr lang="en-US" altLang="zh-CN" dirty="0"/>
              <a:t>(data);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osw.flush</a:t>
            </a:r>
            <a:r>
              <a:rPr lang="en-US" altLang="zh-CN" dirty="0"/>
              <a:t>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fos.flush</a:t>
            </a:r>
            <a:r>
              <a:rPr lang="en-US" altLang="zh-CN" dirty="0"/>
              <a:t>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osw.close</a:t>
            </a:r>
            <a:r>
              <a:rPr lang="en-US" altLang="zh-CN" dirty="0"/>
              <a:t>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fos.close</a:t>
            </a:r>
            <a:r>
              <a:rPr lang="en-US" altLang="zh-CN" dirty="0"/>
              <a:t>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 catch (Exception e) {    </a:t>
            </a:r>
            <a:r>
              <a:rPr lang="en-US" altLang="zh-CN" dirty="0" err="1"/>
              <a:t>e.printStackTrace</a:t>
            </a:r>
            <a:r>
              <a:rPr lang="en-US" altLang="zh-CN" dirty="0"/>
              <a:t>();}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例如，下面的代码读出文件中的字符串。（实例项目：源代码</a:t>
            </a:r>
            <a:r>
              <a:rPr lang="en-US" altLang="zh-CN" dirty="0"/>
              <a:t>\05\</a:t>
            </a:r>
            <a:r>
              <a:rPr lang="en-US" altLang="zh-CN" dirty="0" err="1"/>
              <a:t>UseInternalStorage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try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FileInputStream</a:t>
            </a:r>
            <a:r>
              <a:rPr lang="en-US" altLang="zh-CN" dirty="0"/>
              <a:t> </a:t>
            </a:r>
            <a:r>
              <a:rPr lang="en-US" altLang="zh-CN" dirty="0" err="1"/>
              <a:t>fis</a:t>
            </a:r>
            <a:r>
              <a:rPr lang="en-US" altLang="zh-CN" dirty="0"/>
              <a:t> = </a:t>
            </a:r>
            <a:r>
              <a:rPr lang="en-US" altLang="zh-CN" dirty="0" err="1"/>
              <a:t>openFileInput</a:t>
            </a:r>
            <a:r>
              <a:rPr lang="en-US" altLang="zh-CN" dirty="0"/>
              <a:t>(FILENAME);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InputStreamReader</a:t>
            </a:r>
            <a:r>
              <a:rPr lang="en-US" altLang="zh-CN" dirty="0"/>
              <a:t> </a:t>
            </a:r>
            <a:r>
              <a:rPr lang="en-US" altLang="zh-CN" dirty="0" err="1"/>
              <a:t>isr</a:t>
            </a:r>
            <a:r>
              <a:rPr lang="en-US" altLang="zh-CN" dirty="0"/>
              <a:t>=new </a:t>
            </a:r>
            <a:r>
              <a:rPr lang="en-US" altLang="zh-CN" dirty="0" err="1"/>
              <a:t>InputStreamReader</a:t>
            </a:r>
            <a:r>
              <a:rPr lang="en-US" altLang="zh-CN" dirty="0"/>
              <a:t>(fis,"UTF-8");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char[] data2=new char[</a:t>
            </a:r>
            <a:r>
              <a:rPr lang="en-US" altLang="zh-CN" dirty="0" err="1"/>
              <a:t>fis.available</a:t>
            </a:r>
            <a:r>
              <a:rPr lang="en-US" altLang="zh-CN" dirty="0"/>
              <a:t>()];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isr.read</a:t>
            </a:r>
            <a:r>
              <a:rPr lang="en-US" altLang="zh-CN" dirty="0"/>
              <a:t>(data2);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isr.close</a:t>
            </a:r>
            <a:r>
              <a:rPr lang="en-US" altLang="zh-CN" dirty="0"/>
              <a:t>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fis.close</a:t>
            </a:r>
            <a:r>
              <a:rPr lang="en-US" altLang="zh-CN" dirty="0"/>
              <a:t>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TextView</a:t>
            </a:r>
            <a:r>
              <a:rPr lang="en-US" altLang="zh-CN" dirty="0"/>
              <a:t> </a:t>
            </a:r>
            <a:r>
              <a:rPr lang="en-US" altLang="zh-CN" dirty="0" err="1"/>
              <a:t>textView</a:t>
            </a:r>
            <a:r>
              <a:rPr lang="en-US" altLang="zh-CN" dirty="0"/>
              <a:t>=(</a:t>
            </a:r>
            <a:r>
              <a:rPr lang="en-US" altLang="zh-CN" dirty="0" err="1"/>
              <a:t>TextView</a:t>
            </a:r>
            <a:r>
              <a:rPr lang="en-US" altLang="zh-CN" dirty="0"/>
              <a:t>)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R.id.textView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textView.setText</a:t>
            </a:r>
            <a:r>
              <a:rPr lang="en-US" altLang="zh-CN" dirty="0"/>
              <a:t>(new String(data2));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 catch (Exception e) {    </a:t>
            </a:r>
            <a:r>
              <a:rPr lang="en-US" altLang="zh-CN" dirty="0" err="1"/>
              <a:t>e.printStackTrace</a:t>
            </a:r>
            <a:r>
              <a:rPr lang="en-US" altLang="zh-CN" dirty="0"/>
              <a:t>();}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5.1.2 </a:t>
            </a:r>
            <a:r>
              <a:rPr lang="zh-CN" altLang="en-US" dirty="0"/>
              <a:t>读写外部存储文件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2" y="1676400"/>
            <a:ext cx="10345216" cy="4920952"/>
          </a:xfrm>
        </p:spPr>
        <p:txBody>
          <a:bodyPr>
            <a:normAutofit fontScale="92500"/>
          </a:bodyPr>
          <a:lstStyle/>
          <a:p>
            <a:r>
              <a:rPr lang="zh-CN" altLang="zh-CN" dirty="0"/>
              <a:t>内部存储是设备自带的内部存储空间，外部存储空间是设备出厂时不存在，用户使用时</a:t>
            </a:r>
            <a:r>
              <a:rPr lang="zh-CN" altLang="zh-CN" dirty="0">
                <a:highlight>
                  <a:srgbClr val="FFFF00"/>
                </a:highlight>
              </a:rPr>
              <a:t>添加的外部存储介质</a:t>
            </a:r>
            <a:r>
              <a:rPr lang="zh-CN" altLang="zh-CN" dirty="0"/>
              <a:t>，例如</a:t>
            </a:r>
            <a:r>
              <a:rPr lang="en-US" altLang="zh-CN" dirty="0"/>
              <a:t>TF</a:t>
            </a:r>
            <a:r>
              <a:rPr lang="zh-CN" altLang="zh-CN" dirty="0"/>
              <a:t>卡、</a:t>
            </a:r>
            <a:r>
              <a:rPr lang="en-US" altLang="zh-CN" dirty="0"/>
              <a:t>SD</a:t>
            </a:r>
            <a:r>
              <a:rPr lang="zh-CN" altLang="zh-CN" dirty="0"/>
              <a:t>卡等。</a:t>
            </a:r>
            <a:endParaRPr lang="zh-CN" altLang="zh-CN" dirty="0"/>
          </a:p>
          <a:p>
            <a:r>
              <a:rPr lang="zh-CN" altLang="zh-CN" dirty="0"/>
              <a:t>要访问外部存储中的文件，首先应用必须具有</a:t>
            </a:r>
            <a:r>
              <a:rPr lang="en-US" altLang="zh-CN" dirty="0"/>
              <a:t>READ_EXTERNAL_STORAGE</a:t>
            </a:r>
            <a:r>
              <a:rPr lang="zh-CN" altLang="zh-CN" dirty="0"/>
              <a:t>（读）或</a:t>
            </a:r>
            <a:r>
              <a:rPr lang="en-US" altLang="zh-CN" dirty="0"/>
              <a:t>WRITE_EXTERNAL_STORAGE</a:t>
            </a:r>
            <a:r>
              <a:rPr lang="zh-CN" altLang="zh-CN" dirty="0"/>
              <a:t>（写）权限（写权限包含了读权限）。 可在应用的清单文件</a:t>
            </a:r>
            <a:r>
              <a:rPr lang="en-US" altLang="zh-CN" dirty="0"/>
              <a:t>AndroidManifest.xml</a:t>
            </a:r>
            <a:r>
              <a:rPr lang="zh-CN" altLang="zh-CN" dirty="0"/>
              <a:t>中为应用申请权限。例如：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&lt;manifest </a:t>
            </a:r>
            <a:r>
              <a:rPr lang="zh-CN" altLang="zh-CN" dirty="0"/>
              <a:t>……</a:t>
            </a:r>
            <a:r>
              <a:rPr lang="en-US" altLang="zh-CN" dirty="0"/>
              <a:t>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&lt;uses-permission </a:t>
            </a:r>
            <a:r>
              <a:rPr lang="en-US" altLang="zh-CN" dirty="0" err="1"/>
              <a:t>android:name</a:t>
            </a:r>
            <a:r>
              <a:rPr lang="en-US" altLang="zh-CN" dirty="0"/>
              <a:t>=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"</a:t>
            </a:r>
            <a:r>
              <a:rPr lang="en-US" altLang="zh-CN" dirty="0" err="1"/>
              <a:t>android.permission.WRITE_EXTERNAL_STORAGE</a:t>
            </a:r>
            <a:r>
              <a:rPr lang="en-US" altLang="zh-CN" dirty="0"/>
              <a:t>"/&gt;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zh-CN" dirty="0"/>
              <a:t>即使为应用申请了权限，在应用安装到设备中之后，还需要在设备的“设置</a:t>
            </a:r>
            <a:r>
              <a:rPr lang="en-US" altLang="zh-CN" dirty="0"/>
              <a:t>/</a:t>
            </a:r>
            <a:r>
              <a:rPr lang="zh-CN" altLang="zh-CN" dirty="0"/>
              <a:t>应用管理”中找到该应用，为其启用存储访问权限，否则仍然无法访问外部存储卡。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内置的外部存储卡路径通常是</a:t>
            </a:r>
            <a:r>
              <a:rPr lang="en-US" altLang="zh-CN" dirty="0"/>
              <a:t>/storage/emulated/0</a:t>
            </a:r>
            <a:r>
              <a:rPr lang="zh-CN" altLang="zh-CN" dirty="0"/>
              <a:t>或者</a:t>
            </a:r>
            <a:r>
              <a:rPr lang="en-US" altLang="zh-CN" dirty="0"/>
              <a:t>/</a:t>
            </a:r>
            <a:r>
              <a:rPr lang="en-US" altLang="zh-CN" dirty="0" err="1"/>
              <a:t>mnt</a:t>
            </a:r>
            <a:r>
              <a:rPr lang="en-US" altLang="zh-CN" dirty="0"/>
              <a:t>/</a:t>
            </a:r>
            <a:r>
              <a:rPr lang="en-US" altLang="zh-CN" dirty="0" err="1"/>
              <a:t>sdcard</a:t>
            </a:r>
            <a:r>
              <a:rPr lang="zh-CN" altLang="zh-CN" dirty="0"/>
              <a:t>，不同设备中可能有所区别。可用下面的方法来获得外部存储卡路径：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File </a:t>
            </a:r>
            <a:r>
              <a:rPr lang="en-US" altLang="zh-CN" dirty="0" err="1"/>
              <a:t>sdcard</a:t>
            </a:r>
            <a:r>
              <a:rPr lang="en-US" altLang="zh-CN" dirty="0"/>
              <a:t>=</a:t>
            </a:r>
            <a:r>
              <a:rPr lang="en-US" altLang="zh-CN" dirty="0" err="1"/>
              <a:t>Environment.getExternalStorageDirectory</a:t>
            </a:r>
            <a:r>
              <a:rPr lang="en-US" altLang="zh-CN" dirty="0"/>
              <a:t>();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静谧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静谧自然演示文稿（宽屏）</Template>
  <TotalTime>0</TotalTime>
  <Words>15966</Words>
  <Application>WPS 演示</Application>
  <PresentationFormat>自定义</PresentationFormat>
  <Paragraphs>485</Paragraphs>
  <Slides>47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47</vt:i4>
      </vt:variant>
    </vt:vector>
  </HeadingPairs>
  <TitlesOfParts>
    <vt:vector size="65" baseType="lpstr">
      <vt:lpstr>Arial</vt:lpstr>
      <vt:lpstr>方正书宋_GBK</vt:lpstr>
      <vt:lpstr>Wingdings</vt:lpstr>
      <vt:lpstr>微软雅黑</vt:lpstr>
      <vt:lpstr>汉仪旗黑</vt:lpstr>
      <vt:lpstr>Euphemia</vt:lpstr>
      <vt:lpstr>苹方-简</vt:lpstr>
      <vt:lpstr>Microsoft YaHei</vt:lpstr>
      <vt:lpstr>宋体</vt:lpstr>
      <vt:lpstr>Arial Unicode MS</vt:lpstr>
      <vt:lpstr>汉仪书宋二KW</vt:lpstr>
      <vt:lpstr>Microsoft YaHei</vt:lpstr>
      <vt:lpstr>静谧 16x9</vt:lpstr>
      <vt:lpstr>Photoshop.Image.9</vt:lpstr>
      <vt:lpstr>Photoshop.Image.9</vt:lpstr>
      <vt:lpstr>Photoshop.Image.9</vt:lpstr>
      <vt:lpstr>Photoshop.Image.9</vt:lpstr>
      <vt:lpstr>Photoshop.Image.9</vt:lpstr>
      <vt:lpstr>Android移动应用开发基础教程</vt:lpstr>
      <vt:lpstr>第5章 数据存储</vt:lpstr>
      <vt:lpstr>5.1	文件存储</vt:lpstr>
      <vt:lpstr>5.1.1 读写内部存储文件</vt:lpstr>
      <vt:lpstr>PowerPoint 演示文稿</vt:lpstr>
      <vt:lpstr>PowerPoint 演示文稿</vt:lpstr>
      <vt:lpstr>例如，下面的代码读出文件中的字符串。（实例项目：源代码\05\UseInternalStorage）</vt:lpstr>
      <vt:lpstr>5.1.2 读写外部存储文件</vt:lpstr>
      <vt:lpstr>PowerPoint 演示文稿</vt:lpstr>
      <vt:lpstr>在使用外部存储卡之前，应监测其状态</vt:lpstr>
      <vt:lpstr>5.1.3 应用的私有文件</vt:lpstr>
      <vt:lpstr>5.1.4 访问公共目录</vt:lpstr>
      <vt:lpstr>PowerPoint 演示文稿</vt:lpstr>
      <vt:lpstr>5.2	共享存储</vt:lpstr>
      <vt:lpstr>5.2.1 将数据存入SharedPreferences文件</vt:lpstr>
      <vt:lpstr>1、获得SharedPreferences对象</vt:lpstr>
      <vt:lpstr>1、获得SharedPreferences对象</vt:lpstr>
      <vt:lpstr>1、获得SharedPreferences对象</vt:lpstr>
      <vt:lpstr>2、获得SharedPreferences对象的Editor对象</vt:lpstr>
      <vt:lpstr>3、调用Editor对象的方法向文件添加数据</vt:lpstr>
      <vt:lpstr>4、提交数据，完成数据存储操作</vt:lpstr>
      <vt:lpstr>5.2.2 读取SharedPreferences文件数据</vt:lpstr>
      <vt:lpstr>5.2.3 实现记住密码功能</vt:lpstr>
      <vt:lpstr>5.3	SQLite数据库存储</vt:lpstr>
      <vt:lpstr>5.3.1 创建数据库</vt:lpstr>
      <vt:lpstr>PowerPoint 演示文稿</vt:lpstr>
      <vt:lpstr>PowerPoint 演示文稿</vt:lpstr>
      <vt:lpstr>MySQLiteHelper类</vt:lpstr>
      <vt:lpstr>PowerPoint 演示文稿</vt:lpstr>
      <vt:lpstr>创建MySQLiteHelper类对象，用于创建数据库</vt:lpstr>
      <vt:lpstr>调用SQLiteOpenHelper删除数据库</vt:lpstr>
      <vt:lpstr>5.3.2 升级数据库</vt:lpstr>
      <vt:lpstr>修改MySQLiteHelper类</vt:lpstr>
      <vt:lpstr>PowerPoint 演示文稿</vt:lpstr>
      <vt:lpstr>修改MainActivity，添加一个按钮来执行数据库升级操作</vt:lpstr>
      <vt:lpstr>5.3.3 添加数据</vt:lpstr>
      <vt:lpstr>单击按钮时，将用户输入的记录数据添加到表</vt:lpstr>
      <vt:lpstr>5.3.4 更新数据</vt:lpstr>
      <vt:lpstr>用输入的数据更新表中的记录</vt:lpstr>
      <vt:lpstr>5.3.5 删除数据</vt:lpstr>
      <vt:lpstr>将用户输入的数据作为条件删除表中的记录</vt:lpstr>
      <vt:lpstr>5.3.6 查询数据</vt:lpstr>
      <vt:lpstr>各个参数的含义</vt:lpstr>
      <vt:lpstr>查询users表中的数据，并使用Toast显示</vt:lpstr>
      <vt:lpstr>使用Cursor对象创建适配器填充ListView控件</vt:lpstr>
      <vt:lpstr>PowerPoint 演示文稿</vt:lpstr>
      <vt:lpstr>5.3.7 执行SQL命令操作数据库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xbg</dc:creator>
  <cp:lastModifiedBy>gexin_mac</cp:lastModifiedBy>
  <cp:revision>22</cp:revision>
  <dcterms:created xsi:type="dcterms:W3CDTF">2021-01-11T23:40:01Z</dcterms:created>
  <dcterms:modified xsi:type="dcterms:W3CDTF">2021-01-11T23:40:01Z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2052-3.1.1.4956</vt:lpwstr>
  </property>
</Properties>
</file>