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6"/>
  </p:handoutMasterIdLst>
  <p:sldIdLst>
    <p:sldId id="257" r:id="rId3"/>
    <p:sldId id="272" r:id="rId5"/>
    <p:sldId id="305" r:id="rId6"/>
    <p:sldId id="311" r:id="rId7"/>
    <p:sldId id="312" r:id="rId8"/>
    <p:sldId id="313" r:id="rId9"/>
    <p:sldId id="314" r:id="rId10"/>
    <p:sldId id="315" r:id="rId11"/>
    <p:sldId id="319" r:id="rId12"/>
    <p:sldId id="320" r:id="rId13"/>
    <p:sldId id="321" r:id="rId14"/>
    <p:sldId id="325" r:id="rId15"/>
    <p:sldId id="322" r:id="rId16"/>
    <p:sldId id="323" r:id="rId17"/>
    <p:sldId id="324" r:id="rId18"/>
    <p:sldId id="327" r:id="rId19"/>
    <p:sldId id="328" r:id="rId20"/>
    <p:sldId id="329" r:id="rId21"/>
    <p:sldId id="332" r:id="rId22"/>
    <p:sldId id="333" r:id="rId23"/>
    <p:sldId id="334" r:id="rId24"/>
    <p:sldId id="335" r:id="rId25"/>
    <p:sldId id="336" r:id="rId26"/>
    <p:sldId id="337" r:id="rId27"/>
    <p:sldId id="306" r:id="rId28"/>
    <p:sldId id="330" r:id="rId29"/>
    <p:sldId id="331" r:id="rId30"/>
    <p:sldId id="326" r:id="rId31"/>
    <p:sldId id="316" r:id="rId32"/>
    <p:sldId id="338" r:id="rId33"/>
    <p:sldId id="317" r:id="rId34"/>
    <p:sldId id="318" r:id="rId35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280" autoAdjust="0"/>
  </p:normalViewPr>
  <p:slideViewPr>
    <p:cSldViewPr>
      <p:cViewPr varScale="1">
        <p:scale>
          <a:sx n="76" d="100"/>
          <a:sy n="76" d="100"/>
        </p:scale>
        <p:origin x="126" y="76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D6AC307-9A4E-426E-95C8-F52C81CF89B7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9C567D4A-04CB-4EDF-8FB1-342A02FC8EC5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rtl="0"/>
            <a:r>
              <a:rPr lang="zh-CN" altLang="en-US" dirty="0"/>
              <a:t>第二级</a:t>
            </a:r>
            <a:endParaRPr lang="zh-CN" altLang="en-US" dirty="0"/>
          </a:p>
          <a:p>
            <a:pPr lvl="2" rtl="0"/>
            <a:r>
              <a:rPr lang="zh-CN" altLang="en-US" dirty="0"/>
              <a:t>第三级</a:t>
            </a:r>
            <a:endParaRPr lang="zh-CN" altLang="en-US" dirty="0"/>
          </a:p>
          <a:p>
            <a:pPr lvl="3" rtl="0"/>
            <a:r>
              <a:rPr lang="zh-CN" altLang="en-US" dirty="0"/>
              <a:t>第四级</a:t>
            </a:r>
            <a:endParaRPr lang="zh-CN" altLang="en-US" dirty="0"/>
          </a:p>
          <a:p>
            <a:pPr lvl="4" rtl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3D6AC307-9A4E-426E-95C8-F52C81CF89B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9C567D4A-04CB-4EDF-8FB1-342A02FC8EC5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 algn="l" rtl="0"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74111F9-5C57-4623-99A8-18190392944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 userDrawn="1"/>
        </p:nvGraphicFramePr>
        <p:xfrm>
          <a:off x="0" y="0"/>
          <a:ext cx="83782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Image" r:id="rId3" imgW="790575" imgH="800100" progId="Photoshop.Image.9">
                  <p:embed/>
                </p:oleObj>
              </mc:Choice>
              <mc:Fallback>
                <p:oleObj name="Image" r:id="rId3" imgW="790575" imgH="800100" progId="Photoshop.Image.9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782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 algn="l" rtl="0">
              <a:defRPr/>
            </a:lvl5pPr>
            <a:lvl6pPr marL="1600200" algn="l" rtl="0">
              <a:defRPr/>
            </a:lvl6pPr>
            <a:lvl7pPr marL="1874520" algn="l" rtl="0">
              <a:defRPr/>
            </a:lvl7pPr>
            <a:lvl8pPr marL="2148840" algn="l" rtl="0">
              <a:defRPr/>
            </a:lvl8pPr>
            <a:lvl9pPr marL="2423160"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41ECF2E2-BD61-495B-96F4-3E4D6638FA4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3814" y="381000"/>
            <a:ext cx="8305800" cy="57912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DEEDE603-9836-44AF-B60C-0D32FC94055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B6D6324-D6E1-4361-840C-AFD324E8DE2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 userDrawn="1"/>
        </p:nvGraphicFramePr>
        <p:xfrm>
          <a:off x="0" y="0"/>
          <a:ext cx="83782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Image" r:id="rId2" imgW="790575" imgH="800100" progId="Photoshop.Image.9">
                  <p:embed/>
                </p:oleObj>
              </mc:Choice>
              <mc:Fallback>
                <p:oleObj name="Image" r:id="rId2" imgW="790575" imgH="800100" progId="Photoshop.Image.9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782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 rtl="0">
              <a:defRPr sz="4800" b="0" i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93813" y="4876800"/>
            <a:ext cx="8458201" cy="1143000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55B4BA9F-6607-4DF4-83A0-720CFF1F75F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 userDrawn="1"/>
        </p:nvGraphicFramePr>
        <p:xfrm>
          <a:off x="0" y="0"/>
          <a:ext cx="83782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Image" r:id="rId3" imgW="790575" imgH="800100" progId="Photoshop.Image.9">
                  <p:embed/>
                </p:oleObj>
              </mc:Choice>
              <mc:Fallback>
                <p:oleObj name="Image" r:id="rId3" imgW="790575" imgH="800100" progId="Photoshop.Image.9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782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9DCB5994-13D6-44A4-A45F-84B2984A08F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7753520-0FC2-4366-A01D-A16346380C3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2C227164-3D85-435C-AA12-AD66153CE41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801F4328-2F09-4436-A1E0-EF4F2AD9324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770811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B7DFAF75-A946-4F40-AF19-416AABC467D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770812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vmlDrawing" Target="../drawings/vmlDrawing4.vml"/><Relationship Id="rId15" Type="http://schemas.openxmlformats.org/officeDocument/2006/relationships/oleObject" Target="../embeddings/oleObject5.bin"/><Relationship Id="rId14" Type="http://schemas.openxmlformats.org/officeDocument/2006/relationships/image" Target="../media/image2.wmf"/><Relationship Id="rId13" Type="http://schemas.openxmlformats.org/officeDocument/2006/relationships/oleObject" Target="../embeddings/oleObject4.bin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DFDAEC8-B7FF-4265-A2FF-00BAA80C046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 userDrawn="1"/>
        </p:nvGraphicFramePr>
        <p:xfrm>
          <a:off x="0" y="0"/>
          <a:ext cx="8366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Image" r:id="rId13" imgW="790575" imgH="800100" progId="Photoshop.Image.9">
                  <p:embed/>
                </p:oleObj>
              </mc:Choice>
              <mc:Fallback>
                <p:oleObj name="Image" r:id="rId13" imgW="790575" imgH="800100" progId="Photoshop.Image.9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6613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 userDrawn="1"/>
        </p:nvGraphicFramePr>
        <p:xfrm>
          <a:off x="0" y="0"/>
          <a:ext cx="83782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Image" r:id="rId15" imgW="790575" imgH="800100" progId="Photoshop.Image.9">
                  <p:embed/>
                </p:oleObj>
              </mc:Choice>
              <mc:Fallback>
                <p:oleObj name="Image" r:id="rId15" imgW="790575" imgH="800100" progId="Photoshop.Image.9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782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4155" indent="-228600" algn="l" defTabSz="914400" rtl="0" eaLnBrk="1" latinLnBrk="0" hangingPunct="1">
        <a:lnSpc>
          <a:spcPct val="90000"/>
        </a:lnSpc>
        <a:spcBef>
          <a:spcPts val="16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65312" y="908720"/>
            <a:ext cx="8458200" cy="3200400"/>
          </a:xfrm>
        </p:spPr>
        <p:txBody>
          <a:bodyPr rtlCol="0"/>
          <a:lstStyle/>
          <a:p>
            <a:pPr algn="ctr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移动应用开发基础教程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65312" y="4267200"/>
            <a:ext cx="8458200" cy="1371600"/>
          </a:xfrm>
        </p:spPr>
        <p:txBody>
          <a:bodyPr rtlCol="0"/>
          <a:lstStyle/>
          <a:p>
            <a:pPr algn="ctr" rt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讲授：葛新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77989" y="0"/>
            <a:ext cx="7632848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MediaPlay</a:t>
            </a:r>
            <a:r>
              <a:rPr lang="zh-CN" altLang="zh-CN" dirty="0"/>
              <a:t>音频控制常用方法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err="1"/>
              <a:t>getCurrentPosition</a:t>
            </a:r>
            <a:r>
              <a:rPr lang="zh-CN" altLang="zh-CN" dirty="0"/>
              <a:t>：获得当前播放位置。</a:t>
            </a:r>
            <a:endParaRPr lang="zh-CN" altLang="zh-CN" dirty="0"/>
          </a:p>
          <a:p>
            <a:pPr lvl="0"/>
            <a:r>
              <a:rPr lang="en-US" altLang="zh-CN" dirty="0" err="1"/>
              <a:t>getDuration</a:t>
            </a:r>
            <a:r>
              <a:rPr lang="zh-CN" altLang="zh-CN" dirty="0"/>
              <a:t>：获得音频时长。</a:t>
            </a:r>
            <a:endParaRPr lang="zh-CN" altLang="zh-CN" dirty="0"/>
          </a:p>
          <a:p>
            <a:pPr lvl="0"/>
            <a:r>
              <a:rPr lang="en-US" altLang="zh-CN" dirty="0" err="1"/>
              <a:t>isPlaying</a:t>
            </a:r>
            <a:r>
              <a:rPr lang="zh-CN" altLang="zh-CN" dirty="0"/>
              <a:t>：判断是否处于播放状态。</a:t>
            </a:r>
            <a:endParaRPr lang="zh-CN" altLang="zh-CN" dirty="0"/>
          </a:p>
          <a:p>
            <a:pPr lvl="0"/>
            <a:r>
              <a:rPr lang="en-US" altLang="zh-CN" dirty="0"/>
              <a:t>pause</a:t>
            </a:r>
            <a:r>
              <a:rPr lang="zh-CN" altLang="zh-CN" dirty="0"/>
              <a:t>：暂停播放。</a:t>
            </a:r>
            <a:endParaRPr lang="zh-CN" altLang="zh-CN" dirty="0"/>
          </a:p>
          <a:p>
            <a:pPr lvl="0"/>
            <a:r>
              <a:rPr lang="en-US" altLang="zh-CN" dirty="0"/>
              <a:t>prepare</a:t>
            </a:r>
            <a:r>
              <a:rPr lang="zh-CN" altLang="zh-CN" dirty="0"/>
              <a:t>：准备音频。本地音频通常不需要准备，远程音频通过准备完成下载和本地缓冲。</a:t>
            </a:r>
            <a:endParaRPr lang="zh-CN" altLang="zh-CN" dirty="0"/>
          </a:p>
          <a:p>
            <a:r>
              <a:rPr lang="en-US" altLang="zh-CN" dirty="0"/>
              <a:t>release</a:t>
            </a:r>
            <a:r>
              <a:rPr lang="zh-CN" altLang="zh-CN" dirty="0"/>
              <a:t>：释放</a:t>
            </a:r>
            <a:r>
              <a:rPr lang="en-US" altLang="zh-CN" dirty="0" err="1"/>
              <a:t>MediaPlayer</a:t>
            </a:r>
            <a:r>
              <a:rPr lang="zh-CN" altLang="zh-CN" dirty="0"/>
              <a:t>对象资源。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MediaPlay</a:t>
            </a:r>
            <a:r>
              <a:rPr lang="zh-CN" altLang="zh-CN" dirty="0"/>
              <a:t>音频控制常用方法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reset</a:t>
            </a:r>
            <a:r>
              <a:rPr lang="zh-CN" altLang="zh-CN" dirty="0"/>
              <a:t>：恢复</a:t>
            </a:r>
            <a:r>
              <a:rPr lang="en-US" altLang="zh-CN" dirty="0" err="1"/>
              <a:t>MediaPlayer</a:t>
            </a:r>
            <a:r>
              <a:rPr lang="zh-CN" altLang="zh-CN" dirty="0"/>
              <a:t>对象到刚创建状态。</a:t>
            </a:r>
            <a:endParaRPr lang="zh-CN" altLang="zh-CN" dirty="0"/>
          </a:p>
          <a:p>
            <a:pPr lvl="0"/>
            <a:r>
              <a:rPr lang="en-US" altLang="zh-CN" dirty="0" err="1"/>
              <a:t>seekTo</a:t>
            </a:r>
            <a:r>
              <a:rPr lang="zh-CN" altLang="zh-CN" dirty="0"/>
              <a:t>：设置播放位置。</a:t>
            </a:r>
            <a:endParaRPr lang="zh-CN" altLang="zh-CN" dirty="0"/>
          </a:p>
          <a:p>
            <a:pPr lvl="0"/>
            <a:r>
              <a:rPr lang="en-US" altLang="zh-CN" dirty="0" err="1"/>
              <a:t>setDataSource</a:t>
            </a:r>
            <a:r>
              <a:rPr lang="zh-CN" altLang="zh-CN" dirty="0"/>
              <a:t>：设置音频文件位置。</a:t>
            </a:r>
            <a:endParaRPr lang="zh-CN" altLang="zh-CN" dirty="0"/>
          </a:p>
          <a:p>
            <a:pPr lvl="0"/>
            <a:r>
              <a:rPr lang="en-US" altLang="zh-CN" dirty="0" err="1"/>
              <a:t>setVolume</a:t>
            </a:r>
            <a:r>
              <a:rPr lang="zh-CN" altLang="zh-CN" dirty="0"/>
              <a:t>：设置音量。</a:t>
            </a:r>
            <a:endParaRPr lang="zh-CN" altLang="zh-CN" dirty="0"/>
          </a:p>
          <a:p>
            <a:pPr lvl="0"/>
            <a:r>
              <a:rPr lang="en-US" altLang="zh-CN" dirty="0"/>
              <a:t>start</a:t>
            </a:r>
            <a:r>
              <a:rPr lang="zh-CN" altLang="zh-CN" dirty="0"/>
              <a:t>：开始播放。</a:t>
            </a:r>
            <a:endParaRPr lang="zh-CN" altLang="zh-CN" dirty="0"/>
          </a:p>
          <a:p>
            <a:r>
              <a:rPr lang="en-US" altLang="zh-CN" dirty="0"/>
              <a:t>stop</a:t>
            </a:r>
            <a:r>
              <a:rPr lang="zh-CN" altLang="zh-CN" dirty="0"/>
              <a:t>：停止播放。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 err="1"/>
              <a:t>MediaPlay</a:t>
            </a:r>
            <a:r>
              <a:rPr lang="zh-CN" altLang="zh-CN" dirty="0"/>
              <a:t>播放音频的基本步骤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755" lvl="0" indent="-457200">
              <a:buFont typeface="+mj-lt"/>
              <a:buAutoNum type="arabicPeriod"/>
            </a:pPr>
            <a:r>
              <a:rPr lang="zh-CN" altLang="zh-CN" dirty="0"/>
              <a:t>创建</a:t>
            </a:r>
            <a:r>
              <a:rPr lang="en-US" altLang="zh-CN" dirty="0" err="1"/>
              <a:t>MediaPlay</a:t>
            </a:r>
            <a:r>
              <a:rPr lang="zh-CN" altLang="zh-CN" dirty="0"/>
              <a:t>对象。</a:t>
            </a:r>
            <a:endParaRPr lang="zh-CN" altLang="zh-CN" dirty="0"/>
          </a:p>
          <a:p>
            <a:pPr marL="452755" lvl="0" indent="-457200">
              <a:buFont typeface="+mj-lt"/>
              <a:buAutoNum type="arabicPeriod"/>
            </a:pPr>
            <a:r>
              <a:rPr lang="zh-CN" altLang="zh-CN" dirty="0"/>
              <a:t>调用</a:t>
            </a:r>
            <a:r>
              <a:rPr lang="en-US" altLang="zh-CN" dirty="0" err="1"/>
              <a:t>setDataSource</a:t>
            </a:r>
            <a:r>
              <a:rPr lang="zh-CN" altLang="zh-CN" dirty="0"/>
              <a:t>方法设置音频文件路径。</a:t>
            </a:r>
            <a:endParaRPr lang="zh-CN" altLang="zh-CN" dirty="0"/>
          </a:p>
          <a:p>
            <a:pPr marL="452755" lvl="0" indent="-457200">
              <a:buFont typeface="+mj-lt"/>
              <a:buAutoNum type="arabicPeriod"/>
            </a:pPr>
            <a:r>
              <a:rPr lang="zh-CN" altLang="zh-CN" dirty="0"/>
              <a:t>调用</a:t>
            </a:r>
            <a:r>
              <a:rPr lang="en-US" altLang="zh-CN" dirty="0"/>
              <a:t>prepare</a:t>
            </a:r>
            <a:r>
              <a:rPr lang="zh-CN" altLang="zh-CN" dirty="0"/>
              <a:t>方法加载音频。</a:t>
            </a:r>
            <a:endParaRPr lang="zh-CN" altLang="zh-CN" dirty="0"/>
          </a:p>
          <a:p>
            <a:pPr marL="452755" lvl="0" indent="-457200">
              <a:buFont typeface="+mj-lt"/>
              <a:buAutoNum type="arabicPeriod"/>
            </a:pPr>
            <a:r>
              <a:rPr lang="zh-CN" altLang="zh-CN" dirty="0"/>
              <a:t>调用</a:t>
            </a:r>
            <a:r>
              <a:rPr lang="en-US" altLang="zh-CN" dirty="0"/>
              <a:t>start</a:t>
            </a:r>
            <a:r>
              <a:rPr lang="zh-CN" altLang="zh-CN" dirty="0"/>
              <a:t>方法播放音频。</a:t>
            </a:r>
            <a:endParaRPr lang="zh-CN" altLang="zh-CN" dirty="0"/>
          </a:p>
          <a:p>
            <a:pPr marL="452755" lvl="0" indent="-457200">
              <a:buFont typeface="+mj-lt"/>
              <a:buAutoNum type="arabicPeriod"/>
            </a:pPr>
            <a:r>
              <a:rPr lang="zh-CN" altLang="zh-CN" dirty="0"/>
              <a:t>调用</a:t>
            </a:r>
            <a:r>
              <a:rPr lang="en-US" altLang="zh-CN" dirty="0"/>
              <a:t>pause</a:t>
            </a:r>
            <a:r>
              <a:rPr lang="zh-CN" altLang="zh-CN" dirty="0"/>
              <a:t>方法暂停正在播放的音频。</a:t>
            </a:r>
            <a:endParaRPr lang="zh-CN" altLang="zh-CN" dirty="0"/>
          </a:p>
          <a:p>
            <a:pPr marL="452755" lvl="0" indent="-457200">
              <a:buFont typeface="+mj-lt"/>
              <a:buAutoNum type="arabicPeriod"/>
            </a:pPr>
            <a:r>
              <a:rPr lang="zh-CN" altLang="zh-CN" dirty="0"/>
              <a:t>调用</a:t>
            </a:r>
            <a:r>
              <a:rPr lang="en-US" altLang="zh-CN" dirty="0"/>
              <a:t>stop</a:t>
            </a:r>
            <a:r>
              <a:rPr lang="zh-CN" altLang="zh-CN" dirty="0"/>
              <a:t>方法停止播放，</a:t>
            </a:r>
            <a:endParaRPr lang="zh-CN" altLang="zh-CN" dirty="0"/>
          </a:p>
          <a:p>
            <a:pPr marL="452755" indent="-457200">
              <a:buFont typeface="+mj-lt"/>
              <a:buAutoNum type="arabicPeriod"/>
            </a:pPr>
            <a:r>
              <a:rPr lang="zh-CN" altLang="zh-CN" dirty="0"/>
              <a:t>调用</a:t>
            </a:r>
            <a:r>
              <a:rPr lang="en-US" altLang="zh-CN" dirty="0"/>
              <a:t>reset</a:t>
            </a:r>
            <a:r>
              <a:rPr lang="zh-CN" altLang="zh-CN" dirty="0"/>
              <a:t>方法重置</a:t>
            </a:r>
            <a:r>
              <a:rPr lang="en-US" altLang="zh-CN" dirty="0" err="1"/>
              <a:t>MediaPlay</a:t>
            </a:r>
            <a:r>
              <a:rPr lang="zh-CN" altLang="zh-CN" dirty="0"/>
              <a:t>到刚创建时的状态。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6.1.3 </a:t>
            </a:r>
            <a:r>
              <a:rPr lang="zh-CN" altLang="en-US" dirty="0"/>
              <a:t>使用</a:t>
            </a:r>
            <a:r>
              <a:rPr lang="en-US" altLang="zh-CN" dirty="0" err="1"/>
              <a:t>MediaPlayer</a:t>
            </a:r>
            <a:r>
              <a:rPr lang="zh-CN" altLang="en-US" dirty="0"/>
              <a:t>播放视频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1676400"/>
            <a:ext cx="5952727" cy="4495800"/>
          </a:xfrm>
        </p:spPr>
        <p:txBody>
          <a:bodyPr/>
          <a:lstStyle/>
          <a:p>
            <a:r>
              <a:rPr lang="en-US" altLang="zh-CN" dirty="0" err="1"/>
              <a:t>MediaPlayer</a:t>
            </a:r>
            <a:r>
              <a:rPr lang="zh-CN" altLang="zh-CN" dirty="0"/>
              <a:t>即可用于播放音频，也可用于播放视频，在用法上没有多大区别。只是在播放视频时，应使用</a:t>
            </a:r>
            <a:r>
              <a:rPr lang="en-US" altLang="zh-CN" dirty="0" err="1"/>
              <a:t>SurfaceView</a:t>
            </a:r>
            <a:r>
              <a:rPr lang="zh-CN" altLang="zh-CN" dirty="0"/>
              <a:t>控件作为视频的显示容器。</a:t>
            </a:r>
            <a:endParaRPr lang="zh-CN" altLang="zh-CN" dirty="0"/>
          </a:p>
          <a:p>
            <a:r>
              <a:rPr lang="zh-CN" altLang="zh-CN" dirty="0"/>
              <a:t>下面通过具体的例子说明如何使用</a:t>
            </a:r>
            <a:r>
              <a:rPr lang="en-US" altLang="zh-CN" dirty="0" err="1"/>
              <a:t>MediaPlayer</a:t>
            </a:r>
            <a:r>
              <a:rPr lang="zh-CN" altLang="zh-CN" dirty="0"/>
              <a:t>播放视频（上一小节中的</a:t>
            </a:r>
            <a:r>
              <a:rPr lang="en-US" altLang="zh-CN" dirty="0" err="1"/>
              <a:t>UseMediaPlay</a:t>
            </a:r>
            <a:r>
              <a:rPr lang="zh-CN" altLang="zh-CN" dirty="0"/>
              <a:t>实例略加修改即可用于播放视频）。（实例项目：源代码</a:t>
            </a:r>
            <a:r>
              <a:rPr lang="en-US" altLang="zh-CN" dirty="0"/>
              <a:t>\06\UseMediaPlay2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644" y="1676400"/>
            <a:ext cx="2376264" cy="48245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	</a:t>
            </a:r>
            <a:r>
              <a:rPr lang="zh-CN" altLang="en-US" dirty="0"/>
              <a:t>记录声音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1676400"/>
            <a:ext cx="9913167" cy="4495800"/>
          </a:xfrm>
        </p:spPr>
        <p:txBody>
          <a:bodyPr/>
          <a:lstStyle/>
          <a:p>
            <a:r>
              <a:rPr lang="en-US" altLang="zh-CN" dirty="0" err="1"/>
              <a:t>MediaRecorder</a:t>
            </a:r>
            <a:r>
              <a:rPr lang="zh-CN" altLang="zh-CN" dirty="0"/>
              <a:t>类提供了音频采集功能，使开发者可使用设备的麦克风记录声音。要在应用中实现音频采集功能，首先需要在应用程序的清单文件</a:t>
            </a:r>
            <a:r>
              <a:rPr lang="en-US" altLang="zh-CN" dirty="0"/>
              <a:t>AndroidManifest.xml</a:t>
            </a:r>
            <a:r>
              <a:rPr lang="zh-CN" altLang="zh-CN" dirty="0"/>
              <a:t>添加</a:t>
            </a:r>
            <a:r>
              <a:rPr lang="en-US" altLang="zh-CN" dirty="0"/>
              <a:t>RECORD_AUDIO</a:t>
            </a:r>
            <a:r>
              <a:rPr lang="zh-CN" altLang="zh-CN" dirty="0"/>
              <a:t>权限申请使用麦克风。例如：</a:t>
            </a:r>
            <a:endParaRPr lang="zh-CN" altLang="zh-CN" dirty="0"/>
          </a:p>
          <a:p>
            <a:pPr lvl="1"/>
            <a:r>
              <a:rPr lang="en-US" altLang="zh-CN" dirty="0"/>
              <a:t>&lt;uses-permission 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err="1"/>
              <a:t>android.permission.RECORD_AUDIO</a:t>
            </a:r>
            <a:r>
              <a:rPr lang="en-US" altLang="zh-CN" dirty="0"/>
              <a:t>" /&gt;</a:t>
            </a:r>
            <a:endParaRPr lang="zh-CN" altLang="zh-CN" dirty="0"/>
          </a:p>
          <a:p>
            <a:r>
              <a:rPr lang="en-US" altLang="zh-CN" dirty="0"/>
              <a:t>Android</a:t>
            </a:r>
            <a:r>
              <a:rPr lang="zh-CN" altLang="zh-CN" dirty="0"/>
              <a:t>系统认为使用</a:t>
            </a:r>
            <a:r>
              <a:rPr lang="en-US" altLang="zh-CN" dirty="0"/>
              <a:t>RECORD_AUDIO</a:t>
            </a:r>
            <a:r>
              <a:rPr lang="zh-CN" altLang="zh-CN" dirty="0"/>
              <a:t>权限记录用户声音隐私，是一种“危险”行为。在从</a:t>
            </a:r>
            <a:r>
              <a:rPr lang="en-US" altLang="zh-CN" dirty="0"/>
              <a:t>Android 6.0</a:t>
            </a:r>
            <a:r>
              <a:rPr lang="zh-CN" altLang="zh-CN" dirty="0"/>
              <a:t>（</a:t>
            </a:r>
            <a:r>
              <a:rPr lang="en-US" altLang="zh-CN" dirty="0"/>
              <a:t>API 23</a:t>
            </a:r>
            <a:r>
              <a:rPr lang="zh-CN" altLang="zh-CN" dirty="0"/>
              <a:t>）开始，需要在应用程序运行时动态向用户申请</a:t>
            </a:r>
            <a:r>
              <a:rPr lang="en-US" altLang="zh-CN" dirty="0"/>
              <a:t>RECORD_AUDIO</a:t>
            </a:r>
            <a:r>
              <a:rPr lang="zh-CN" altLang="zh-CN" dirty="0"/>
              <a:t>权限。用户授权后，应用可记录授权，不再重复询问。</a:t>
            </a:r>
            <a:endParaRPr lang="en-US" altLang="zh-CN" dirty="0"/>
          </a:p>
          <a:p>
            <a:r>
              <a:rPr lang="zh-CN" altLang="zh-CN" dirty="0"/>
              <a:t>通常，调用</a:t>
            </a:r>
            <a:r>
              <a:rPr lang="en-US" altLang="zh-CN" dirty="0" err="1"/>
              <a:t>ActivityCompat.requestPermissions</a:t>
            </a:r>
            <a:r>
              <a:rPr lang="en-US" altLang="zh-CN" dirty="0"/>
              <a:t>()</a:t>
            </a:r>
            <a:r>
              <a:rPr lang="zh-CN" altLang="zh-CN" dirty="0"/>
              <a:t>方法来动态申请权限。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修改</a:t>
            </a:r>
            <a:r>
              <a:rPr lang="en-US" altLang="zh-CN" dirty="0"/>
              <a:t>activity_main.xml</a:t>
            </a:r>
            <a:r>
              <a:rPr lang="zh-CN" altLang="zh-CN" dirty="0"/>
              <a:t>主活动布局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528099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&lt;?xml version="1.0" encoding="utf-8"?&gt;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LinearLayout</a:t>
            </a:r>
            <a:r>
              <a:rPr lang="en-US" altLang="zh-CN" dirty="0"/>
              <a:t> </a:t>
            </a:r>
            <a:r>
              <a:rPr lang="en-US" altLang="zh-CN" dirty="0" err="1"/>
              <a:t>xmlns:android</a:t>
            </a:r>
            <a:r>
              <a:rPr lang="en-US" altLang="zh-CN" dirty="0"/>
              <a:t>="http://schemas.android.com/</a:t>
            </a:r>
            <a:r>
              <a:rPr lang="en-US" altLang="zh-CN" dirty="0" err="1"/>
              <a:t>apk</a:t>
            </a:r>
            <a:r>
              <a:rPr lang="en-US" altLang="zh-CN" dirty="0"/>
              <a:t>/res/android"……&gt;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&lt;Button  </a:t>
            </a:r>
            <a:r>
              <a:rPr lang="en-US" altLang="zh-CN" dirty="0" err="1"/>
              <a:t>android:text</a:t>
            </a:r>
            <a:r>
              <a:rPr lang="en-US" altLang="zh-CN" dirty="0"/>
              <a:t>="</a:t>
            </a:r>
            <a:r>
              <a:rPr lang="zh-CN" altLang="zh-CN" dirty="0"/>
              <a:t>开始录音</a:t>
            </a:r>
            <a:r>
              <a:rPr lang="en-US" altLang="zh-CN" dirty="0"/>
              <a:t>"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  </a:t>
            </a:r>
            <a:r>
              <a:rPr lang="en-US" altLang="zh-CN" dirty="0" err="1"/>
              <a:t>android:id</a:t>
            </a:r>
            <a:r>
              <a:rPr lang="en-US" altLang="zh-CN" dirty="0"/>
              <a:t>="@+id/</a:t>
            </a:r>
            <a:r>
              <a:rPr lang="en-US" altLang="zh-CN" dirty="0" err="1"/>
              <a:t>btStartRecord</a:t>
            </a:r>
            <a:r>
              <a:rPr lang="en-US" altLang="zh-CN" dirty="0"/>
              <a:t>" /&gt;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&lt;Button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android:text</a:t>
            </a:r>
            <a:r>
              <a:rPr lang="en-US" altLang="zh-CN" dirty="0"/>
              <a:t>="</a:t>
            </a:r>
            <a:r>
              <a:rPr lang="zh-CN" altLang="zh-CN" dirty="0"/>
              <a:t>停止录音</a:t>
            </a:r>
            <a:r>
              <a:rPr lang="en-US" altLang="zh-CN" dirty="0"/>
              <a:t>"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  </a:t>
            </a:r>
            <a:r>
              <a:rPr lang="en-US" altLang="zh-CN" dirty="0" err="1"/>
              <a:t>android:id</a:t>
            </a:r>
            <a:r>
              <a:rPr lang="en-US" altLang="zh-CN" dirty="0"/>
              <a:t>="@+id/</a:t>
            </a:r>
            <a:r>
              <a:rPr lang="en-US" altLang="zh-CN" dirty="0" err="1"/>
              <a:t>btStopRecord</a:t>
            </a:r>
            <a:r>
              <a:rPr lang="en-US" altLang="zh-CN" dirty="0"/>
              <a:t>" /&gt;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&lt;Button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android:text</a:t>
            </a:r>
            <a:r>
              <a:rPr lang="en-US" altLang="zh-CN" dirty="0"/>
              <a:t>="</a:t>
            </a:r>
            <a:r>
              <a:rPr lang="zh-CN" altLang="zh-CN" dirty="0"/>
              <a:t>播放录音</a:t>
            </a:r>
            <a:r>
              <a:rPr lang="en-US" altLang="zh-CN" dirty="0"/>
              <a:t>"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  </a:t>
            </a:r>
            <a:r>
              <a:rPr lang="en-US" altLang="zh-CN" dirty="0" err="1"/>
              <a:t>android:id</a:t>
            </a:r>
            <a:r>
              <a:rPr lang="en-US" altLang="zh-CN" dirty="0"/>
              <a:t>="@+id/</a:t>
            </a:r>
            <a:r>
              <a:rPr lang="en-US" altLang="zh-CN" dirty="0" err="1"/>
              <a:t>btPlay</a:t>
            </a:r>
            <a:r>
              <a:rPr lang="en-US" altLang="zh-CN" dirty="0"/>
              <a:t>" /&gt;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&lt;Button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android:text</a:t>
            </a:r>
            <a:r>
              <a:rPr lang="en-US" altLang="zh-CN" dirty="0"/>
              <a:t>="</a:t>
            </a:r>
            <a:r>
              <a:rPr lang="zh-CN" altLang="zh-CN" dirty="0"/>
              <a:t>停止播放</a:t>
            </a:r>
            <a:r>
              <a:rPr lang="en-US" altLang="zh-CN" dirty="0"/>
              <a:t>"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   </a:t>
            </a:r>
            <a:r>
              <a:rPr lang="en-US" altLang="zh-CN" dirty="0" err="1"/>
              <a:t>android:onClick</a:t>
            </a:r>
            <a:r>
              <a:rPr lang="en-US" altLang="zh-CN" dirty="0"/>
              <a:t>="</a:t>
            </a:r>
            <a:r>
              <a:rPr lang="en-US" altLang="zh-CN" dirty="0" err="1"/>
              <a:t>stopPlay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android:id</a:t>
            </a:r>
            <a:r>
              <a:rPr lang="en-US" altLang="zh-CN" dirty="0"/>
              <a:t>="@+id/</a:t>
            </a:r>
            <a:r>
              <a:rPr lang="en-US" altLang="zh-CN" dirty="0" err="1"/>
              <a:t>btStop</a:t>
            </a:r>
            <a:r>
              <a:rPr lang="en-US" altLang="zh-CN" dirty="0"/>
              <a:t>" /&gt;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&lt;/</a:t>
            </a:r>
            <a:r>
              <a:rPr lang="en-US" altLang="zh-CN" dirty="0" err="1"/>
              <a:t>LinearLayout</a:t>
            </a:r>
            <a:r>
              <a:rPr lang="en-US" altLang="zh-CN" dirty="0"/>
              <a:t>&gt;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MainActivity.java</a:t>
            </a:r>
            <a:r>
              <a:rPr lang="zh-CN" altLang="zh-CN" dirty="0"/>
              <a:t>，为各个按钮添加单击事件监听器，实现音频的采集和播放控制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5181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protected void </a:t>
            </a:r>
            <a:r>
              <a:rPr lang="en-US" altLang="zh-CN" dirty="0" err="1"/>
              <a:t>onCreate</a:t>
            </a:r>
            <a:r>
              <a:rPr lang="en-US" altLang="zh-CN" dirty="0"/>
              <a:t>(Bundle </a:t>
            </a:r>
            <a:r>
              <a:rPr lang="en-US" altLang="zh-CN" dirty="0" err="1"/>
              <a:t>savedInstanceState</a:t>
            </a:r>
            <a:r>
              <a:rPr lang="en-US" altLang="zh-CN" dirty="0"/>
              <a:t>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super.onCreate</a:t>
            </a:r>
            <a:r>
              <a:rPr lang="en-US" altLang="zh-CN" dirty="0"/>
              <a:t>(</a:t>
            </a:r>
            <a:r>
              <a:rPr lang="en-US" altLang="zh-CN" dirty="0" err="1"/>
              <a:t>savedInstanceState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setContentView</a:t>
            </a:r>
            <a:r>
              <a:rPr lang="en-US" altLang="zh-CN" dirty="0"/>
              <a:t>(</a:t>
            </a:r>
            <a:r>
              <a:rPr lang="en-US" altLang="zh-CN" dirty="0" err="1"/>
              <a:t>R.layout.activity_main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mFileName</a:t>
            </a:r>
            <a:r>
              <a:rPr lang="en-US" altLang="zh-CN" dirty="0"/>
              <a:t> = </a:t>
            </a:r>
            <a:r>
              <a:rPr lang="en-US" altLang="zh-CN" dirty="0" err="1"/>
              <a:t>getExternalCacheDir</a:t>
            </a:r>
            <a:r>
              <a:rPr lang="en-US" altLang="zh-CN" dirty="0"/>
              <a:t>().</a:t>
            </a:r>
            <a:r>
              <a:rPr lang="en-US" altLang="zh-CN" dirty="0" err="1"/>
              <a:t>getAbsolutePath</a:t>
            </a:r>
            <a:r>
              <a:rPr lang="en-US" altLang="zh-CN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mFileName</a:t>
            </a:r>
            <a:r>
              <a:rPr lang="en-US" altLang="zh-CN" dirty="0"/>
              <a:t> += "/audiorecord.3gp";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//</a:t>
            </a:r>
            <a:r>
              <a:rPr lang="zh-CN" altLang="zh-CN" dirty="0"/>
              <a:t>检查应用是否已经获得授权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if(</a:t>
            </a:r>
            <a:r>
              <a:rPr lang="en-US" altLang="zh-CN" dirty="0" err="1"/>
              <a:t>ContextCompat.checkSelfPermission</a:t>
            </a:r>
            <a:r>
              <a:rPr lang="en-US" altLang="zh-CN" dirty="0"/>
              <a:t>(this,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Manifest.permission.RECORD_AUDIO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!= </a:t>
            </a:r>
            <a:r>
              <a:rPr lang="en-US" altLang="zh-CN" dirty="0" err="1"/>
              <a:t>PackageManager.PERMISSION_GRANTED</a:t>
            </a:r>
            <a:r>
              <a:rPr lang="en-US" altLang="zh-CN" dirty="0"/>
              <a:t>){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//</a:t>
            </a:r>
            <a:r>
              <a:rPr lang="zh-CN" altLang="zh-CN" dirty="0"/>
              <a:t>如果没有权限，动态申请授权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ActivityCompat.requestPermissions</a:t>
            </a:r>
            <a:r>
              <a:rPr lang="en-US" altLang="zh-CN" dirty="0"/>
              <a:t>(this,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    new String[]{</a:t>
            </a:r>
            <a:r>
              <a:rPr lang="en-US" altLang="zh-CN" dirty="0" err="1"/>
              <a:t>Manifest.permission.RECORD_AUDIO</a:t>
            </a:r>
            <a:r>
              <a:rPr lang="en-US" altLang="zh-CN" dirty="0"/>
              <a:t>},1);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}else {            </a:t>
            </a:r>
            <a:r>
              <a:rPr lang="en-US" altLang="zh-CN" dirty="0" err="1"/>
              <a:t>initMediaRecorder</a:t>
            </a:r>
            <a:r>
              <a:rPr lang="en-US" altLang="zh-CN" dirty="0"/>
              <a:t>();        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404664"/>
            <a:ext cx="9601200" cy="57675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Button </a:t>
            </a:r>
            <a:r>
              <a:rPr lang="en-US" altLang="zh-CN" dirty="0" err="1"/>
              <a:t>btStartRecord</a:t>
            </a:r>
            <a:r>
              <a:rPr lang="en-US" altLang="zh-CN" dirty="0"/>
              <a:t>= (Button) 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R.id.btStartRecord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btStartRecord.setOnClickListener</a:t>
            </a:r>
            <a:r>
              <a:rPr lang="en-US" altLang="zh-CN" dirty="0"/>
              <a:t>(new </a:t>
            </a:r>
            <a:r>
              <a:rPr lang="en-US" altLang="zh-CN" dirty="0" err="1"/>
              <a:t>View.OnClickListener</a:t>
            </a:r>
            <a:r>
              <a:rPr lang="en-US" altLang="zh-CN" dirty="0"/>
              <a:t>()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@Override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public void </a:t>
            </a:r>
            <a:r>
              <a:rPr lang="en-US" altLang="zh-CN" dirty="0" err="1"/>
              <a:t>onClick</a:t>
            </a:r>
            <a:r>
              <a:rPr lang="en-US" altLang="zh-CN" dirty="0"/>
              <a:t>(View v) {//</a:t>
            </a:r>
            <a:r>
              <a:rPr lang="zh-CN" altLang="zh-CN" dirty="0"/>
              <a:t>开始录音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try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mediaRecorder.prepare</a:t>
            </a:r>
            <a:r>
              <a:rPr lang="en-US" altLang="zh-CN" dirty="0"/>
              <a:t>();//</a:t>
            </a:r>
            <a:r>
              <a:rPr lang="zh-CN" altLang="zh-CN" dirty="0"/>
              <a:t>准备</a:t>
            </a:r>
            <a:r>
              <a:rPr lang="en-US" altLang="zh-CN" dirty="0" err="1"/>
              <a:t>MediaRecorder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} catch (</a:t>
            </a:r>
            <a:r>
              <a:rPr lang="en-US" altLang="zh-CN" dirty="0" err="1"/>
              <a:t>IOException</a:t>
            </a:r>
            <a:r>
              <a:rPr lang="en-US" altLang="zh-CN" dirty="0"/>
              <a:t> e)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Log.e</a:t>
            </a:r>
            <a:r>
              <a:rPr lang="en-US" altLang="zh-CN" dirty="0"/>
              <a:t>(LOG_TAG, "</a:t>
            </a:r>
            <a:r>
              <a:rPr lang="zh-CN" altLang="zh-CN" dirty="0"/>
              <a:t>准备</a:t>
            </a:r>
            <a:r>
              <a:rPr lang="en-US" altLang="zh-CN" dirty="0" err="1"/>
              <a:t>MediaRecorder</a:t>
            </a:r>
            <a:r>
              <a:rPr lang="zh-CN" altLang="zh-CN" dirty="0"/>
              <a:t>出错啦！</a:t>
            </a:r>
            <a:r>
              <a:rPr lang="en-US" altLang="zh-CN" dirty="0"/>
              <a:t>");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mediaRecorder.start</a:t>
            </a:r>
            <a:r>
              <a:rPr lang="en-US" altLang="zh-CN" dirty="0"/>
              <a:t>();//</a:t>
            </a:r>
            <a:r>
              <a:rPr lang="zh-CN" altLang="zh-CN" dirty="0"/>
              <a:t>开始采集音频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});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404664"/>
            <a:ext cx="10633247" cy="5767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Button </a:t>
            </a:r>
            <a:r>
              <a:rPr lang="en-US" altLang="zh-CN" dirty="0" err="1"/>
              <a:t>btStopRecord</a:t>
            </a:r>
            <a:r>
              <a:rPr lang="en-US" altLang="zh-CN" dirty="0"/>
              <a:t>= (Button) 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R.id.btStopRecord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btStopRecord.setOnClickListener</a:t>
            </a:r>
            <a:r>
              <a:rPr lang="en-US" altLang="zh-CN" dirty="0"/>
              <a:t>(new </a:t>
            </a:r>
            <a:r>
              <a:rPr lang="en-US" altLang="zh-CN" dirty="0" err="1"/>
              <a:t>View.OnClickListener</a:t>
            </a:r>
            <a:r>
              <a:rPr lang="en-US" altLang="zh-CN" dirty="0"/>
              <a:t>()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@Override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public void </a:t>
            </a:r>
            <a:r>
              <a:rPr lang="en-US" altLang="zh-CN" dirty="0" err="1"/>
              <a:t>onClick</a:t>
            </a:r>
            <a:r>
              <a:rPr lang="en-US" altLang="zh-CN" dirty="0"/>
              <a:t>(View v) {//</a:t>
            </a:r>
            <a:r>
              <a:rPr lang="zh-CN" altLang="zh-CN" dirty="0"/>
              <a:t>停止录音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mediaRecorder.stop</a:t>
            </a:r>
            <a:r>
              <a:rPr lang="en-US" altLang="zh-CN" dirty="0"/>
              <a:t>();//</a:t>
            </a:r>
            <a:r>
              <a:rPr lang="zh-CN" altLang="zh-CN" dirty="0"/>
              <a:t>停止</a:t>
            </a:r>
            <a:r>
              <a:rPr lang="en-US" altLang="zh-CN" dirty="0" err="1"/>
              <a:t>MediaRecorder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mediaRecorder.release</a:t>
            </a:r>
            <a:r>
              <a:rPr lang="en-US" altLang="zh-CN" dirty="0"/>
              <a:t>();//</a:t>
            </a:r>
            <a:r>
              <a:rPr lang="zh-CN" altLang="zh-CN" dirty="0"/>
              <a:t>释放</a:t>
            </a:r>
            <a:r>
              <a:rPr lang="en-US" altLang="zh-CN" dirty="0" err="1"/>
              <a:t>MediaRecorder</a:t>
            </a:r>
            <a:r>
              <a:rPr lang="zh-CN" altLang="zh-CN" dirty="0"/>
              <a:t>所占资源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mediaRecorder</a:t>
            </a:r>
            <a:r>
              <a:rPr lang="en-US" altLang="zh-CN" dirty="0"/>
              <a:t> = null;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});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章 多媒体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zh-CN" altLang="en-US" dirty="0"/>
              <a:t>本章主要内容：</a:t>
            </a:r>
            <a:endParaRPr lang="en-US" altLang="zh-CN" dirty="0"/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播放多媒体文件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记录声音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使用摄像头和相册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404664"/>
            <a:ext cx="10633247" cy="57675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Button </a:t>
            </a:r>
            <a:r>
              <a:rPr lang="en-US" altLang="zh-CN" dirty="0" err="1"/>
              <a:t>btStartPlay</a:t>
            </a:r>
            <a:r>
              <a:rPr lang="en-US" altLang="zh-CN" dirty="0"/>
              <a:t>= (Button) 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R.id.btPlay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btStartPlay.setOnClickListener</a:t>
            </a:r>
            <a:r>
              <a:rPr lang="en-US" altLang="zh-CN" dirty="0"/>
              <a:t>(new </a:t>
            </a:r>
            <a:r>
              <a:rPr lang="en-US" altLang="zh-CN" dirty="0" err="1"/>
              <a:t>View.OnClickListener</a:t>
            </a:r>
            <a:r>
              <a:rPr lang="en-US" altLang="zh-CN" dirty="0"/>
              <a:t>()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@Override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public void </a:t>
            </a:r>
            <a:r>
              <a:rPr lang="en-US" altLang="zh-CN" dirty="0" err="1"/>
              <a:t>onClick</a:t>
            </a:r>
            <a:r>
              <a:rPr lang="en-US" altLang="zh-CN" dirty="0"/>
              <a:t>(View v) {//</a:t>
            </a:r>
            <a:r>
              <a:rPr lang="zh-CN" altLang="zh-CN" dirty="0"/>
              <a:t>开始播放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mediaPlayer</a:t>
            </a:r>
            <a:r>
              <a:rPr lang="en-US" altLang="zh-CN" dirty="0"/>
              <a:t> = new </a:t>
            </a:r>
            <a:r>
              <a:rPr lang="en-US" altLang="zh-CN" dirty="0" err="1"/>
              <a:t>MediaPlayer</a:t>
            </a:r>
            <a:r>
              <a:rPr lang="en-US" altLang="zh-CN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try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mediaPlayer.setDataSource</a:t>
            </a:r>
            <a:r>
              <a:rPr lang="en-US" altLang="zh-CN" dirty="0"/>
              <a:t>(</a:t>
            </a:r>
            <a:r>
              <a:rPr lang="en-US" altLang="zh-CN" dirty="0" err="1"/>
              <a:t>mFileName</a:t>
            </a:r>
            <a:r>
              <a:rPr lang="en-US" altLang="zh-CN" dirty="0"/>
              <a:t>);//</a:t>
            </a:r>
            <a:r>
              <a:rPr lang="zh-CN" altLang="zh-CN" dirty="0"/>
              <a:t>设置要播放的音频文件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mediaPlayer.prepare</a:t>
            </a:r>
            <a:r>
              <a:rPr lang="en-US" altLang="zh-CN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mediaPlayer.start</a:t>
            </a:r>
            <a:r>
              <a:rPr lang="en-US" altLang="zh-CN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} catch (</a:t>
            </a:r>
            <a:r>
              <a:rPr lang="en-US" altLang="zh-CN" dirty="0" err="1"/>
              <a:t>IOException</a:t>
            </a:r>
            <a:r>
              <a:rPr lang="en-US" altLang="zh-CN" dirty="0"/>
              <a:t> e)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Log.e</a:t>
            </a:r>
            <a:r>
              <a:rPr lang="en-US" altLang="zh-CN" dirty="0"/>
              <a:t>(LOG_TAG, "</a:t>
            </a:r>
            <a:r>
              <a:rPr lang="en-US" altLang="zh-CN" dirty="0" err="1"/>
              <a:t>MediaPlayer</a:t>
            </a:r>
            <a:r>
              <a:rPr lang="zh-CN" altLang="zh-CN" dirty="0"/>
              <a:t>方法</a:t>
            </a:r>
            <a:r>
              <a:rPr lang="en-US" altLang="zh-CN" dirty="0"/>
              <a:t>prepare()</a:t>
            </a:r>
            <a:r>
              <a:rPr lang="zh-CN" altLang="zh-CN" dirty="0"/>
              <a:t>执行失败！</a:t>
            </a:r>
            <a:r>
              <a:rPr lang="en-US" altLang="zh-CN" dirty="0"/>
              <a:t>");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});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404664"/>
            <a:ext cx="10633247" cy="5767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Button </a:t>
            </a:r>
            <a:r>
              <a:rPr lang="en-US" altLang="zh-CN" dirty="0" err="1"/>
              <a:t>btStop</a:t>
            </a:r>
            <a:r>
              <a:rPr lang="en-US" altLang="zh-CN" dirty="0"/>
              <a:t>= (Button) 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R.id.btStop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btStop.setOnClickListener</a:t>
            </a:r>
            <a:r>
              <a:rPr lang="en-US" altLang="zh-CN" dirty="0"/>
              <a:t>(new </a:t>
            </a:r>
            <a:r>
              <a:rPr lang="en-US" altLang="zh-CN" dirty="0" err="1"/>
              <a:t>View.OnClickListener</a:t>
            </a:r>
            <a:r>
              <a:rPr lang="en-US" altLang="zh-CN" dirty="0"/>
              <a:t>()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@Override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public void </a:t>
            </a:r>
            <a:r>
              <a:rPr lang="en-US" altLang="zh-CN" dirty="0" err="1"/>
              <a:t>onClick</a:t>
            </a:r>
            <a:r>
              <a:rPr lang="en-US" altLang="zh-CN" dirty="0"/>
              <a:t>(View v) {//</a:t>
            </a:r>
            <a:r>
              <a:rPr lang="zh-CN" altLang="zh-CN" dirty="0"/>
              <a:t>停止播放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mediaPlayer.release</a:t>
            </a:r>
            <a:r>
              <a:rPr lang="en-US" altLang="zh-CN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mediaPlayer</a:t>
            </a:r>
            <a:r>
              <a:rPr lang="en-US" altLang="zh-CN" dirty="0"/>
              <a:t> = null;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});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404664"/>
            <a:ext cx="10777264" cy="576753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onRequestPermissionsResult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requestCode</a:t>
            </a:r>
            <a:r>
              <a:rPr lang="en-US" altLang="zh-CN" dirty="0"/>
              <a:t>,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@</a:t>
            </a:r>
            <a:r>
              <a:rPr lang="en-US" altLang="zh-CN" dirty="0" err="1"/>
              <a:t>NonNull</a:t>
            </a:r>
            <a:r>
              <a:rPr lang="en-US" altLang="zh-CN" dirty="0"/>
              <a:t> String[] permissions, @</a:t>
            </a:r>
            <a:r>
              <a:rPr lang="en-US" altLang="zh-CN" dirty="0" err="1"/>
              <a:t>NonNull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[] </a:t>
            </a:r>
            <a:r>
              <a:rPr lang="en-US" altLang="zh-CN" dirty="0" err="1"/>
              <a:t>grantResults</a:t>
            </a:r>
            <a:r>
              <a:rPr lang="en-US" altLang="zh-CN" dirty="0"/>
              <a:t>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if(</a:t>
            </a:r>
            <a:r>
              <a:rPr lang="en-US" altLang="zh-CN" dirty="0" err="1"/>
              <a:t>requestCode</a:t>
            </a:r>
            <a:r>
              <a:rPr lang="en-US" altLang="zh-CN" dirty="0"/>
              <a:t>==1){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if(</a:t>
            </a:r>
            <a:r>
              <a:rPr lang="en-US" altLang="zh-CN" dirty="0" err="1"/>
              <a:t>grantResults.length</a:t>
            </a:r>
            <a:r>
              <a:rPr lang="en-US" altLang="zh-CN" dirty="0"/>
              <a:t>&gt;0 &amp;&amp; </a:t>
            </a:r>
            <a:r>
              <a:rPr lang="en-US" altLang="zh-CN" dirty="0" err="1"/>
              <a:t>grantResults</a:t>
            </a:r>
            <a:r>
              <a:rPr lang="en-US" altLang="zh-CN" dirty="0"/>
              <a:t>[0]==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PackageManager.PERMISSION_GRANTED</a:t>
            </a:r>
            <a:r>
              <a:rPr lang="en-US" altLang="zh-CN" dirty="0"/>
              <a:t>){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initMediaRecorder</a:t>
            </a:r>
            <a:r>
              <a:rPr lang="en-US" altLang="zh-CN" dirty="0"/>
              <a:t>();//</a:t>
            </a:r>
            <a:r>
              <a:rPr lang="zh-CN" altLang="zh-CN" dirty="0"/>
              <a:t>初始化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}else{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Toast.makeText</a:t>
            </a:r>
            <a:r>
              <a:rPr lang="en-US" altLang="zh-CN" dirty="0"/>
              <a:t>(this,"</a:t>
            </a:r>
            <a:r>
              <a:rPr lang="zh-CN" altLang="zh-CN" dirty="0"/>
              <a:t>未获得麦克风访问权限</a:t>
            </a:r>
            <a:r>
              <a:rPr lang="en-US" altLang="zh-CN" dirty="0"/>
              <a:t>",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</a:t>
            </a:r>
            <a:r>
              <a:rPr lang="en-US" altLang="zh-CN" dirty="0" err="1"/>
              <a:t>Toast.LENGTH_LONG</a:t>
            </a:r>
            <a:r>
              <a:rPr lang="en-US" altLang="zh-CN" dirty="0"/>
              <a:t>).show();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finish();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820" y="1484784"/>
            <a:ext cx="11089232" cy="5767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 private void </a:t>
            </a:r>
            <a:r>
              <a:rPr lang="en-US" altLang="zh-CN" sz="1800" dirty="0" err="1"/>
              <a:t>initMediaRecorder</a:t>
            </a:r>
            <a:r>
              <a:rPr lang="en-US" altLang="zh-CN" sz="1800" dirty="0"/>
              <a:t>() {//</a:t>
            </a:r>
            <a:r>
              <a:rPr lang="zh-CN" altLang="zh-CN" sz="1800" dirty="0"/>
              <a:t>初始化</a:t>
            </a:r>
            <a:r>
              <a:rPr lang="en-US" altLang="zh-CN" sz="1800" dirty="0" err="1"/>
              <a:t>MediaRecorder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mediaRecorder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MediaRecorder</a:t>
            </a:r>
            <a:r>
              <a:rPr lang="en-US" altLang="zh-CN" sz="1800" dirty="0"/>
              <a:t>();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mediaRecorder.setAudioSource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MediaRecorder.AudioSource.MIC</a:t>
            </a:r>
            <a:r>
              <a:rPr lang="en-US" altLang="zh-CN" sz="1800" dirty="0"/>
              <a:t>);//</a:t>
            </a:r>
            <a:r>
              <a:rPr lang="zh-CN" altLang="zh-CN" sz="1800" dirty="0"/>
              <a:t>设置音频来源，使用麦克风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mediaRecorder.setOutputFormat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MediaRecorder.OutputFormat.THREE_GPP</a:t>
            </a:r>
            <a:r>
              <a:rPr lang="en-US" altLang="zh-CN" sz="1800" dirty="0"/>
              <a:t>);//</a:t>
            </a:r>
            <a:r>
              <a:rPr lang="zh-CN" altLang="zh-CN" sz="1800" dirty="0"/>
              <a:t>设置输出格式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mediaRecorder.setOutputFile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mFileName</a:t>
            </a:r>
            <a:r>
              <a:rPr lang="en-US" altLang="zh-CN" sz="1800" dirty="0"/>
              <a:t>);//</a:t>
            </a:r>
            <a:r>
              <a:rPr lang="zh-CN" altLang="zh-CN" sz="1800" dirty="0"/>
              <a:t>设置音频输出文件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mediaRecorder.setAudioEncoder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MediaRecorder.AudioEncoder.AMR_NB</a:t>
            </a:r>
            <a:r>
              <a:rPr lang="en-US" altLang="zh-CN" sz="1800" dirty="0"/>
              <a:t>);//</a:t>
            </a:r>
            <a:r>
              <a:rPr lang="zh-CN" altLang="zh-CN" sz="1800" dirty="0"/>
              <a:t>设置音频编码方式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}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404664"/>
            <a:ext cx="10777264" cy="5767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protected void </a:t>
            </a:r>
            <a:r>
              <a:rPr lang="en-US" altLang="zh-CN" dirty="0" err="1"/>
              <a:t>onDestroy</a:t>
            </a:r>
            <a:r>
              <a:rPr lang="en-US" altLang="zh-CN" dirty="0"/>
              <a:t>() {//</a:t>
            </a:r>
            <a:r>
              <a:rPr lang="zh-CN" altLang="zh-CN" dirty="0"/>
              <a:t>应用停止时，释放资源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if (</a:t>
            </a:r>
            <a:r>
              <a:rPr lang="en-US" altLang="zh-CN" dirty="0" err="1"/>
              <a:t>mediaRecorder</a:t>
            </a:r>
            <a:r>
              <a:rPr lang="en-US" altLang="zh-CN" dirty="0"/>
              <a:t> != null)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mediaRecorder.release</a:t>
            </a:r>
            <a:r>
              <a:rPr lang="en-US" altLang="zh-CN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mediaRecorder</a:t>
            </a:r>
            <a:r>
              <a:rPr lang="en-US" altLang="zh-CN" dirty="0"/>
              <a:t> = null;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if (</a:t>
            </a:r>
            <a:r>
              <a:rPr lang="en-US" altLang="zh-CN" dirty="0" err="1"/>
              <a:t>mediaPlayer</a:t>
            </a:r>
            <a:r>
              <a:rPr lang="en-US" altLang="zh-CN" dirty="0"/>
              <a:t> != null)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mediaPlayer.release</a:t>
            </a:r>
            <a:r>
              <a:rPr lang="en-US" altLang="zh-CN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mediaPlayer</a:t>
            </a:r>
            <a:r>
              <a:rPr lang="en-US" altLang="zh-CN" dirty="0"/>
              <a:t> = null;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super.onDestroy</a:t>
            </a:r>
            <a:r>
              <a:rPr lang="en-US" altLang="zh-CN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6.3	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使用摄像头和相册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在常用通讯软件（如</a:t>
            </a:r>
            <a:r>
              <a:rPr lang="en-US" altLang="zh-CN" dirty="0"/>
              <a:t>QQ</a:t>
            </a:r>
            <a:r>
              <a:rPr lang="zh-CN" altLang="zh-CN" dirty="0"/>
              <a:t>、微信等）中，经常需要分享图片，下、这些图片可来自于相册或者摄像头拍摄。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本节主要内容：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使用摄像头拍摄相片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选取相册图片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6.3.1 </a:t>
            </a:r>
            <a:r>
              <a:rPr lang="zh-CN" altLang="en-US" dirty="0"/>
              <a:t>使用摄像头拍摄相片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1844" y="1844824"/>
            <a:ext cx="6888831" cy="4495800"/>
          </a:xfrm>
        </p:spPr>
        <p:txBody>
          <a:bodyPr/>
          <a:lstStyle/>
          <a:p>
            <a:r>
              <a:rPr lang="zh-CN" altLang="zh-CN" dirty="0"/>
              <a:t>要使用摄像头拍摄下相片，最简单的方式就是调用系统拍照程序。创建一个动作为</a:t>
            </a:r>
            <a:r>
              <a:rPr lang="en-US" altLang="zh-CN" dirty="0" err="1"/>
              <a:t>MediaStore.ACTION_IMAGE_CAPTURE</a:t>
            </a:r>
            <a:r>
              <a:rPr lang="zh-CN" altLang="zh-CN" dirty="0"/>
              <a:t>的</a:t>
            </a:r>
            <a:r>
              <a:rPr lang="en-US" altLang="zh-CN" dirty="0"/>
              <a:t>Intent</a:t>
            </a:r>
            <a:r>
              <a:rPr lang="zh-CN" altLang="zh-CN" dirty="0"/>
              <a:t>对象，执行</a:t>
            </a:r>
            <a:r>
              <a:rPr lang="en-US" altLang="zh-CN" dirty="0" err="1"/>
              <a:t>startActivityForResult</a:t>
            </a:r>
            <a:r>
              <a:rPr lang="en-US" altLang="zh-CN" dirty="0"/>
              <a:t>()</a:t>
            </a:r>
            <a:r>
              <a:rPr lang="zh-CN" altLang="zh-CN" dirty="0"/>
              <a:t>启动系统拍照程序，即可使用摄像头进行拍照。</a:t>
            </a:r>
            <a:endParaRPr lang="zh-CN" altLang="zh-CN" dirty="0"/>
          </a:p>
          <a:p>
            <a:r>
              <a:rPr lang="zh-CN" altLang="zh-CN" dirty="0"/>
              <a:t>下面通过一个例子说明如何调用系统拍照程序完成拍照，并显示拍摄的相片。</a:t>
            </a:r>
            <a:endParaRPr lang="en-US" altLang="zh-CN" dirty="0"/>
          </a:p>
          <a:p>
            <a:r>
              <a:rPr lang="zh-CN" altLang="zh-CN" dirty="0"/>
              <a:t>具体操作步骤如下。（实例项目：源代码</a:t>
            </a:r>
            <a:r>
              <a:rPr lang="en-US" altLang="zh-CN" dirty="0"/>
              <a:t>\06\</a:t>
            </a:r>
            <a:r>
              <a:rPr lang="en-US" altLang="zh-CN" dirty="0" err="1"/>
              <a:t>UseSystemCameraApp</a:t>
            </a:r>
            <a:r>
              <a:rPr lang="zh-CN" altLang="zh-CN" dirty="0"/>
              <a:t>）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1866156"/>
            <a:ext cx="2664296" cy="47311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AndroidManifest.xml</a:t>
            </a:r>
            <a:r>
              <a:rPr lang="zh-CN" altLang="zh-CN" dirty="0"/>
              <a:t>文件中申请权限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&lt;?xml version="1.0" encoding="utf-8"?&gt;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&lt;manifest </a:t>
            </a:r>
            <a:r>
              <a:rPr lang="en-US" altLang="zh-CN" dirty="0" err="1"/>
              <a:t>xmlns:android</a:t>
            </a:r>
            <a:r>
              <a:rPr lang="en-US" altLang="zh-CN" dirty="0"/>
              <a:t>="http://schemas.android.com/</a:t>
            </a:r>
            <a:r>
              <a:rPr lang="en-US" altLang="zh-CN" dirty="0" err="1"/>
              <a:t>apk</a:t>
            </a:r>
            <a:r>
              <a:rPr lang="en-US" altLang="zh-CN" dirty="0"/>
              <a:t>/res/android"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package="</a:t>
            </a:r>
            <a:r>
              <a:rPr lang="en-US" altLang="zh-CN" dirty="0" err="1"/>
              <a:t>com.example.xbg.usesystemcameraapp</a:t>
            </a:r>
            <a:r>
              <a:rPr lang="en-US" altLang="zh-CN" dirty="0"/>
              <a:t>"&gt;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&lt;uses-permission </a:t>
            </a:r>
            <a:r>
              <a:rPr lang="en-US" altLang="zh-CN" b="1" dirty="0" err="1"/>
              <a:t>android:name</a:t>
            </a:r>
            <a:r>
              <a:rPr lang="en-US" altLang="zh-CN" b="1" dirty="0"/>
              <a:t>=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        "</a:t>
            </a:r>
            <a:r>
              <a:rPr lang="en-US" altLang="zh-CN" b="1" dirty="0" err="1"/>
              <a:t>android.permission.WRITE_EXTERNAL_STORAGE</a:t>
            </a:r>
            <a:r>
              <a:rPr lang="en-US" altLang="zh-CN" b="1" dirty="0"/>
              <a:t>"/&gt;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zh-CN" dirty="0"/>
              <a:t>……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&lt;/manifest&gt;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修改</a:t>
            </a:r>
            <a:r>
              <a:rPr lang="en-US" altLang="zh-CN" dirty="0"/>
              <a:t>MainActivity.java</a:t>
            </a:r>
            <a:r>
              <a:rPr lang="zh-CN" altLang="zh-CN" dirty="0"/>
              <a:t>，实现拍照和相片显示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 protected void </a:t>
            </a:r>
            <a:r>
              <a:rPr lang="en-US" altLang="zh-CN" sz="1800" dirty="0" err="1"/>
              <a:t>onCreate</a:t>
            </a:r>
            <a:r>
              <a:rPr lang="en-US" altLang="zh-CN" sz="1800" dirty="0"/>
              <a:t>(Bundle </a:t>
            </a:r>
            <a:r>
              <a:rPr lang="en-US" altLang="zh-CN" sz="1800" dirty="0" err="1"/>
              <a:t>savedInstanceState</a:t>
            </a:r>
            <a:r>
              <a:rPr lang="en-US" altLang="zh-CN" sz="1800" dirty="0"/>
              <a:t>) 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super.onCreate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savedInstanceState</a:t>
            </a:r>
            <a:r>
              <a:rPr lang="en-US" altLang="zh-CN" sz="1800" dirty="0"/>
              <a:t>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setContentView</a:t>
            </a:r>
            <a:r>
              <a:rPr lang="en-US" altLang="zh-CN" sz="1800" dirty="0"/>
              <a:t>(</a:t>
            </a:r>
            <a:r>
              <a:rPr lang="en-US" altLang="zh-CN" sz="1800" dirty="0" err="1"/>
              <a:t>R.layout.activity_main</a:t>
            </a:r>
            <a:r>
              <a:rPr lang="en-US" altLang="zh-CN" sz="1800" dirty="0"/>
              <a:t>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        //</a:t>
            </a:r>
            <a:r>
              <a:rPr lang="zh-CN" altLang="zh-CN" sz="1800" b="1" dirty="0"/>
              <a:t>使用</a:t>
            </a:r>
            <a:r>
              <a:rPr lang="en-US" altLang="zh-CN" sz="1800" b="1" dirty="0" err="1"/>
              <a:t>StrictMode.VmPolicy.Builder</a:t>
            </a:r>
            <a:r>
              <a:rPr lang="zh-CN" altLang="zh-CN" sz="1800" b="1" dirty="0"/>
              <a:t>检测应用中的</a:t>
            </a:r>
            <a:r>
              <a:rPr lang="en-US" altLang="zh-CN" sz="1800" b="1" dirty="0" err="1"/>
              <a:t>FileUriExposure</a:t>
            </a:r>
            <a:r>
              <a:rPr lang="zh-CN" altLang="zh-CN" sz="1800" b="1" dirty="0"/>
              <a:t>事件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err="1"/>
              <a:t>StrictMode.VmPolicy.Builder</a:t>
            </a:r>
            <a:r>
              <a:rPr lang="en-US" altLang="zh-CN" sz="1800" b="1" dirty="0"/>
              <a:t> builder = new </a:t>
            </a:r>
            <a:r>
              <a:rPr lang="en-US" altLang="zh-CN" sz="1800" b="1" dirty="0" err="1"/>
              <a:t>StrictMode.VmPolicy.Builder</a:t>
            </a:r>
            <a:r>
              <a:rPr lang="en-US" altLang="zh-CN" sz="1800" b="1" dirty="0"/>
              <a:t>();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err="1"/>
              <a:t>StrictMode.setVmPolicy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builder.build</a:t>
            </a:r>
            <a:r>
              <a:rPr lang="en-US" altLang="zh-CN" sz="1800" b="1" dirty="0"/>
              <a:t>());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err="1"/>
              <a:t>builder.detectFileUriExposure</a:t>
            </a:r>
            <a:r>
              <a:rPr lang="en-US" altLang="zh-CN" sz="1800" b="1" dirty="0"/>
              <a:t>();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188640"/>
            <a:ext cx="9601200" cy="666936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Button </a:t>
            </a:r>
            <a:r>
              <a:rPr lang="en-US" altLang="zh-CN" dirty="0" err="1"/>
              <a:t>btTakePhoto</a:t>
            </a:r>
            <a:r>
              <a:rPr lang="en-US" altLang="zh-CN" dirty="0"/>
              <a:t>= (Button) 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R.id.btTakePhoto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btTakePhoto.setOnClickListener</a:t>
            </a:r>
            <a:r>
              <a:rPr lang="en-US" altLang="zh-CN" dirty="0"/>
              <a:t>(new </a:t>
            </a:r>
            <a:r>
              <a:rPr lang="en-US" altLang="zh-CN" dirty="0" err="1"/>
              <a:t>View.OnClickListener</a:t>
            </a:r>
            <a:r>
              <a:rPr lang="en-US" altLang="zh-CN" dirty="0"/>
              <a:t>()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@Override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public void </a:t>
            </a:r>
            <a:r>
              <a:rPr lang="en-US" altLang="zh-CN" dirty="0" err="1"/>
              <a:t>onClick</a:t>
            </a:r>
            <a:r>
              <a:rPr lang="en-US" altLang="zh-CN" dirty="0"/>
              <a:t>(View v)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try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    //</a:t>
            </a:r>
            <a:r>
              <a:rPr lang="zh-CN" altLang="zh-CN" b="1" dirty="0"/>
              <a:t>创建用于保存所拍照片的文件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    File </a:t>
            </a:r>
            <a:r>
              <a:rPr lang="en-US" altLang="zh-CN" b="1" dirty="0" err="1"/>
              <a:t>sdcard</a:t>
            </a:r>
            <a:r>
              <a:rPr lang="en-US" altLang="zh-CN" b="1" dirty="0"/>
              <a:t> = </a:t>
            </a:r>
            <a:r>
              <a:rPr lang="en-US" altLang="zh-CN" b="1" dirty="0" err="1"/>
              <a:t>Environment.getExternalStoragePublicDirectory</a:t>
            </a:r>
            <a:r>
              <a:rPr lang="en-US" altLang="zh-CN" b="1" dirty="0"/>
              <a:t>(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                   </a:t>
            </a:r>
            <a:r>
              <a:rPr lang="en-US" altLang="zh-CN" b="1" dirty="0" err="1"/>
              <a:t>Environment.DIRECTORY_PICTURES</a:t>
            </a:r>
            <a:r>
              <a:rPr lang="en-US" altLang="zh-CN" b="1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    </a:t>
            </a:r>
            <a:r>
              <a:rPr lang="en-US" altLang="zh-CN" b="1" dirty="0" err="1"/>
              <a:t>picFile</a:t>
            </a:r>
            <a:r>
              <a:rPr lang="en-US" altLang="zh-CN" b="1" dirty="0"/>
              <a:t> = new File(</a:t>
            </a:r>
            <a:r>
              <a:rPr lang="en-US" altLang="zh-CN" b="1" dirty="0" err="1"/>
              <a:t>sdcard</a:t>
            </a:r>
            <a:r>
              <a:rPr lang="en-US" altLang="zh-CN" b="1" dirty="0"/>
              <a:t>, </a:t>
            </a:r>
            <a:r>
              <a:rPr lang="en-US" altLang="zh-CN" b="1" dirty="0" err="1"/>
              <a:t>System.currentTimeMillis</a:t>
            </a:r>
            <a:r>
              <a:rPr lang="en-US" altLang="zh-CN" b="1" dirty="0"/>
              <a:t>() + ".jpg");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    </a:t>
            </a:r>
            <a:r>
              <a:rPr lang="en-US" altLang="zh-CN" b="1" dirty="0" err="1"/>
              <a:t>picFile.createNewFile</a:t>
            </a:r>
            <a:r>
              <a:rPr lang="en-US" altLang="zh-CN" b="1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Log.e</a:t>
            </a:r>
            <a:r>
              <a:rPr lang="en-US" altLang="zh-CN" dirty="0"/>
              <a:t>("</a:t>
            </a:r>
            <a:r>
              <a:rPr lang="en-US" altLang="zh-CN" dirty="0" err="1"/>
              <a:t>UseSystemCameraApp</a:t>
            </a:r>
            <a:r>
              <a:rPr lang="en-US" altLang="zh-CN" dirty="0"/>
              <a:t>",</a:t>
            </a:r>
            <a:r>
              <a:rPr lang="en-US" altLang="zh-CN" dirty="0" err="1"/>
              <a:t>picFile.getName</a:t>
            </a:r>
            <a:r>
              <a:rPr lang="en-US" altLang="zh-CN" dirty="0"/>
              <a:t>()+"</a:t>
            </a:r>
            <a:r>
              <a:rPr lang="zh-CN" altLang="zh-CN" dirty="0"/>
              <a:t>创建成功！</a:t>
            </a:r>
            <a:r>
              <a:rPr lang="en-US" altLang="zh-CN" dirty="0"/>
              <a:t>");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}catch(</a:t>
            </a:r>
            <a:r>
              <a:rPr lang="en-US" altLang="zh-CN" dirty="0" err="1"/>
              <a:t>IOException</a:t>
            </a:r>
            <a:r>
              <a:rPr lang="en-US" altLang="zh-CN" dirty="0"/>
              <a:t> e){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e.printStackTrace</a:t>
            </a:r>
            <a:r>
              <a:rPr lang="en-US" altLang="zh-CN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//</a:t>
            </a:r>
            <a:r>
              <a:rPr lang="zh-CN" altLang="zh-CN" b="1" dirty="0"/>
              <a:t>使用</a:t>
            </a:r>
            <a:r>
              <a:rPr lang="en-US" altLang="zh-CN" b="1" dirty="0"/>
              <a:t>Intent</a:t>
            </a:r>
            <a:r>
              <a:rPr lang="zh-CN" altLang="zh-CN" b="1" dirty="0"/>
              <a:t>调用系统摄像头拍照程序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Intent intent=new Intent(</a:t>
            </a:r>
            <a:r>
              <a:rPr lang="en-US" altLang="zh-CN" b="1" dirty="0" err="1"/>
              <a:t>MediaStore.ACTION_IMAGE_CAPTURE</a:t>
            </a:r>
            <a:r>
              <a:rPr lang="en-US" altLang="zh-CN" b="1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</a:t>
            </a:r>
            <a:r>
              <a:rPr lang="en-US" altLang="zh-CN" b="1" dirty="0" err="1"/>
              <a:t>intent.putExtra</a:t>
            </a:r>
            <a:r>
              <a:rPr lang="en-US" altLang="zh-CN" b="1" dirty="0"/>
              <a:t>(</a:t>
            </a:r>
            <a:r>
              <a:rPr lang="en-US" altLang="zh-CN" b="1" dirty="0" err="1"/>
              <a:t>MediaStore.EXTRA_OUTPUT</a:t>
            </a:r>
            <a:r>
              <a:rPr lang="en-US" altLang="zh-CN" b="1" dirty="0"/>
              <a:t>, </a:t>
            </a:r>
            <a:r>
              <a:rPr lang="en-US" altLang="zh-CN" b="1" dirty="0" err="1"/>
              <a:t>Uri.fromFile</a:t>
            </a:r>
            <a:r>
              <a:rPr lang="en-US" altLang="zh-CN" b="1" dirty="0"/>
              <a:t>(</a:t>
            </a:r>
            <a:r>
              <a:rPr lang="en-US" altLang="zh-CN" b="1" dirty="0" err="1"/>
              <a:t>picFile</a:t>
            </a:r>
            <a:r>
              <a:rPr lang="en-US" altLang="zh-CN" b="1" dirty="0"/>
              <a:t>));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</a:t>
            </a:r>
            <a:r>
              <a:rPr lang="en-US" altLang="zh-CN" b="1" dirty="0" err="1"/>
              <a:t>startActivityForResult</a:t>
            </a:r>
            <a:r>
              <a:rPr lang="en-US" altLang="zh-CN" b="1" dirty="0"/>
              <a:t>(intent,1);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	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播放多媒体文件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zh-CN" dirty="0"/>
              <a:t>手机已经成为日常人们听音乐和看电影的工具。</a:t>
            </a:r>
            <a:r>
              <a:rPr lang="en-US" altLang="zh-CN" dirty="0"/>
              <a:t>Android</a:t>
            </a:r>
            <a:r>
              <a:rPr lang="zh-CN" altLang="zh-CN" dirty="0"/>
              <a:t>提供了完整的</a:t>
            </a:r>
            <a:r>
              <a:rPr lang="en-US" altLang="zh-CN" dirty="0"/>
              <a:t>API</a:t>
            </a:r>
            <a:r>
              <a:rPr lang="zh-CN" altLang="zh-CN" dirty="0"/>
              <a:t>用于播放多媒体文件，使开发人员可以轻松实现简易的音频和视频播放</a:t>
            </a:r>
            <a:r>
              <a:rPr lang="en-US" altLang="zh-CN" dirty="0"/>
              <a:t>APP</a:t>
            </a:r>
            <a:r>
              <a:rPr lang="zh-CN" altLang="zh-CN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本节主要内容：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 err="1"/>
              <a:t>SoundPool</a:t>
            </a:r>
            <a:r>
              <a:rPr lang="zh-CN" altLang="en-US" dirty="0"/>
              <a:t>播放音效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 err="1"/>
              <a:t>MediaPlay</a:t>
            </a:r>
            <a:r>
              <a:rPr lang="zh-CN" altLang="en-US" dirty="0"/>
              <a:t>播放音频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 err="1"/>
              <a:t>MediaPlayer</a:t>
            </a:r>
            <a:r>
              <a:rPr lang="zh-CN" altLang="en-US" dirty="0"/>
              <a:t>播放视频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1700808"/>
            <a:ext cx="9601200" cy="5157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protected void </a:t>
            </a:r>
            <a:r>
              <a:rPr lang="en-US" altLang="zh-CN" sz="1800" dirty="0" err="1"/>
              <a:t>onActivityResult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requestCode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resultCode</a:t>
            </a:r>
            <a:r>
              <a:rPr lang="en-US" altLang="zh-CN" sz="1800" dirty="0"/>
              <a:t>, Intent data) 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if(</a:t>
            </a:r>
            <a:r>
              <a:rPr lang="en-US" altLang="zh-CN" sz="1800" dirty="0" err="1"/>
              <a:t>requestCode</a:t>
            </a:r>
            <a:r>
              <a:rPr lang="en-US" altLang="zh-CN" sz="1800" dirty="0"/>
              <a:t>==1){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    //</a:t>
            </a:r>
            <a:r>
              <a:rPr lang="zh-CN" altLang="zh-CN" sz="1800" dirty="0"/>
              <a:t>处理</a:t>
            </a:r>
            <a:r>
              <a:rPr lang="en-US" altLang="zh-CN" sz="1800" dirty="0" err="1"/>
              <a:t>ActivityResult</a:t>
            </a:r>
            <a:r>
              <a:rPr lang="zh-CN" altLang="zh-CN" sz="1800" dirty="0"/>
              <a:t>调用返回，将所拍照片显示在</a:t>
            </a:r>
            <a:r>
              <a:rPr lang="en-US" altLang="zh-CN" sz="1800" dirty="0" err="1"/>
              <a:t>ImageView</a:t>
            </a:r>
            <a:r>
              <a:rPr lang="zh-CN" altLang="zh-CN" sz="1800" dirty="0"/>
              <a:t>中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            </a:t>
            </a:r>
            <a:r>
              <a:rPr lang="en-US" altLang="zh-CN" sz="1800" b="1" dirty="0" err="1"/>
              <a:t>ImageView</a:t>
            </a:r>
            <a:r>
              <a:rPr lang="en-US" altLang="zh-CN" sz="1800" b="1" dirty="0"/>
              <a:t> iv=(</a:t>
            </a:r>
            <a:r>
              <a:rPr lang="en-US" altLang="zh-CN" sz="1800" b="1" dirty="0" err="1"/>
              <a:t>ImageView</a:t>
            </a:r>
            <a:r>
              <a:rPr lang="en-US" altLang="zh-CN" sz="1800" b="1" dirty="0"/>
              <a:t>)</a:t>
            </a:r>
            <a:r>
              <a:rPr lang="en-US" altLang="zh-CN" sz="1800" b="1" dirty="0" err="1"/>
              <a:t>findViewById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R.id.ivShow</a:t>
            </a:r>
            <a:r>
              <a:rPr lang="en-US" altLang="zh-CN" sz="1800" b="1" dirty="0"/>
              <a:t>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            </a:t>
            </a:r>
            <a:r>
              <a:rPr lang="en-US" altLang="zh-CN" sz="1800" b="1" dirty="0" err="1"/>
              <a:t>iv.setImageURI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Uri.fromFile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picFile</a:t>
            </a:r>
            <a:r>
              <a:rPr lang="en-US" altLang="zh-CN" sz="1800" b="1" dirty="0"/>
              <a:t>));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}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super.onActivityResult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requestCode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resultCode</a:t>
            </a:r>
            <a:r>
              <a:rPr lang="en-US" altLang="zh-CN" sz="1800" dirty="0"/>
              <a:t>, data);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}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6.3.2 </a:t>
            </a:r>
            <a:r>
              <a:rPr lang="zh-CN" altLang="en-US" dirty="0"/>
              <a:t>选取相册图片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1676400"/>
            <a:ext cx="10273207" cy="4495800"/>
          </a:xfrm>
        </p:spPr>
        <p:txBody>
          <a:bodyPr>
            <a:normAutofit/>
          </a:bodyPr>
          <a:lstStyle/>
          <a:p>
            <a:r>
              <a:rPr lang="zh-CN" altLang="zh-CN" dirty="0"/>
              <a:t>选取相册图片与使用系统拍照程序拍照类似，使用</a:t>
            </a:r>
            <a:r>
              <a:rPr lang="en-US" altLang="zh-CN" dirty="0"/>
              <a:t>Android</a:t>
            </a:r>
            <a:r>
              <a:rPr lang="zh-CN" altLang="zh-CN" dirty="0"/>
              <a:t>内置的</a:t>
            </a:r>
            <a:r>
              <a:rPr lang="en-US" altLang="zh-CN" dirty="0"/>
              <a:t>Activity</a:t>
            </a:r>
            <a:r>
              <a:rPr lang="zh-CN" altLang="zh-CN" dirty="0"/>
              <a:t>即可完成。</a:t>
            </a:r>
            <a:endParaRPr lang="en-US" altLang="zh-CN" dirty="0"/>
          </a:p>
          <a:p>
            <a:r>
              <a:rPr lang="zh-CN" altLang="zh-CN" dirty="0"/>
              <a:t>将上一节中的实例项目</a:t>
            </a:r>
            <a:r>
              <a:rPr lang="en-US" altLang="zh-CN" dirty="0" err="1"/>
              <a:t>UseSystemCameraApp</a:t>
            </a:r>
            <a:r>
              <a:rPr lang="zh-CN" altLang="zh-CN" dirty="0"/>
              <a:t>略加修改实现相册图片选择。（实例项目：源代码</a:t>
            </a:r>
            <a:r>
              <a:rPr lang="en-US" altLang="zh-CN" dirty="0"/>
              <a:t>\06\</a:t>
            </a:r>
            <a:r>
              <a:rPr lang="en-US" altLang="zh-CN" dirty="0" err="1"/>
              <a:t>SelectPhoto</a:t>
            </a:r>
            <a:r>
              <a:rPr lang="zh-CN" altLang="zh-CN" dirty="0"/>
              <a:t>）</a:t>
            </a:r>
            <a:endParaRPr lang="en-US" altLang="zh-CN" dirty="0"/>
          </a:p>
          <a:p>
            <a:r>
              <a:rPr lang="zh-CN" altLang="zh-CN" dirty="0"/>
              <a:t>首先，创建</a:t>
            </a:r>
            <a:r>
              <a:rPr lang="en-US" altLang="zh-CN" dirty="0"/>
              <a:t>Intent</a:t>
            </a:r>
            <a:r>
              <a:rPr lang="zh-CN" altLang="zh-CN" dirty="0"/>
              <a:t>对象，指定</a:t>
            </a:r>
            <a:r>
              <a:rPr lang="en-US" altLang="zh-CN" dirty="0" err="1"/>
              <a:t>Intent.ACTION_PICK</a:t>
            </a:r>
            <a:r>
              <a:rPr lang="zh-CN" altLang="zh-CN" dirty="0"/>
              <a:t>操作用于启动相册。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onClick</a:t>
            </a:r>
            <a:r>
              <a:rPr lang="en-US" altLang="zh-CN" dirty="0"/>
              <a:t>(View v) {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    //</a:t>
            </a:r>
            <a:r>
              <a:rPr lang="zh-CN" altLang="zh-CN" dirty="0"/>
              <a:t>使用</a:t>
            </a:r>
            <a:r>
              <a:rPr lang="en-US" altLang="zh-CN" dirty="0"/>
              <a:t>Intent</a:t>
            </a:r>
            <a:r>
              <a:rPr lang="zh-CN" altLang="zh-CN" dirty="0"/>
              <a:t>对象来打开相册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b="1" dirty="0"/>
              <a:t>        Intent </a:t>
            </a:r>
            <a:r>
              <a:rPr lang="en-US" altLang="zh-CN" b="1" dirty="0" err="1"/>
              <a:t>intent</a:t>
            </a:r>
            <a:r>
              <a:rPr lang="en-US" altLang="zh-CN" b="1" dirty="0"/>
              <a:t> = new Intent(</a:t>
            </a:r>
            <a:r>
              <a:rPr lang="en-US" altLang="zh-CN" b="1" dirty="0" err="1"/>
              <a:t>Intent.ACTION_PICK</a:t>
            </a:r>
            <a:r>
              <a:rPr lang="en-US" altLang="zh-CN" b="1" dirty="0"/>
              <a:t>,</a:t>
            </a:r>
            <a:endParaRPr lang="en-US" altLang="zh-CN" b="1" dirty="0"/>
          </a:p>
          <a:p>
            <a:pPr marL="274320" lvl="1" indent="0">
              <a:buNone/>
            </a:pPr>
            <a:r>
              <a:rPr lang="en-US" altLang="zh-CN" b="1" dirty="0"/>
              <a:t>       </a:t>
            </a:r>
            <a:r>
              <a:rPr lang="en-US" altLang="zh-CN" b="1" dirty="0" err="1"/>
              <a:t>android.provider.MediaStore.Images.Media.EXTERNAL_CONTENT_URI</a:t>
            </a:r>
            <a:r>
              <a:rPr lang="en-US" altLang="zh-CN" b="1" dirty="0"/>
              <a:t>);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b="1" dirty="0"/>
              <a:t>        </a:t>
            </a:r>
            <a:r>
              <a:rPr lang="en-US" altLang="zh-CN" b="1" dirty="0" err="1"/>
              <a:t>startActivityForResult</a:t>
            </a:r>
            <a:r>
              <a:rPr lang="en-US" altLang="zh-CN" b="1" dirty="0"/>
              <a:t>(intent, 1);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620688"/>
            <a:ext cx="10417223" cy="5904656"/>
          </a:xfrm>
        </p:spPr>
        <p:txBody>
          <a:bodyPr>
            <a:normAutofit fontScale="70000" lnSpcReduction="20000"/>
          </a:bodyPr>
          <a:lstStyle/>
          <a:p>
            <a:r>
              <a:rPr lang="zh-CN" altLang="zh-CN" dirty="0"/>
              <a:t>然后在</a:t>
            </a:r>
            <a:r>
              <a:rPr lang="en-US" altLang="zh-CN" dirty="0" err="1"/>
              <a:t>onActivityResult</a:t>
            </a:r>
            <a:r>
              <a:rPr lang="en-US" altLang="zh-CN" dirty="0"/>
              <a:t>()</a:t>
            </a:r>
            <a:r>
              <a:rPr lang="zh-CN" altLang="zh-CN" dirty="0"/>
              <a:t>方法中处理返回的图片</a:t>
            </a:r>
            <a:r>
              <a:rPr lang="en-US" altLang="zh-CN" dirty="0"/>
              <a:t>Uri</a:t>
            </a:r>
            <a:r>
              <a:rPr lang="zh-CN" altLang="zh-CN" dirty="0"/>
              <a:t>，将图片显示到</a:t>
            </a:r>
            <a:r>
              <a:rPr lang="en-US" altLang="zh-CN" dirty="0" err="1"/>
              <a:t>ImageView</a:t>
            </a:r>
            <a:r>
              <a:rPr lang="zh-CN" altLang="zh-CN" dirty="0"/>
              <a:t>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protected void </a:t>
            </a:r>
            <a:r>
              <a:rPr lang="en-US" altLang="zh-CN" dirty="0" err="1"/>
              <a:t>onActivityResult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requestCode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resultCode</a:t>
            </a:r>
            <a:r>
              <a:rPr lang="en-US" altLang="zh-CN" dirty="0"/>
              <a:t>, Intent data)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super.onActivityResult</a:t>
            </a:r>
            <a:r>
              <a:rPr lang="en-US" altLang="zh-CN" dirty="0"/>
              <a:t>(</a:t>
            </a:r>
            <a:r>
              <a:rPr lang="en-US" altLang="zh-CN" dirty="0" err="1"/>
              <a:t>requestCode</a:t>
            </a:r>
            <a:r>
              <a:rPr lang="en-US" altLang="zh-CN" dirty="0"/>
              <a:t>, </a:t>
            </a:r>
            <a:r>
              <a:rPr lang="en-US" altLang="zh-CN" dirty="0" err="1"/>
              <a:t>resultCode</a:t>
            </a:r>
            <a:r>
              <a:rPr lang="en-US" altLang="zh-CN" dirty="0"/>
              <a:t>, data);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if(</a:t>
            </a:r>
            <a:r>
              <a:rPr lang="en-US" altLang="zh-CN" dirty="0" err="1"/>
              <a:t>requestCode</a:t>
            </a:r>
            <a:r>
              <a:rPr lang="en-US" altLang="zh-CN" dirty="0"/>
              <a:t>==1){//</a:t>
            </a:r>
            <a:r>
              <a:rPr lang="zh-CN" altLang="zh-CN" dirty="0"/>
              <a:t>处理从相册选取相片返回结果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if(</a:t>
            </a:r>
            <a:r>
              <a:rPr lang="en-US" altLang="zh-CN" dirty="0" err="1"/>
              <a:t>resultCode</a:t>
            </a:r>
            <a:r>
              <a:rPr lang="en-US" altLang="zh-CN" dirty="0"/>
              <a:t>==RESULT_OK){//</a:t>
            </a:r>
            <a:r>
              <a:rPr lang="zh-CN" altLang="zh-CN" dirty="0"/>
              <a:t>若用户正确完成相片选择操作返回，进一步处理选择的相片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Uri </a:t>
            </a:r>
            <a:r>
              <a:rPr lang="en-US" altLang="zh-CN" b="1" dirty="0" err="1"/>
              <a:t>uri</a:t>
            </a:r>
            <a:r>
              <a:rPr lang="en-US" altLang="zh-CN" b="1" dirty="0"/>
              <a:t> = </a:t>
            </a:r>
            <a:r>
              <a:rPr lang="en-US" altLang="zh-CN" b="1" dirty="0" err="1"/>
              <a:t>data.getData</a:t>
            </a:r>
            <a:r>
              <a:rPr lang="en-US" altLang="zh-CN" b="1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</a:t>
            </a:r>
            <a:r>
              <a:rPr lang="en-US" altLang="zh-CN" b="1" dirty="0" err="1"/>
              <a:t>Log.e</a:t>
            </a:r>
            <a:r>
              <a:rPr lang="en-US" altLang="zh-CN" b="1" dirty="0"/>
              <a:t>("</a:t>
            </a:r>
            <a:r>
              <a:rPr lang="zh-CN" altLang="zh-CN" b="1" dirty="0"/>
              <a:t>图片</a:t>
            </a:r>
            <a:r>
              <a:rPr lang="en-US" altLang="zh-CN" b="1" dirty="0"/>
              <a:t>URI</a:t>
            </a:r>
            <a:r>
              <a:rPr lang="zh-CN" altLang="zh-CN" b="1" dirty="0"/>
              <a:t>：</a:t>
            </a:r>
            <a:r>
              <a:rPr lang="en-US" altLang="zh-CN" b="1" dirty="0"/>
              <a:t>", </a:t>
            </a:r>
            <a:r>
              <a:rPr lang="en-US" altLang="zh-CN" b="1" dirty="0" err="1"/>
              <a:t>uri.toString</a:t>
            </a:r>
            <a:r>
              <a:rPr lang="en-US" altLang="zh-CN" b="1" dirty="0"/>
              <a:t>());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</a:t>
            </a:r>
            <a:r>
              <a:rPr lang="en-US" altLang="zh-CN" b="1" dirty="0" err="1"/>
              <a:t>ContentResolver</a:t>
            </a:r>
            <a:r>
              <a:rPr lang="en-US" altLang="zh-CN" b="1" dirty="0"/>
              <a:t> </a:t>
            </a:r>
            <a:r>
              <a:rPr lang="en-US" altLang="zh-CN" b="1" dirty="0" err="1"/>
              <a:t>cr</a:t>
            </a:r>
            <a:r>
              <a:rPr lang="en-US" altLang="zh-CN" b="1" dirty="0"/>
              <a:t> = </a:t>
            </a:r>
            <a:r>
              <a:rPr lang="en-US" altLang="zh-CN" b="1" dirty="0" err="1"/>
              <a:t>this.getContentResolver</a:t>
            </a:r>
            <a:r>
              <a:rPr lang="en-US" altLang="zh-CN" b="1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try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    Bitmap </a:t>
            </a:r>
            <a:r>
              <a:rPr lang="en-US" altLang="zh-CN" b="1" dirty="0" err="1"/>
              <a:t>bitmap</a:t>
            </a:r>
            <a:r>
              <a:rPr lang="en-US" altLang="zh-CN" b="1" dirty="0"/>
              <a:t> = </a:t>
            </a:r>
            <a:r>
              <a:rPr lang="en-US" altLang="zh-CN" b="1" dirty="0" err="1"/>
              <a:t>BitmapFactory.decodeStream</a:t>
            </a:r>
            <a:r>
              <a:rPr lang="en-US" altLang="zh-CN" b="1" dirty="0"/>
              <a:t>(</a:t>
            </a:r>
            <a:r>
              <a:rPr lang="en-US" altLang="zh-CN" b="1" dirty="0" err="1"/>
              <a:t>cr.openInputStream</a:t>
            </a:r>
            <a:r>
              <a:rPr lang="en-US" altLang="zh-CN" b="1" dirty="0"/>
              <a:t>(</a:t>
            </a:r>
            <a:r>
              <a:rPr lang="en-US" altLang="zh-CN" b="1" dirty="0" err="1"/>
              <a:t>uri</a:t>
            </a:r>
            <a:r>
              <a:rPr lang="en-US" altLang="zh-CN" b="1" dirty="0"/>
              <a:t>));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    </a:t>
            </a:r>
            <a:r>
              <a:rPr lang="en-US" altLang="zh-CN" b="1" dirty="0" err="1"/>
              <a:t>ImageView</a:t>
            </a:r>
            <a:r>
              <a:rPr lang="en-US" altLang="zh-CN" b="1" dirty="0"/>
              <a:t> iv=(</a:t>
            </a:r>
            <a:r>
              <a:rPr lang="en-US" altLang="zh-CN" b="1" dirty="0" err="1"/>
              <a:t>ImageView</a:t>
            </a:r>
            <a:r>
              <a:rPr lang="en-US" altLang="zh-CN" b="1" dirty="0"/>
              <a:t>)</a:t>
            </a:r>
            <a:r>
              <a:rPr lang="en-US" altLang="zh-CN" b="1" dirty="0" err="1"/>
              <a:t>findViewById</a:t>
            </a:r>
            <a:r>
              <a:rPr lang="en-US" altLang="zh-CN" b="1" dirty="0"/>
              <a:t>(</a:t>
            </a:r>
            <a:r>
              <a:rPr lang="en-US" altLang="zh-CN" b="1" dirty="0" err="1"/>
              <a:t>R.id.ivShow</a:t>
            </a:r>
            <a:r>
              <a:rPr lang="en-US" altLang="zh-CN" b="1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    /* </a:t>
            </a:r>
            <a:r>
              <a:rPr lang="zh-CN" altLang="zh-CN" b="1" dirty="0"/>
              <a:t>将</a:t>
            </a:r>
            <a:r>
              <a:rPr lang="en-US" altLang="zh-CN" b="1" dirty="0"/>
              <a:t>Bitmap</a:t>
            </a:r>
            <a:r>
              <a:rPr lang="zh-CN" altLang="zh-CN" b="1" dirty="0"/>
              <a:t>设定到</a:t>
            </a:r>
            <a:r>
              <a:rPr lang="en-US" altLang="zh-CN" b="1" dirty="0" err="1"/>
              <a:t>ImageView</a:t>
            </a:r>
            <a:r>
              <a:rPr lang="en-US" altLang="zh-CN" b="1" dirty="0"/>
              <a:t> */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    </a:t>
            </a:r>
            <a:r>
              <a:rPr lang="en-US" altLang="zh-CN" b="1" dirty="0" err="1"/>
              <a:t>iv.setImageBitmap</a:t>
            </a:r>
            <a:r>
              <a:rPr lang="en-US" altLang="zh-CN" b="1" dirty="0"/>
              <a:t>(bitmap);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} catch (</a:t>
            </a:r>
            <a:r>
              <a:rPr lang="en-US" altLang="zh-CN" b="1" dirty="0" err="1"/>
              <a:t>FileNotFoundException</a:t>
            </a:r>
            <a:r>
              <a:rPr lang="en-US" altLang="zh-CN" b="1" dirty="0"/>
              <a:t> e)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    </a:t>
            </a:r>
            <a:r>
              <a:rPr lang="en-US" altLang="zh-CN" b="1" dirty="0" err="1"/>
              <a:t>Log.e</a:t>
            </a:r>
            <a:r>
              <a:rPr lang="en-US" altLang="zh-CN" b="1" dirty="0"/>
              <a:t>("</a:t>
            </a:r>
            <a:r>
              <a:rPr lang="zh-CN" altLang="zh-CN" b="1" dirty="0"/>
              <a:t>出错了：</a:t>
            </a:r>
            <a:r>
              <a:rPr lang="en-US" altLang="zh-CN" b="1" dirty="0"/>
              <a:t>", </a:t>
            </a:r>
            <a:r>
              <a:rPr lang="en-US" altLang="zh-CN" b="1" dirty="0" err="1"/>
              <a:t>e.getMessage</a:t>
            </a:r>
            <a:r>
              <a:rPr lang="en-US" altLang="zh-CN" b="1" dirty="0"/>
              <a:t>(),e);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2" y="-171400"/>
            <a:ext cx="9601200" cy="1143000"/>
          </a:xfrm>
        </p:spPr>
        <p:txBody>
          <a:bodyPr/>
          <a:lstStyle/>
          <a:p>
            <a:r>
              <a:rPr lang="en-US" altLang="zh-CN" dirty="0"/>
              <a:t>6.1.1 </a:t>
            </a:r>
            <a:r>
              <a:rPr lang="zh-CN" altLang="en-US" dirty="0"/>
              <a:t>使用</a:t>
            </a:r>
            <a:r>
              <a:rPr lang="en-US" altLang="zh-CN" dirty="0" err="1"/>
              <a:t>SoundPool</a:t>
            </a:r>
            <a:r>
              <a:rPr lang="zh-CN" altLang="en-US" dirty="0"/>
              <a:t>播放音效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1844" y="1124000"/>
            <a:ext cx="11089232" cy="5617368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SoundPool</a:t>
            </a:r>
            <a:r>
              <a:rPr lang="zh-CN" altLang="zh-CN" dirty="0"/>
              <a:t>类可用于管理和播放应用中的音频资源。这些音频资源即可实现包含在应用程序中，也可存放于存储器文件中。通常，</a:t>
            </a:r>
            <a:r>
              <a:rPr lang="en-US" altLang="zh-CN" dirty="0" err="1"/>
              <a:t>SoundPool</a:t>
            </a:r>
            <a:r>
              <a:rPr lang="zh-CN" altLang="zh-CN" dirty="0"/>
              <a:t>类只用于播放较短的音频，比如游戏中的各种音效。</a:t>
            </a:r>
            <a:endParaRPr lang="zh-CN" altLang="zh-CN" dirty="0"/>
          </a:p>
          <a:p>
            <a:r>
              <a:rPr lang="zh-CN" altLang="zh-CN" dirty="0"/>
              <a:t>要使用</a:t>
            </a:r>
            <a:r>
              <a:rPr lang="en-US" altLang="zh-CN" dirty="0" err="1"/>
              <a:t>SoundPool</a:t>
            </a:r>
            <a:r>
              <a:rPr lang="zh-CN" altLang="zh-CN" dirty="0"/>
              <a:t>播放音频，首先需创建</a:t>
            </a:r>
            <a:r>
              <a:rPr lang="en-US" altLang="zh-CN" dirty="0" err="1"/>
              <a:t>SoundPool</a:t>
            </a:r>
            <a:r>
              <a:rPr lang="zh-CN" altLang="zh-CN" dirty="0"/>
              <a:t>对象。例如：（实例项目：源代码</a:t>
            </a:r>
            <a:r>
              <a:rPr lang="en-US" altLang="zh-CN" dirty="0"/>
              <a:t>\06\</a:t>
            </a:r>
            <a:r>
              <a:rPr lang="en-US" altLang="zh-CN" dirty="0" err="1"/>
              <a:t>UseSoundPool</a:t>
            </a:r>
            <a:r>
              <a:rPr lang="zh-CN" altLang="zh-CN" dirty="0"/>
              <a:t>）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if (</a:t>
            </a:r>
            <a:r>
              <a:rPr lang="en-US" altLang="zh-CN" dirty="0" err="1"/>
              <a:t>Build.VERSION.SDK_INT</a:t>
            </a:r>
            <a:r>
              <a:rPr lang="en-US" altLang="zh-CN" dirty="0"/>
              <a:t> &gt;= 21) {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SoundPool.Builder</a:t>
            </a:r>
            <a:r>
              <a:rPr lang="en-US" altLang="zh-CN" dirty="0"/>
              <a:t> builder = new </a:t>
            </a:r>
            <a:r>
              <a:rPr lang="en-US" altLang="zh-CN" dirty="0" err="1"/>
              <a:t>SoundPool.Builder</a:t>
            </a:r>
            <a:r>
              <a:rPr lang="en-US" altLang="zh-CN" dirty="0"/>
              <a:t>();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builder.setMaxStreams</a:t>
            </a:r>
            <a:r>
              <a:rPr lang="en-US" altLang="zh-CN" dirty="0"/>
              <a:t>(2);//</a:t>
            </a:r>
            <a:r>
              <a:rPr lang="zh-CN" altLang="zh-CN" dirty="0"/>
              <a:t>设置可加载的音频数量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//</a:t>
            </a:r>
            <a:r>
              <a:rPr lang="en-US" altLang="zh-CN" dirty="0" err="1"/>
              <a:t>AudioAttributes</a:t>
            </a:r>
            <a:r>
              <a:rPr lang="zh-CN" altLang="zh-CN" dirty="0"/>
              <a:t>是一个封装音频各种属性的方法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AudioAttributes.Builder</a:t>
            </a:r>
            <a:r>
              <a:rPr lang="en-US" altLang="zh-CN" dirty="0"/>
              <a:t> </a:t>
            </a:r>
            <a:r>
              <a:rPr lang="en-US" altLang="zh-CN" dirty="0" err="1"/>
              <a:t>attrBuilder</a:t>
            </a:r>
            <a:r>
              <a:rPr lang="en-US" altLang="zh-CN" dirty="0"/>
              <a:t> = new </a:t>
            </a:r>
            <a:r>
              <a:rPr lang="en-US" altLang="zh-CN" dirty="0" err="1"/>
              <a:t>AudioAttributes.Builder</a:t>
            </a:r>
            <a:r>
              <a:rPr lang="en-US" altLang="zh-CN" dirty="0"/>
              <a:t>();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attrBuilder.setLegacyStreamType</a:t>
            </a:r>
            <a:r>
              <a:rPr lang="en-US" altLang="zh-CN" dirty="0"/>
              <a:t>(</a:t>
            </a:r>
            <a:r>
              <a:rPr lang="en-US" altLang="zh-CN" dirty="0" err="1"/>
              <a:t>AudioManager.STREAM_MUSIC</a:t>
            </a:r>
            <a:r>
              <a:rPr lang="en-US" altLang="zh-CN" dirty="0"/>
              <a:t>);//</a:t>
            </a:r>
            <a:r>
              <a:rPr lang="zh-CN" altLang="zh-CN" dirty="0"/>
              <a:t>预设音频类型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builder.setAudioAttributes</a:t>
            </a:r>
            <a:r>
              <a:rPr lang="en-US" altLang="zh-CN" dirty="0"/>
              <a:t>(</a:t>
            </a:r>
            <a:r>
              <a:rPr lang="en-US" altLang="zh-CN" dirty="0" err="1"/>
              <a:t>attrBuilder.build</a:t>
            </a:r>
            <a:r>
              <a:rPr lang="en-US" altLang="zh-CN" dirty="0"/>
              <a:t>());//</a:t>
            </a:r>
            <a:r>
              <a:rPr lang="zh-CN" altLang="zh-CN" dirty="0"/>
              <a:t>设置音频类型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sp</a:t>
            </a:r>
            <a:r>
              <a:rPr lang="en-US" altLang="zh-CN" dirty="0"/>
              <a:t> = </a:t>
            </a:r>
            <a:r>
              <a:rPr lang="en-US" altLang="zh-CN" dirty="0" err="1"/>
              <a:t>builder.build</a:t>
            </a:r>
            <a:r>
              <a:rPr lang="en-US" altLang="zh-CN" dirty="0"/>
              <a:t>();//</a:t>
            </a:r>
            <a:r>
              <a:rPr lang="zh-CN" altLang="zh-CN" dirty="0"/>
              <a:t>创建</a:t>
            </a:r>
            <a:r>
              <a:rPr lang="en-US" altLang="zh-CN" dirty="0" err="1"/>
              <a:t>SoundPool</a:t>
            </a:r>
            <a:r>
              <a:rPr lang="zh-CN" altLang="zh-CN" dirty="0"/>
              <a:t>对象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else {//</a:t>
            </a:r>
            <a:r>
              <a:rPr lang="zh-CN" altLang="zh-CN" dirty="0"/>
              <a:t>当系统的</a:t>
            </a:r>
            <a:r>
              <a:rPr lang="en-US" altLang="zh-CN" dirty="0"/>
              <a:t>SDK</a:t>
            </a:r>
            <a:r>
              <a:rPr lang="zh-CN" altLang="zh-CN" dirty="0"/>
              <a:t>版本小于</a:t>
            </a:r>
            <a:r>
              <a:rPr lang="en-US" altLang="zh-CN" dirty="0"/>
              <a:t>21</a:t>
            </a:r>
            <a:r>
              <a:rPr lang="zh-CN" altLang="zh-CN" dirty="0"/>
              <a:t>时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sp</a:t>
            </a:r>
            <a:r>
              <a:rPr lang="en-US" altLang="zh-CN" dirty="0"/>
              <a:t> = new </a:t>
            </a:r>
            <a:r>
              <a:rPr lang="en-US" altLang="zh-CN" dirty="0" err="1"/>
              <a:t>SoundPool</a:t>
            </a:r>
            <a:r>
              <a:rPr lang="en-US" altLang="zh-CN" dirty="0"/>
              <a:t>(2, </a:t>
            </a:r>
            <a:r>
              <a:rPr lang="en-US" altLang="zh-CN" dirty="0" err="1"/>
              <a:t>AudioManager.STREAM_SYSTEM</a:t>
            </a:r>
            <a:r>
              <a:rPr lang="en-US" altLang="zh-CN" dirty="0"/>
              <a:t>, 0);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API 21</a:t>
            </a:r>
            <a:r>
              <a:rPr lang="zh-CN" altLang="zh-CN" dirty="0"/>
              <a:t>（</a:t>
            </a:r>
            <a:r>
              <a:rPr lang="en-US" altLang="zh-CN" dirty="0"/>
              <a:t>Android 5.0</a:t>
            </a:r>
            <a:r>
              <a:rPr lang="zh-CN" altLang="zh-CN" dirty="0"/>
              <a:t>）</a:t>
            </a:r>
            <a:r>
              <a:rPr lang="en-US" altLang="zh-CN" dirty="0"/>
              <a:t>)</a:t>
            </a:r>
            <a:r>
              <a:rPr lang="zh-CN" altLang="zh-CN" dirty="0"/>
              <a:t>之后的版本中，</a:t>
            </a:r>
            <a:r>
              <a:rPr lang="en-US" altLang="zh-CN" dirty="0" err="1"/>
              <a:t>SoundPool</a:t>
            </a:r>
            <a:r>
              <a:rPr lang="en-US" altLang="zh-CN" dirty="0"/>
              <a:t>()</a:t>
            </a:r>
            <a:r>
              <a:rPr lang="zh-CN" altLang="zh-CN" dirty="0"/>
              <a:t>构造方法已经过时了，需用</a:t>
            </a:r>
            <a:r>
              <a:rPr lang="en-US" altLang="zh-CN" dirty="0" err="1"/>
              <a:t>SoundPool.Builder</a:t>
            </a:r>
            <a:r>
              <a:rPr lang="zh-CN" altLang="zh-CN" dirty="0"/>
              <a:t>来创建</a:t>
            </a:r>
            <a:r>
              <a:rPr lang="en-US" altLang="zh-CN" dirty="0" err="1"/>
              <a:t>SoundPool</a:t>
            </a:r>
            <a:r>
              <a:rPr lang="zh-CN" altLang="zh-CN" dirty="0"/>
              <a:t>对象。</a:t>
            </a:r>
            <a:r>
              <a:rPr lang="en-US" altLang="zh-CN" dirty="0" err="1"/>
              <a:t>SoundPool.Builder</a:t>
            </a:r>
            <a:r>
              <a:rPr lang="zh-CN" altLang="zh-CN" dirty="0"/>
              <a:t>对象可执行</a:t>
            </a:r>
            <a:r>
              <a:rPr lang="en-US" altLang="zh-CN" dirty="0" err="1"/>
              <a:t>setMaxStreams</a:t>
            </a:r>
            <a:r>
              <a:rPr lang="en-US" altLang="zh-CN" dirty="0"/>
              <a:t>()</a:t>
            </a:r>
            <a:r>
              <a:rPr lang="zh-CN" altLang="zh-CN" dirty="0"/>
              <a:t>方法设置</a:t>
            </a:r>
            <a:r>
              <a:rPr lang="en-US" altLang="zh-CN" dirty="0" err="1"/>
              <a:t>SoundPool</a:t>
            </a:r>
            <a:r>
              <a:rPr lang="zh-CN" altLang="zh-CN" dirty="0"/>
              <a:t>对象中可加载的最大音频数量。</a:t>
            </a:r>
            <a:r>
              <a:rPr lang="en-US" altLang="zh-CN" dirty="0" err="1"/>
              <a:t>setAudioAttributes</a:t>
            </a:r>
            <a:r>
              <a:rPr lang="en-US" altLang="zh-CN" dirty="0"/>
              <a:t>()</a:t>
            </a:r>
            <a:r>
              <a:rPr lang="zh-CN" altLang="zh-CN" dirty="0"/>
              <a:t>方法则用于设置音频的类型。</a:t>
            </a:r>
            <a:endParaRPr lang="zh-CN" altLang="zh-CN" dirty="0"/>
          </a:p>
          <a:p>
            <a:r>
              <a:rPr lang="en-US" altLang="zh-CN" dirty="0" err="1"/>
              <a:t>SoundPool</a:t>
            </a:r>
            <a:r>
              <a:rPr lang="en-US" altLang="zh-CN" dirty="0"/>
              <a:t>()</a:t>
            </a:r>
            <a:r>
              <a:rPr lang="zh-CN" altLang="zh-CN" dirty="0"/>
              <a:t>构造方法的第一个参数为可加载音频最大数量，第二个参数为音频类型，第三个参数为声音品质（目前无效，用</a:t>
            </a:r>
            <a:r>
              <a:rPr lang="en-US" altLang="zh-CN" dirty="0"/>
              <a:t>0</a:t>
            </a:r>
            <a:r>
              <a:rPr lang="zh-CN" altLang="zh-CN" dirty="0"/>
              <a:t>表示默认值）。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/>
              <a:t>获得</a:t>
            </a:r>
            <a:r>
              <a:rPr lang="en-US" altLang="zh-CN" dirty="0" err="1"/>
              <a:t>SoundPool</a:t>
            </a:r>
            <a:r>
              <a:rPr lang="zh-CN" altLang="zh-CN" dirty="0"/>
              <a:t>对象后，首先应调用</a:t>
            </a:r>
            <a:r>
              <a:rPr lang="en-US" altLang="zh-CN" dirty="0"/>
              <a:t>load()</a:t>
            </a:r>
            <a:r>
              <a:rPr lang="zh-CN" altLang="zh-CN" dirty="0"/>
              <a:t>方法加载音频资源。</a:t>
            </a:r>
            <a:r>
              <a:rPr lang="en-US" altLang="zh-CN" dirty="0"/>
              <a:t>load()</a:t>
            </a:r>
            <a:r>
              <a:rPr lang="zh-CN" altLang="zh-CN" dirty="0"/>
              <a:t>方法基本格式如下：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load(Context </a:t>
            </a:r>
            <a:r>
              <a:rPr lang="en-US" altLang="zh-CN" dirty="0" err="1"/>
              <a:t>context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resId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priority)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load(String path, </a:t>
            </a:r>
            <a:r>
              <a:rPr lang="en-US" altLang="zh-CN" dirty="0" err="1"/>
              <a:t>int</a:t>
            </a:r>
            <a:r>
              <a:rPr lang="en-US" altLang="zh-CN" dirty="0"/>
              <a:t> priority)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load(</a:t>
            </a:r>
            <a:r>
              <a:rPr lang="en-US" altLang="zh-CN" dirty="0" err="1"/>
              <a:t>AssetFileDescriptor</a:t>
            </a:r>
            <a:r>
              <a:rPr lang="en-US" altLang="zh-CN" dirty="0"/>
              <a:t> </a:t>
            </a:r>
            <a:r>
              <a:rPr lang="en-US" altLang="zh-CN" dirty="0" err="1"/>
              <a:t>afd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priority)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load(</a:t>
            </a:r>
            <a:r>
              <a:rPr lang="en-US" altLang="zh-CN" dirty="0" err="1"/>
              <a:t>FileDescriptor</a:t>
            </a:r>
            <a:r>
              <a:rPr lang="en-US" altLang="zh-CN" dirty="0"/>
              <a:t> </a:t>
            </a:r>
            <a:r>
              <a:rPr lang="en-US" altLang="zh-CN" dirty="0" err="1"/>
              <a:t>fd</a:t>
            </a:r>
            <a:r>
              <a:rPr lang="en-US" altLang="zh-CN" dirty="0"/>
              <a:t>, long offset, long length, </a:t>
            </a:r>
            <a:r>
              <a:rPr lang="en-US" altLang="zh-CN" dirty="0" err="1"/>
              <a:t>int</a:t>
            </a:r>
            <a:r>
              <a:rPr lang="en-US" altLang="zh-CN" dirty="0"/>
              <a:t> priority)</a:t>
            </a:r>
            <a:endParaRPr lang="zh-CN" altLang="zh-CN" dirty="0"/>
          </a:p>
          <a:p>
            <a:r>
              <a:rPr lang="zh-CN" altLang="zh-CN" dirty="0"/>
              <a:t>其中，</a:t>
            </a:r>
            <a:r>
              <a:rPr lang="en-US" altLang="zh-CN" dirty="0"/>
              <a:t>context</a:t>
            </a:r>
            <a:r>
              <a:rPr lang="zh-CN" altLang="zh-CN" dirty="0"/>
              <a:t>为当前应用上下文。</a:t>
            </a:r>
            <a:r>
              <a:rPr lang="en-US" altLang="zh-CN" dirty="0" err="1"/>
              <a:t>resId</a:t>
            </a:r>
            <a:r>
              <a:rPr lang="zh-CN" altLang="zh-CN" dirty="0"/>
              <a:t>事先存放到应用的</a:t>
            </a:r>
            <a:r>
              <a:rPr lang="en-US" altLang="zh-CN" dirty="0"/>
              <a:t>res/raw</a:t>
            </a:r>
            <a:r>
              <a:rPr lang="zh-CN" altLang="zh-CN" dirty="0"/>
              <a:t>文件中的音频文件的资源</a:t>
            </a:r>
            <a:r>
              <a:rPr lang="en-US" altLang="zh-CN" dirty="0"/>
              <a:t>ID</a:t>
            </a:r>
            <a:r>
              <a:rPr lang="zh-CN" altLang="zh-CN" dirty="0"/>
              <a:t>。</a:t>
            </a:r>
            <a:r>
              <a:rPr lang="en-US" altLang="zh-CN" dirty="0"/>
              <a:t>priority</a:t>
            </a:r>
            <a:r>
              <a:rPr lang="zh-CN" altLang="zh-CN" dirty="0"/>
              <a:t>为优先级，目前无效，</a:t>
            </a:r>
            <a:r>
              <a:rPr lang="en-US" altLang="zh-CN" dirty="0"/>
              <a:t>1</a:t>
            </a:r>
            <a:r>
              <a:rPr lang="zh-CN" altLang="zh-CN" dirty="0"/>
              <a:t>用于与未来版本兼容。</a:t>
            </a:r>
            <a:r>
              <a:rPr lang="en-US" altLang="zh-CN" dirty="0"/>
              <a:t>path</a:t>
            </a:r>
            <a:r>
              <a:rPr lang="zh-CN" altLang="zh-CN" dirty="0"/>
              <a:t>为存储器中音频文件的路径。</a:t>
            </a:r>
            <a:r>
              <a:rPr lang="en-US" altLang="zh-CN" dirty="0" err="1"/>
              <a:t>AssetFileDescriptor</a:t>
            </a:r>
            <a:r>
              <a:rPr lang="zh-CN" altLang="zh-CN" dirty="0"/>
              <a:t>为音频</a:t>
            </a:r>
            <a:r>
              <a:rPr lang="en-US" altLang="zh-CN" dirty="0"/>
              <a:t>asset</a:t>
            </a:r>
            <a:r>
              <a:rPr lang="zh-CN" altLang="zh-CN" dirty="0"/>
              <a:t>文件的描述符。在将多个音频存放在一个二进制文件中时，</a:t>
            </a:r>
            <a:r>
              <a:rPr lang="en-US" altLang="zh-CN" dirty="0" err="1"/>
              <a:t>FileDescriptor</a:t>
            </a:r>
            <a:r>
              <a:rPr lang="zh-CN" altLang="zh-CN" dirty="0"/>
              <a:t>为该音频文件的描述符，</a:t>
            </a:r>
            <a:r>
              <a:rPr lang="en-US" altLang="zh-CN" dirty="0"/>
              <a:t>offset</a:t>
            </a:r>
            <a:r>
              <a:rPr lang="zh-CN" altLang="zh-CN" dirty="0"/>
              <a:t>指定加载的因为在文件中的开始位置，</a:t>
            </a:r>
            <a:r>
              <a:rPr lang="en-US" altLang="zh-CN" dirty="0"/>
              <a:t>length</a:t>
            </a:r>
            <a:r>
              <a:rPr lang="zh-CN" altLang="zh-CN" dirty="0"/>
              <a:t>指定音频长度。</a:t>
            </a:r>
            <a:r>
              <a:rPr lang="en-US" altLang="zh-CN" dirty="0"/>
              <a:t>load()</a:t>
            </a:r>
            <a:r>
              <a:rPr lang="zh-CN" altLang="zh-CN" dirty="0"/>
              <a:t>方法返回值为加载的音频的</a:t>
            </a:r>
            <a:r>
              <a:rPr lang="en-US" altLang="zh-CN" dirty="0"/>
              <a:t>ID</a:t>
            </a:r>
            <a:r>
              <a:rPr lang="zh-CN" altLang="zh-CN" dirty="0"/>
              <a:t>，在调用其他方法播放、暂停或其他操作处理音频时，用音频</a:t>
            </a:r>
            <a:r>
              <a:rPr lang="en-US" altLang="zh-CN" dirty="0"/>
              <a:t>ID</a:t>
            </a:r>
            <a:r>
              <a:rPr lang="zh-CN" altLang="zh-CN" dirty="0"/>
              <a:t>作为参数。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4920952"/>
          </a:xfrm>
        </p:spPr>
        <p:txBody>
          <a:bodyPr>
            <a:normAutofit/>
          </a:bodyPr>
          <a:lstStyle/>
          <a:p>
            <a:r>
              <a:rPr lang="zh-CN" altLang="zh-CN" dirty="0"/>
              <a:t>调用</a:t>
            </a:r>
            <a:r>
              <a:rPr lang="en-US" altLang="zh-CN" dirty="0"/>
              <a:t>load()</a:t>
            </a:r>
            <a:r>
              <a:rPr lang="zh-CN" altLang="zh-CN" dirty="0"/>
              <a:t>方法准备好音频资源后，可调用</a:t>
            </a:r>
            <a:r>
              <a:rPr lang="en-US" altLang="zh-CN" dirty="0"/>
              <a:t>play()</a:t>
            </a:r>
            <a:r>
              <a:rPr lang="zh-CN" altLang="zh-CN" dirty="0"/>
              <a:t>方法来播放音频。</a:t>
            </a:r>
            <a:r>
              <a:rPr lang="en-US" altLang="zh-CN" dirty="0"/>
              <a:t>play()</a:t>
            </a:r>
            <a:r>
              <a:rPr lang="zh-CN" altLang="zh-CN" dirty="0"/>
              <a:t>方法基本格式如下：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play(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soundID</a:t>
            </a:r>
            <a:r>
              <a:rPr lang="en-US" altLang="zh-CN" dirty="0"/>
              <a:t>, float </a:t>
            </a:r>
            <a:r>
              <a:rPr lang="en-US" altLang="zh-CN" dirty="0" err="1"/>
              <a:t>leftVolume</a:t>
            </a:r>
            <a:r>
              <a:rPr lang="en-US" altLang="zh-CN" dirty="0"/>
              <a:t>, float </a:t>
            </a:r>
            <a:r>
              <a:rPr lang="en-US" altLang="zh-CN" dirty="0" err="1"/>
              <a:t>rightVolume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priority, </a:t>
            </a:r>
            <a:r>
              <a:rPr lang="en-US" altLang="zh-CN" dirty="0" err="1"/>
              <a:t>int</a:t>
            </a:r>
            <a:r>
              <a:rPr lang="en-US" altLang="zh-CN" dirty="0"/>
              <a:t> loop, float rate)</a:t>
            </a:r>
            <a:endParaRPr lang="zh-CN" altLang="zh-CN" dirty="0"/>
          </a:p>
          <a:p>
            <a:r>
              <a:rPr lang="zh-CN" altLang="zh-CN" dirty="0"/>
              <a:t>其中</a:t>
            </a:r>
            <a:r>
              <a:rPr lang="en-US" altLang="zh-CN" dirty="0" err="1"/>
              <a:t>soundID</a:t>
            </a:r>
            <a:r>
              <a:rPr lang="zh-CN" altLang="zh-CN" dirty="0"/>
              <a:t>为</a:t>
            </a:r>
            <a:r>
              <a:rPr lang="en-US" altLang="zh-CN" dirty="0"/>
              <a:t>load()</a:t>
            </a:r>
            <a:r>
              <a:rPr lang="zh-CN" altLang="zh-CN" dirty="0"/>
              <a:t>方法加载音频资源时返回的</a:t>
            </a:r>
            <a:r>
              <a:rPr lang="en-US" altLang="zh-CN" dirty="0"/>
              <a:t>ID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en-US" altLang="zh-CN" dirty="0" err="1"/>
              <a:t>leftVolume</a:t>
            </a:r>
            <a:r>
              <a:rPr lang="zh-CN" altLang="zh-CN" dirty="0"/>
              <a:t>和</a:t>
            </a:r>
            <a:r>
              <a:rPr lang="en-US" altLang="zh-CN" dirty="0" err="1"/>
              <a:t>rightVolume</a:t>
            </a:r>
            <a:r>
              <a:rPr lang="zh-CN" altLang="zh-CN" dirty="0"/>
              <a:t>分别为左声道音量和右声道音量，取值范围</a:t>
            </a:r>
            <a:r>
              <a:rPr lang="en-US" altLang="zh-CN" dirty="0"/>
              <a:t>0.0~1.0</a:t>
            </a:r>
            <a:r>
              <a:rPr lang="zh-CN" altLang="zh-CN" dirty="0"/>
              <a:t>。</a:t>
            </a:r>
            <a:r>
              <a:rPr lang="en-US" altLang="zh-CN" dirty="0"/>
              <a:t>priority</a:t>
            </a:r>
            <a:r>
              <a:rPr lang="zh-CN" altLang="zh-CN" dirty="0"/>
              <a:t>为优先级，</a:t>
            </a:r>
            <a:r>
              <a:rPr lang="en-US" altLang="zh-CN" dirty="0"/>
              <a:t>0</a:t>
            </a:r>
            <a:r>
              <a:rPr lang="zh-CN" altLang="zh-CN" dirty="0"/>
              <a:t>为最低级。</a:t>
            </a:r>
            <a:endParaRPr lang="en-US" altLang="zh-CN" dirty="0"/>
          </a:p>
          <a:p>
            <a:r>
              <a:rPr lang="en-US" altLang="zh-CN" dirty="0"/>
              <a:t>loop</a:t>
            </a:r>
            <a:r>
              <a:rPr lang="zh-CN" altLang="zh-CN" dirty="0"/>
              <a:t>为重复次数，</a:t>
            </a:r>
            <a:r>
              <a:rPr lang="en-US" altLang="zh-CN" dirty="0"/>
              <a:t>0</a:t>
            </a:r>
            <a:r>
              <a:rPr lang="zh-CN" altLang="zh-CN" dirty="0"/>
              <a:t>表示不重复。</a:t>
            </a:r>
            <a:endParaRPr lang="en-US" altLang="zh-CN" dirty="0"/>
          </a:p>
          <a:p>
            <a:r>
              <a:rPr lang="en-US" altLang="zh-CN" dirty="0"/>
              <a:t>Rate</a:t>
            </a:r>
            <a:r>
              <a:rPr lang="zh-CN" altLang="zh-CN" dirty="0"/>
              <a:t>为播放速率，取值范围</a:t>
            </a:r>
            <a:r>
              <a:rPr lang="en-US" altLang="zh-CN" dirty="0"/>
              <a:t>0.5~2.0</a:t>
            </a:r>
            <a:r>
              <a:rPr lang="zh-CN" altLang="zh-CN" dirty="0"/>
              <a:t>，</a:t>
            </a:r>
            <a:r>
              <a:rPr lang="en-US" altLang="zh-CN" dirty="0"/>
              <a:t>1.0</a:t>
            </a:r>
            <a:r>
              <a:rPr lang="zh-CN" altLang="zh-CN" dirty="0"/>
              <a:t>为正常播放速度。</a:t>
            </a:r>
            <a:endParaRPr lang="en-US" altLang="zh-CN" dirty="0"/>
          </a:p>
          <a:p>
            <a:r>
              <a:rPr lang="zh-CN" altLang="zh-CN" dirty="0"/>
              <a:t>例如，下面的语句播放</a:t>
            </a:r>
            <a:r>
              <a:rPr lang="en-US" altLang="zh-CN" dirty="0"/>
              <a:t>soundId1</a:t>
            </a:r>
            <a:r>
              <a:rPr lang="zh-CN" altLang="zh-CN" dirty="0"/>
              <a:t>对应的音频。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 err="1"/>
              <a:t>sp.play</a:t>
            </a:r>
            <a:r>
              <a:rPr lang="en-US" altLang="zh-CN" dirty="0"/>
              <a:t>(soundId1,1,1,1,0,1);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1676400"/>
            <a:ext cx="10129191" cy="4495800"/>
          </a:xfrm>
        </p:spPr>
        <p:txBody>
          <a:bodyPr/>
          <a:lstStyle/>
          <a:p>
            <a:r>
              <a:rPr lang="zh-CN" altLang="zh-CN" dirty="0"/>
              <a:t>其他</a:t>
            </a:r>
            <a:r>
              <a:rPr lang="en-US" altLang="zh-CN" dirty="0" err="1"/>
              <a:t>SoundPool</a:t>
            </a:r>
            <a:r>
              <a:rPr lang="zh-CN" altLang="zh-CN" dirty="0"/>
              <a:t>常用方法如下。</a:t>
            </a:r>
            <a:endParaRPr lang="zh-CN" altLang="zh-CN" dirty="0"/>
          </a:p>
          <a:p>
            <a:pPr lvl="1"/>
            <a:r>
              <a:rPr lang="en-US" altLang="zh-CN" dirty="0"/>
              <a:t>pause(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streamID</a:t>
            </a:r>
            <a:r>
              <a:rPr lang="en-US" altLang="zh-CN" dirty="0"/>
              <a:t>)</a:t>
            </a:r>
            <a:r>
              <a:rPr lang="zh-CN" altLang="zh-CN" dirty="0"/>
              <a:t>：暂停播放。</a:t>
            </a:r>
            <a:endParaRPr lang="zh-CN" altLang="zh-CN" dirty="0"/>
          </a:p>
          <a:p>
            <a:pPr lvl="1"/>
            <a:r>
              <a:rPr lang="en-US" altLang="zh-CN" dirty="0"/>
              <a:t>release()</a:t>
            </a:r>
            <a:r>
              <a:rPr lang="zh-CN" altLang="zh-CN" dirty="0"/>
              <a:t>：释放</a:t>
            </a:r>
            <a:r>
              <a:rPr lang="en-US" altLang="zh-CN" dirty="0" err="1"/>
              <a:t>SoundPool</a:t>
            </a:r>
            <a:r>
              <a:rPr lang="zh-CN" altLang="zh-CN" dirty="0"/>
              <a:t>中加载的音频资源。</a:t>
            </a:r>
            <a:endParaRPr lang="zh-CN" altLang="zh-CN" dirty="0"/>
          </a:p>
          <a:p>
            <a:pPr lvl="1"/>
            <a:r>
              <a:rPr lang="en-US" altLang="zh-CN" dirty="0"/>
              <a:t>resume(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streamID</a:t>
            </a:r>
            <a:r>
              <a:rPr lang="en-US" altLang="zh-CN" dirty="0"/>
              <a:t>)</a:t>
            </a:r>
            <a:r>
              <a:rPr lang="zh-CN" altLang="zh-CN" dirty="0"/>
              <a:t>：继续播放暂停的音频。</a:t>
            </a:r>
            <a:endParaRPr lang="zh-CN" altLang="zh-CN" dirty="0"/>
          </a:p>
          <a:p>
            <a:pPr lvl="1"/>
            <a:r>
              <a:rPr lang="en-US" altLang="zh-CN" dirty="0" err="1"/>
              <a:t>setLoop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streamID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loop)</a:t>
            </a:r>
            <a:r>
              <a:rPr lang="zh-CN" altLang="zh-CN" dirty="0"/>
              <a:t>：设置重复播放次数。</a:t>
            </a:r>
            <a:endParaRPr lang="zh-CN" altLang="zh-CN" dirty="0"/>
          </a:p>
          <a:p>
            <a:pPr lvl="1"/>
            <a:r>
              <a:rPr lang="en-US" altLang="zh-CN" dirty="0" err="1"/>
              <a:t>setVolume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streamID</a:t>
            </a:r>
            <a:r>
              <a:rPr lang="en-US" altLang="zh-CN" dirty="0"/>
              <a:t>, float </a:t>
            </a:r>
            <a:r>
              <a:rPr lang="en-US" altLang="zh-CN" dirty="0" err="1"/>
              <a:t>leftVolume</a:t>
            </a:r>
            <a:r>
              <a:rPr lang="en-US" altLang="zh-CN" dirty="0"/>
              <a:t>, float </a:t>
            </a:r>
            <a:r>
              <a:rPr lang="en-US" altLang="zh-CN" dirty="0" err="1"/>
              <a:t>rightVolume</a:t>
            </a:r>
            <a:r>
              <a:rPr lang="en-US" altLang="zh-CN" dirty="0"/>
              <a:t>)</a:t>
            </a:r>
            <a:r>
              <a:rPr lang="zh-CN" altLang="zh-CN" dirty="0"/>
              <a:t>：设置音量。</a:t>
            </a:r>
            <a:endParaRPr lang="zh-CN" altLang="zh-CN" dirty="0"/>
          </a:p>
          <a:p>
            <a:pPr lvl="1"/>
            <a:r>
              <a:rPr lang="en-US" altLang="zh-CN" dirty="0"/>
              <a:t>stop(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streamID</a:t>
            </a:r>
            <a:r>
              <a:rPr lang="en-US" altLang="zh-CN" dirty="0"/>
              <a:t>)</a:t>
            </a:r>
            <a:r>
              <a:rPr lang="zh-CN" altLang="zh-CN" dirty="0"/>
              <a:t>：停止播放。</a:t>
            </a:r>
            <a:endParaRPr lang="zh-CN" altLang="zh-CN" dirty="0"/>
          </a:p>
          <a:p>
            <a:pPr lvl="1"/>
            <a:r>
              <a:rPr lang="en-US" altLang="zh-CN" dirty="0"/>
              <a:t>unload(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soundID</a:t>
            </a:r>
            <a:r>
              <a:rPr lang="en-US" altLang="zh-CN" dirty="0"/>
              <a:t>)</a:t>
            </a:r>
            <a:r>
              <a:rPr lang="zh-CN" altLang="zh-CN" dirty="0"/>
              <a:t>：卸载</a:t>
            </a:r>
            <a:r>
              <a:rPr lang="en-US" altLang="zh-CN" dirty="0" err="1"/>
              <a:t>SoundPool</a:t>
            </a:r>
            <a:r>
              <a:rPr lang="zh-CN" altLang="zh-CN" dirty="0"/>
              <a:t>中的音频资源。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6.1.2 </a:t>
            </a:r>
            <a:r>
              <a:rPr lang="zh-CN" altLang="en-US" dirty="0"/>
              <a:t>使用</a:t>
            </a:r>
            <a:r>
              <a:rPr lang="en-US" altLang="zh-CN" dirty="0" err="1"/>
              <a:t>MediaPlay</a:t>
            </a:r>
            <a:r>
              <a:rPr lang="zh-CN" altLang="en-US" dirty="0"/>
              <a:t>播放音频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MediaPlay</a:t>
            </a:r>
            <a:r>
              <a:rPr lang="zh-CN" altLang="zh-CN" dirty="0"/>
              <a:t>类提供了音频和视频播放功能，本节先学习用其播放音频。</a:t>
            </a:r>
            <a:r>
              <a:rPr lang="en-US" altLang="zh-CN" dirty="0" err="1"/>
              <a:t>MediaPlay</a:t>
            </a:r>
            <a:r>
              <a:rPr lang="zh-CN" altLang="zh-CN" dirty="0"/>
              <a:t>类比</a:t>
            </a:r>
            <a:r>
              <a:rPr lang="en-US" altLang="zh-CN" dirty="0" err="1"/>
              <a:t>SoundPool</a:t>
            </a:r>
            <a:r>
              <a:rPr lang="zh-CN" altLang="zh-CN" dirty="0"/>
              <a:t>类提供了更多的音频控制功能，支持更多的音频格式。</a:t>
            </a:r>
            <a:endParaRPr lang="zh-CN" altLang="zh-CN" dirty="0"/>
          </a:p>
          <a:p>
            <a:r>
              <a:rPr lang="zh-CN" altLang="zh-CN" dirty="0"/>
              <a:t>在使用</a:t>
            </a:r>
            <a:r>
              <a:rPr lang="en-US" altLang="zh-CN" dirty="0" err="1"/>
              <a:t>MediaPlay</a:t>
            </a:r>
            <a:r>
              <a:rPr lang="zh-CN" altLang="zh-CN" dirty="0"/>
              <a:t>对象处理音频时，音频可处于多种状态，如图</a:t>
            </a:r>
            <a:r>
              <a:rPr lang="en-US" altLang="zh-CN" dirty="0"/>
              <a:t>6-1</a:t>
            </a:r>
            <a:r>
              <a:rPr lang="zh-CN" altLang="zh-CN" dirty="0"/>
              <a:t>所示（该图引用自：</a:t>
            </a:r>
            <a:r>
              <a:rPr lang="en-US" altLang="zh-CN" dirty="0"/>
              <a:t>http://developer.android.com/reference/android/media/MediaPlayer.html</a:t>
            </a:r>
            <a:r>
              <a:rPr lang="zh-CN" altLang="zh-CN" dirty="0"/>
              <a:t>）</a:t>
            </a:r>
            <a:endParaRPr lang="en-US" altLang="zh-CN" dirty="0"/>
          </a:p>
          <a:p>
            <a:r>
              <a:rPr lang="zh-CN" altLang="zh-CN" dirty="0"/>
              <a:t>在调用</a:t>
            </a:r>
            <a:r>
              <a:rPr lang="en-US" altLang="zh-CN" dirty="0" err="1"/>
              <a:t>MediaPlay</a:t>
            </a:r>
            <a:r>
              <a:rPr lang="zh-CN" altLang="zh-CN" dirty="0"/>
              <a:t>对象方法时，音频可在相应的不同状态之间进行转换。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静谧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静谧自然演示文稿（宽屏）</Template>
  <TotalTime>0</TotalTime>
  <Words>11341</Words>
  <Application>WPS 演示</Application>
  <PresentationFormat>自定义</PresentationFormat>
  <Paragraphs>314</Paragraphs>
  <Slides>32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32</vt:i4>
      </vt:variant>
    </vt:vector>
  </HeadingPairs>
  <TitlesOfParts>
    <vt:vector size="49" baseType="lpstr">
      <vt:lpstr>Arial</vt:lpstr>
      <vt:lpstr>方正书宋_GBK</vt:lpstr>
      <vt:lpstr>Wingdings</vt:lpstr>
      <vt:lpstr>微软雅黑</vt:lpstr>
      <vt:lpstr>汉仪旗黑</vt:lpstr>
      <vt:lpstr>Euphemia</vt:lpstr>
      <vt:lpstr>苹方-简</vt:lpstr>
      <vt:lpstr>Microsoft YaHei</vt:lpstr>
      <vt:lpstr>宋体</vt:lpstr>
      <vt:lpstr>Arial Unicode MS</vt:lpstr>
      <vt:lpstr>汉仪书宋二KW</vt:lpstr>
      <vt:lpstr>静谧 16x9</vt:lpstr>
      <vt:lpstr>Photoshop.Image.9</vt:lpstr>
      <vt:lpstr>Photoshop.Image.9</vt:lpstr>
      <vt:lpstr>Photoshop.Image.9</vt:lpstr>
      <vt:lpstr>Photoshop.Image.9</vt:lpstr>
      <vt:lpstr>Photoshop.Image.9</vt:lpstr>
      <vt:lpstr>Android移动应用开发基础教程</vt:lpstr>
      <vt:lpstr>第6章 多媒体</vt:lpstr>
      <vt:lpstr>6.1	播放多媒体文件</vt:lpstr>
      <vt:lpstr>6.1.1 使用SoundPool播放音效</vt:lpstr>
      <vt:lpstr>PowerPoint 演示文稿</vt:lpstr>
      <vt:lpstr>PowerPoint 演示文稿</vt:lpstr>
      <vt:lpstr>PowerPoint 演示文稿</vt:lpstr>
      <vt:lpstr>PowerPoint 演示文稿</vt:lpstr>
      <vt:lpstr>6.1.2 使用MediaPlay播放音频</vt:lpstr>
      <vt:lpstr>PowerPoint 演示文稿</vt:lpstr>
      <vt:lpstr>MediaPlay音频控制常用方法</vt:lpstr>
      <vt:lpstr>MediaPlay音频控制常用方法</vt:lpstr>
      <vt:lpstr>使用MediaPlay播放音频的基本步骤</vt:lpstr>
      <vt:lpstr>6.1.3 使用MediaPlayer播放视频</vt:lpstr>
      <vt:lpstr>6.2	记录声音</vt:lpstr>
      <vt:lpstr>修改activity_main.xml主活动布局</vt:lpstr>
      <vt:lpstr>MainActivity.java，为各个按钮添加单击事件监听器，实现音频的采集和播放控制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6.3	使用摄像头和相册</vt:lpstr>
      <vt:lpstr>6.3.1 使用摄像头拍摄相片</vt:lpstr>
      <vt:lpstr>在AndroidManifest.xml文件中申请权限</vt:lpstr>
      <vt:lpstr>修改MainActivity.java，实现拍照和相片显示</vt:lpstr>
      <vt:lpstr>PowerPoint 演示文稿</vt:lpstr>
      <vt:lpstr>PowerPoint 演示文稿</vt:lpstr>
      <vt:lpstr>6.3.2 选取相册图片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xbg</dc:creator>
  <cp:lastModifiedBy>gexin_mac</cp:lastModifiedBy>
  <cp:revision>19</cp:revision>
  <dcterms:created xsi:type="dcterms:W3CDTF">2021-01-12T08:52:17Z</dcterms:created>
  <dcterms:modified xsi:type="dcterms:W3CDTF">2021-01-12T08:52:17Z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2052-3.1.1.4956</vt:lpwstr>
  </property>
</Properties>
</file>