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9" d="100"/>
          <a:sy n="69" d="100"/>
        </p:scale>
        <p:origin x="492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Wong" userId="d6a4f7a36b250dd5" providerId="LiveId" clId="{189688B7-A70D-405E-BCF6-E2CEE645B596}"/>
    <pc:docChg chg="custSel addSld modSld">
      <pc:chgData name="Jake Wong" userId="d6a4f7a36b250dd5" providerId="LiveId" clId="{189688B7-A70D-405E-BCF6-E2CEE645B596}" dt="2017-12-14T18:32:34.508" v="158" actId="1035"/>
      <pc:docMkLst>
        <pc:docMk/>
      </pc:docMkLst>
      <pc:sldChg chg="addSp delSp modSp">
        <pc:chgData name="Jake Wong" userId="d6a4f7a36b250dd5" providerId="LiveId" clId="{189688B7-A70D-405E-BCF6-E2CEE645B596}" dt="2017-12-13T19:11:00.897" v="57" actId="1076"/>
        <pc:sldMkLst>
          <pc:docMk/>
          <pc:sldMk cId="339535510" sldId="256"/>
        </pc:sldMkLst>
        <pc:graphicFrameChg chg="mod">
          <ac:chgData name="Jake Wong" userId="d6a4f7a36b250dd5" providerId="LiveId" clId="{189688B7-A70D-405E-BCF6-E2CEE645B596}" dt="2017-12-13T18:58:54.800" v="17" actId="20577"/>
          <ac:graphicFrameMkLst>
            <pc:docMk/>
            <pc:sldMk cId="339535510" sldId="256"/>
            <ac:graphicFrameMk id="5" creationId="{EE8A4080-DD0E-4E45-9625-8B2F6711738F}"/>
          </ac:graphicFrameMkLst>
        </pc:graphicFrameChg>
        <pc:cxnChg chg="mod">
          <ac:chgData name="Jake Wong" userId="d6a4f7a36b250dd5" providerId="LiveId" clId="{189688B7-A70D-405E-BCF6-E2CEE645B596}" dt="2017-12-13T18:59:12.680" v="23" actId="14100"/>
          <ac:cxnSpMkLst>
            <pc:docMk/>
            <pc:sldMk cId="339535510" sldId="256"/>
            <ac:cxnSpMk id="7" creationId="{35502002-8A6F-49E8-83E6-44FF784AA104}"/>
          </ac:cxnSpMkLst>
        </pc:cxnChg>
        <pc:cxnChg chg="mod">
          <ac:chgData name="Jake Wong" userId="d6a4f7a36b250dd5" providerId="LiveId" clId="{189688B7-A70D-405E-BCF6-E2CEE645B596}" dt="2017-12-13T18:59:07.165" v="21" actId="14100"/>
          <ac:cxnSpMkLst>
            <pc:docMk/>
            <pc:sldMk cId="339535510" sldId="256"/>
            <ac:cxnSpMk id="9" creationId="{9DBE8160-E58A-4363-8693-D2D2B9B6EE8C}"/>
          </ac:cxnSpMkLst>
        </pc:cxnChg>
        <pc:cxnChg chg="del mod">
          <ac:chgData name="Jake Wong" userId="d6a4f7a36b250dd5" providerId="LiveId" clId="{189688B7-A70D-405E-BCF6-E2CEE645B596}" dt="2017-12-13T19:05:35.471" v="48" actId="478"/>
          <ac:cxnSpMkLst>
            <pc:docMk/>
            <pc:sldMk cId="339535510" sldId="256"/>
            <ac:cxnSpMk id="10" creationId="{BD8039A0-5233-466D-957A-DD77D775B173}"/>
          </ac:cxnSpMkLst>
        </pc:cxnChg>
        <pc:cxnChg chg="add mod">
          <ac:chgData name="Jake Wong" userId="d6a4f7a36b250dd5" providerId="LiveId" clId="{189688B7-A70D-405E-BCF6-E2CEE645B596}" dt="2017-12-13T19:06:00.935" v="53" actId="14100"/>
          <ac:cxnSpMkLst>
            <pc:docMk/>
            <pc:sldMk cId="339535510" sldId="256"/>
            <ac:cxnSpMk id="18" creationId="{95692429-E819-439C-94D9-ACDD76A33E83}"/>
          </ac:cxnSpMkLst>
        </pc:cxnChg>
        <pc:cxnChg chg="add mod">
          <ac:chgData name="Jake Wong" userId="d6a4f7a36b250dd5" providerId="LiveId" clId="{189688B7-A70D-405E-BCF6-E2CEE645B596}" dt="2017-12-13T19:06:11.901" v="55" actId="1076"/>
          <ac:cxnSpMkLst>
            <pc:docMk/>
            <pc:sldMk cId="339535510" sldId="256"/>
            <ac:cxnSpMk id="22" creationId="{3C2D9757-E551-41CB-AAE8-9D21A36E7FC3}"/>
          </ac:cxnSpMkLst>
        </pc:cxnChg>
        <pc:cxnChg chg="add mod">
          <ac:chgData name="Jake Wong" userId="d6a4f7a36b250dd5" providerId="LiveId" clId="{189688B7-A70D-405E-BCF6-E2CEE645B596}" dt="2017-12-13T19:11:00.897" v="57" actId="1076"/>
          <ac:cxnSpMkLst>
            <pc:docMk/>
            <pc:sldMk cId="339535510" sldId="256"/>
            <ac:cxnSpMk id="23" creationId="{E87BA48A-604B-412F-A2BB-BA79C6B2C03F}"/>
          </ac:cxnSpMkLst>
        </pc:cxnChg>
      </pc:sldChg>
      <pc:sldChg chg="addSp delSp modSp add mod setBg">
        <pc:chgData name="Jake Wong" userId="d6a4f7a36b250dd5" providerId="LiveId" clId="{189688B7-A70D-405E-BCF6-E2CEE645B596}" dt="2017-12-13T19:16:32.029" v="59" actId="1076"/>
        <pc:sldMkLst>
          <pc:docMk/>
          <pc:sldMk cId="2947044285" sldId="257"/>
        </pc:sldMkLst>
        <pc:spChg chg="del">
          <ac:chgData name="Jake Wong" userId="d6a4f7a36b250dd5" providerId="LiveId" clId="{189688B7-A70D-405E-BCF6-E2CEE645B596}" dt="2017-12-13T18:58:24.535" v="1" actId="478"/>
          <ac:spMkLst>
            <pc:docMk/>
            <pc:sldMk cId="2947044285" sldId="257"/>
            <ac:spMk id="2" creationId="{57AAF176-46F2-436F-A555-D6876B4DC01A}"/>
          </ac:spMkLst>
        </pc:spChg>
        <pc:spChg chg="del">
          <ac:chgData name="Jake Wong" userId="d6a4f7a36b250dd5" providerId="LiveId" clId="{189688B7-A70D-405E-BCF6-E2CEE645B596}" dt="2017-12-13T18:58:26.665" v="2" actId="478"/>
          <ac:spMkLst>
            <pc:docMk/>
            <pc:sldMk cId="2947044285" sldId="257"/>
            <ac:spMk id="3" creationId="{257A914E-211E-4337-A38C-99EC37F8DCBB}"/>
          </ac:spMkLst>
        </pc:spChg>
        <pc:spChg chg="add del mod">
          <ac:chgData name="Jake Wong" userId="d6a4f7a36b250dd5" providerId="LiveId" clId="{189688B7-A70D-405E-BCF6-E2CEE645B596}" dt="2017-12-13T19:04:36.334" v="40" actId="478"/>
          <ac:spMkLst>
            <pc:docMk/>
            <pc:sldMk cId="2947044285" sldId="257"/>
            <ac:spMk id="11" creationId="{3B44798F-EEB7-45D6-B0DB-D8817CC53BF3}"/>
          </ac:spMkLst>
        </pc:spChg>
        <pc:graphicFrameChg chg="add del mod">
          <ac:chgData name="Jake Wong" userId="d6a4f7a36b250dd5" providerId="LiveId" clId="{189688B7-A70D-405E-BCF6-E2CEE645B596}" dt="2017-12-13T18:58:41.377" v="8" actId="478"/>
          <ac:graphicFrameMkLst>
            <pc:docMk/>
            <pc:sldMk cId="2947044285" sldId="257"/>
            <ac:graphicFrameMk id="4" creationId="{5B7ADFAD-ED42-4C7E-BAB7-C542E4489008}"/>
          </ac:graphicFrameMkLst>
        </pc:graphicFrameChg>
        <pc:graphicFrameChg chg="add del">
          <ac:chgData name="Jake Wong" userId="d6a4f7a36b250dd5" providerId="LiveId" clId="{189688B7-A70D-405E-BCF6-E2CEE645B596}" dt="2017-12-13T18:58:43.240" v="11" actId="26606"/>
          <ac:graphicFrameMkLst>
            <pc:docMk/>
            <pc:sldMk cId="2947044285" sldId="257"/>
            <ac:graphicFrameMk id="5" creationId="{C101D234-50C1-40E0-B5B0-CA1736106F10}"/>
          </ac:graphicFrameMkLst>
        </pc:graphicFrameChg>
        <pc:cxnChg chg="add mod">
          <ac:chgData name="Jake Wong" userId="d6a4f7a36b250dd5" providerId="LiveId" clId="{189688B7-A70D-405E-BCF6-E2CEE645B596}" dt="2017-12-13T18:59:32.299" v="27" actId="1076"/>
          <ac:cxnSpMkLst>
            <pc:docMk/>
            <pc:sldMk cId="2947044285" sldId="257"/>
            <ac:cxnSpMk id="6" creationId="{052D491A-30EB-4EA8-A9FA-7B1F4A92757B}"/>
          </ac:cxnSpMkLst>
        </pc:cxnChg>
        <pc:cxnChg chg="add mod">
          <ac:chgData name="Jake Wong" userId="d6a4f7a36b250dd5" providerId="LiveId" clId="{189688B7-A70D-405E-BCF6-E2CEE645B596}" dt="2017-12-13T19:16:32.029" v="59" actId="1076"/>
          <ac:cxnSpMkLst>
            <pc:docMk/>
            <pc:sldMk cId="2947044285" sldId="257"/>
            <ac:cxnSpMk id="7" creationId="{BC90CDF4-1941-43DA-8F2E-21679DC44440}"/>
          </ac:cxnSpMkLst>
        </pc:cxnChg>
        <pc:cxnChg chg="add mod">
          <ac:chgData name="Jake Wong" userId="d6a4f7a36b250dd5" providerId="LiveId" clId="{189688B7-A70D-405E-BCF6-E2CEE645B596}" dt="2017-12-13T18:59:54.753" v="31" actId="1076"/>
          <ac:cxnSpMkLst>
            <pc:docMk/>
            <pc:sldMk cId="2947044285" sldId="257"/>
            <ac:cxnSpMk id="8" creationId="{AE129893-5CCC-4D47-B501-18039EE128E5}"/>
          </ac:cxnSpMkLst>
        </pc:cxnChg>
        <pc:cxnChg chg="add del mod">
          <ac:chgData name="Jake Wong" userId="d6a4f7a36b250dd5" providerId="LiveId" clId="{189688B7-A70D-405E-BCF6-E2CEE645B596}" dt="2017-12-13T19:00:37.735" v="35" actId="478"/>
          <ac:cxnSpMkLst>
            <pc:docMk/>
            <pc:sldMk cId="2947044285" sldId="257"/>
            <ac:cxnSpMk id="9" creationId="{AFDB7104-B271-48A6-AE0A-21A98483744C}"/>
          </ac:cxnSpMkLst>
        </pc:cxnChg>
        <pc:cxnChg chg="add mod">
          <ac:chgData name="Jake Wong" userId="d6a4f7a36b250dd5" providerId="LiveId" clId="{189688B7-A70D-405E-BCF6-E2CEE645B596}" dt="2017-12-13T19:03:12.445" v="38" actId="1076"/>
          <ac:cxnSpMkLst>
            <pc:docMk/>
            <pc:sldMk cId="2947044285" sldId="257"/>
            <ac:cxnSpMk id="10" creationId="{999C1C19-8F41-4EA9-B75C-5BEF29D070FD}"/>
          </ac:cxnSpMkLst>
        </pc:cxnChg>
        <pc:cxnChg chg="add mod">
          <ac:chgData name="Jake Wong" userId="d6a4f7a36b250dd5" providerId="LiveId" clId="{189688B7-A70D-405E-BCF6-E2CEE645B596}" dt="2017-12-13T19:05:05.837" v="44" actId="14100"/>
          <ac:cxnSpMkLst>
            <pc:docMk/>
            <pc:sldMk cId="2947044285" sldId="257"/>
            <ac:cxnSpMk id="13" creationId="{D731552B-4BC1-4EFC-98C5-6AEF72A8CD76}"/>
          </ac:cxnSpMkLst>
        </pc:cxnChg>
        <pc:cxnChg chg="add mod">
          <ac:chgData name="Jake Wong" userId="d6a4f7a36b250dd5" providerId="LiveId" clId="{189688B7-A70D-405E-BCF6-E2CEE645B596}" dt="2017-12-13T19:05:15.709" v="46" actId="1076"/>
          <ac:cxnSpMkLst>
            <pc:docMk/>
            <pc:sldMk cId="2947044285" sldId="257"/>
            <ac:cxnSpMk id="15" creationId="{809E62B2-63B2-4682-98A7-8F504458A8D9}"/>
          </ac:cxnSpMkLst>
        </pc:cxnChg>
      </pc:sldChg>
      <pc:sldChg chg="addSp delSp modSp add mod setBg">
        <pc:chgData name="Jake Wong" userId="d6a4f7a36b250dd5" providerId="LiveId" clId="{189688B7-A70D-405E-BCF6-E2CEE645B596}" dt="2017-12-14T17:50:35.381" v="97" actId="1038"/>
        <pc:sldMkLst>
          <pc:docMk/>
          <pc:sldMk cId="2922035664" sldId="258"/>
        </pc:sldMkLst>
        <pc:spChg chg="del">
          <ac:chgData name="Jake Wong" userId="d6a4f7a36b250dd5" providerId="LiveId" clId="{189688B7-A70D-405E-BCF6-E2CEE645B596}" dt="2017-12-13T19:18:28.845" v="61" actId="478"/>
          <ac:spMkLst>
            <pc:docMk/>
            <pc:sldMk cId="2922035664" sldId="258"/>
            <ac:spMk id="2" creationId="{7FD3FD0A-E66B-4A6D-84B2-2C2B9C6ED0EB}"/>
          </ac:spMkLst>
        </pc:spChg>
        <pc:spChg chg="del">
          <ac:chgData name="Jake Wong" userId="d6a4f7a36b250dd5" providerId="LiveId" clId="{189688B7-A70D-405E-BCF6-E2CEE645B596}" dt="2017-12-13T19:18:30.307" v="62" actId="478"/>
          <ac:spMkLst>
            <pc:docMk/>
            <pc:sldMk cId="2922035664" sldId="258"/>
            <ac:spMk id="3" creationId="{399866A6-FBA0-4933-9D54-815785D33725}"/>
          </ac:spMkLst>
        </pc:spChg>
        <pc:graphicFrameChg chg="add del mod">
          <ac:chgData name="Jake Wong" userId="d6a4f7a36b250dd5" providerId="LiveId" clId="{189688B7-A70D-405E-BCF6-E2CEE645B596}" dt="2017-12-13T19:18:44.078" v="69" actId="20577"/>
          <ac:graphicFrameMkLst>
            <pc:docMk/>
            <pc:sldMk cId="2922035664" sldId="258"/>
            <ac:graphicFrameMk id="4" creationId="{FF4696DB-46D3-49D8-B4FD-1C06409E1BCA}"/>
          </ac:graphicFrameMkLst>
        </pc:graphicFrameChg>
        <pc:cxnChg chg="add del mod">
          <ac:chgData name="Jake Wong" userId="d6a4f7a36b250dd5" providerId="LiveId" clId="{189688B7-A70D-405E-BCF6-E2CEE645B596}" dt="2017-12-14T17:49:45.009" v="78" actId="478"/>
          <ac:cxnSpMkLst>
            <pc:docMk/>
            <pc:sldMk cId="2922035664" sldId="258"/>
            <ac:cxnSpMk id="3" creationId="{9111E76B-8A7B-45D3-96BA-E372AC6075B5}"/>
          </ac:cxnSpMkLst>
        </pc:cxnChg>
        <pc:cxnChg chg="add mod">
          <ac:chgData name="Jake Wong" userId="d6a4f7a36b250dd5" providerId="LiveId" clId="{189688B7-A70D-405E-BCF6-E2CEE645B596}" dt="2017-12-13T19:19:21.165" v="74" actId="1076"/>
          <ac:cxnSpMkLst>
            <pc:docMk/>
            <pc:sldMk cId="2922035664" sldId="258"/>
            <ac:cxnSpMk id="5" creationId="{AAAE2FC7-484B-4776-9727-6A2D2F587B26}"/>
          </ac:cxnSpMkLst>
        </pc:cxnChg>
        <pc:cxnChg chg="add mod">
          <ac:chgData name="Jake Wong" userId="d6a4f7a36b250dd5" providerId="LiveId" clId="{189688B7-A70D-405E-BCF6-E2CEE645B596}" dt="2017-12-13T19:19:16.651" v="73" actId="1076"/>
          <ac:cxnSpMkLst>
            <pc:docMk/>
            <pc:sldMk cId="2922035664" sldId="258"/>
            <ac:cxnSpMk id="6" creationId="{4A62D3B4-2223-4DDE-906A-371D7D8FE156}"/>
          </ac:cxnSpMkLst>
        </pc:cxnChg>
        <pc:cxnChg chg="add mod">
          <ac:chgData name="Jake Wong" userId="d6a4f7a36b250dd5" providerId="LiveId" clId="{189688B7-A70D-405E-BCF6-E2CEE645B596}" dt="2017-12-13T19:19:57.189" v="76" actId="1076"/>
          <ac:cxnSpMkLst>
            <pc:docMk/>
            <pc:sldMk cId="2922035664" sldId="258"/>
            <ac:cxnSpMk id="7" creationId="{275BDB55-324A-47CD-9E91-1F37FD6B5943}"/>
          </ac:cxnSpMkLst>
        </pc:cxnChg>
        <pc:cxnChg chg="add mod">
          <ac:chgData name="Jake Wong" userId="d6a4f7a36b250dd5" providerId="LiveId" clId="{189688B7-A70D-405E-BCF6-E2CEE645B596}" dt="2017-12-14T17:50:23.266" v="84" actId="208"/>
          <ac:cxnSpMkLst>
            <pc:docMk/>
            <pc:sldMk cId="2922035664" sldId="258"/>
            <ac:cxnSpMk id="9" creationId="{1EB2C452-49DA-4A62-88D4-724D04D0F4B2}"/>
          </ac:cxnSpMkLst>
        </pc:cxnChg>
        <pc:cxnChg chg="add mod">
          <ac:chgData name="Jake Wong" userId="d6a4f7a36b250dd5" providerId="LiveId" clId="{189688B7-A70D-405E-BCF6-E2CEE645B596}" dt="2017-12-14T17:50:35.381" v="97" actId="1038"/>
          <ac:cxnSpMkLst>
            <pc:docMk/>
            <pc:sldMk cId="2922035664" sldId="258"/>
            <ac:cxnSpMk id="11" creationId="{33DDA71E-1DFB-42C3-9AD8-A69E5CEB7E0A}"/>
          </ac:cxnSpMkLst>
        </pc:cxnChg>
      </pc:sldChg>
      <pc:sldChg chg="addSp delSp modSp add mod setBg">
        <pc:chgData name="Jake Wong" userId="d6a4f7a36b250dd5" providerId="LiveId" clId="{189688B7-A70D-405E-BCF6-E2CEE645B596}" dt="2017-12-14T18:03:09.622" v="126" actId="27918"/>
        <pc:sldMkLst>
          <pc:docMk/>
          <pc:sldMk cId="3128374526" sldId="259"/>
        </pc:sldMkLst>
        <pc:spChg chg="del">
          <ac:chgData name="Jake Wong" userId="d6a4f7a36b250dd5" providerId="LiveId" clId="{189688B7-A70D-405E-BCF6-E2CEE645B596}" dt="2017-12-14T17:57:54.864" v="101" actId="478"/>
          <ac:spMkLst>
            <pc:docMk/>
            <pc:sldMk cId="3128374526" sldId="259"/>
            <ac:spMk id="2" creationId="{5D43AD9E-4ED1-41CD-96B4-E84EDC6ADA9B}"/>
          </ac:spMkLst>
        </pc:spChg>
        <pc:spChg chg="del">
          <ac:chgData name="Jake Wong" userId="d6a4f7a36b250dd5" providerId="LiveId" clId="{189688B7-A70D-405E-BCF6-E2CEE645B596}" dt="2017-12-14T17:57:56.265" v="102" actId="478"/>
          <ac:spMkLst>
            <pc:docMk/>
            <pc:sldMk cId="3128374526" sldId="259"/>
            <ac:spMk id="3" creationId="{E87CD6D6-6CE8-41FD-900A-8F9C0357EAB7}"/>
          </ac:spMkLst>
        </pc:spChg>
        <pc:graphicFrameChg chg="add del mod">
          <ac:chgData name="Jake Wong" userId="d6a4f7a36b250dd5" providerId="LiveId" clId="{189688B7-A70D-405E-BCF6-E2CEE645B596}" dt="2017-12-14T17:58:13.940" v="120" actId="20577"/>
          <ac:graphicFrameMkLst>
            <pc:docMk/>
            <pc:sldMk cId="3128374526" sldId="259"/>
            <ac:graphicFrameMk id="4" creationId="{971EE8AD-5B58-4152-AC17-5BFBC04AC8C4}"/>
          </ac:graphicFrameMkLst>
        </pc:graphicFrameChg>
      </pc:sldChg>
      <pc:sldChg chg="addSp delSp modSp add mod">
        <pc:chgData name="Jake Wong" userId="d6a4f7a36b250dd5" providerId="LiveId" clId="{189688B7-A70D-405E-BCF6-E2CEE645B596}" dt="2017-12-14T18:32:34.508" v="158" actId="1035"/>
        <pc:sldMkLst>
          <pc:docMk/>
          <pc:sldMk cId="2647750888" sldId="260"/>
        </pc:sldMkLst>
        <pc:spChg chg="del">
          <ac:chgData name="Jake Wong" userId="d6a4f7a36b250dd5" providerId="LiveId" clId="{189688B7-A70D-405E-BCF6-E2CEE645B596}" dt="2017-12-14T18:18:10.041" v="128" actId="478"/>
          <ac:spMkLst>
            <pc:docMk/>
            <pc:sldMk cId="2647750888" sldId="260"/>
            <ac:spMk id="2" creationId="{E9E994B5-72EB-4B1E-97DA-E4FE47E9A02D}"/>
          </ac:spMkLst>
        </pc:spChg>
        <pc:spChg chg="del">
          <ac:chgData name="Jake Wong" userId="d6a4f7a36b250dd5" providerId="LiveId" clId="{189688B7-A70D-405E-BCF6-E2CEE645B596}" dt="2017-12-14T18:18:11.927" v="129" actId="478"/>
          <ac:spMkLst>
            <pc:docMk/>
            <pc:sldMk cId="2647750888" sldId="260"/>
            <ac:spMk id="3" creationId="{0A009959-228C-4530-911A-353A5FD50E83}"/>
          </ac:spMkLst>
        </pc:spChg>
        <pc:graphicFrameChg chg="add mod">
          <ac:chgData name="Jake Wong" userId="d6a4f7a36b250dd5" providerId="LiveId" clId="{189688B7-A70D-405E-BCF6-E2CEE645B596}" dt="2017-12-14T18:32:26.152" v="139" actId="1076"/>
          <ac:graphicFrameMkLst>
            <pc:docMk/>
            <pc:sldMk cId="2647750888" sldId="260"/>
            <ac:graphicFrameMk id="4" creationId="{E6041D6E-3C92-4D03-813B-7113FCF75E8E}"/>
          </ac:graphicFrameMkLst>
        </pc:graphicFrameChg>
        <pc:graphicFrameChg chg="add mod">
          <ac:chgData name="Jake Wong" userId="d6a4f7a36b250dd5" providerId="LiveId" clId="{189688B7-A70D-405E-BCF6-E2CEE645B596}" dt="2017-12-14T18:32:34.508" v="158" actId="1035"/>
          <ac:graphicFrameMkLst>
            <pc:docMk/>
            <pc:sldMk cId="2647750888" sldId="260"/>
            <ac:graphicFrameMk id="5" creationId="{153339EF-E4D2-4BB7-8BAA-070A89C74869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a4f7a36b250dd5/Documents/Percolation/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a4f7a36b250dd5/Documents/Percolation/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a4f7a36b250dd5/Documents/Percolation/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a4f7a36b250dd5/Documents/Percolation/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a4f7a36b250dd5/Documents/Percolation/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a4f7a36b250dd5/Documents/Percolation/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5x5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'Dec12'!$A$4:$A$24</c:f>
              <c:numCache>
                <c:formatCode>General</c:formatCode>
                <c:ptCount val="21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</c:numCache>
            </c:numRef>
          </c:xVal>
          <c:yVal>
            <c:numRef>
              <c:f>'Dec12'!$B$4:$B$24</c:f>
              <c:numCache>
                <c:formatCode>General</c:formatCode>
                <c:ptCount val="21"/>
                <c:pt idx="0">
                  <c:v>5</c:v>
                </c:pt>
                <c:pt idx="1">
                  <c:v>124</c:v>
                </c:pt>
                <c:pt idx="2">
                  <c:v>1418</c:v>
                </c:pt>
                <c:pt idx="3">
                  <c:v>9958</c:v>
                </c:pt>
                <c:pt idx="4">
                  <c:v>48171</c:v>
                </c:pt>
                <c:pt idx="5">
                  <c:v>170391</c:v>
                </c:pt>
                <c:pt idx="6">
                  <c:v>456051</c:v>
                </c:pt>
                <c:pt idx="7">
                  <c:v>942077</c:v>
                </c:pt>
                <c:pt idx="8">
                  <c:v>1518133</c:v>
                </c:pt>
                <c:pt idx="9">
                  <c:v>1917887</c:v>
                </c:pt>
                <c:pt idx="10">
                  <c:v>1903359</c:v>
                </c:pt>
                <c:pt idx="11">
                  <c:v>1486308</c:v>
                </c:pt>
                <c:pt idx="12">
                  <c:v>915643</c:v>
                </c:pt>
                <c:pt idx="13">
                  <c:v>446538</c:v>
                </c:pt>
                <c:pt idx="14">
                  <c:v>172749</c:v>
                </c:pt>
                <c:pt idx="15">
                  <c:v>52871</c:v>
                </c:pt>
                <c:pt idx="16">
                  <c:v>12650</c:v>
                </c:pt>
                <c:pt idx="17">
                  <c:v>2300</c:v>
                </c:pt>
                <c:pt idx="18">
                  <c:v>300</c:v>
                </c:pt>
                <c:pt idx="19">
                  <c:v>25</c:v>
                </c:pt>
                <c:pt idx="2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F1F-49F7-8B45-4350137F1433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'Dec12'!$A$4:$A$24</c:f>
              <c:numCache>
                <c:formatCode>General</c:formatCode>
                <c:ptCount val="21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</c:numCache>
            </c:numRef>
          </c:xVal>
          <c:yVal>
            <c:numRef>
              <c:f>'Dec12'!$C$4:$C$24</c:f>
              <c:numCache>
                <c:formatCode>General</c:formatCode>
                <c:ptCount val="21"/>
                <c:pt idx="0">
                  <c:v>53130</c:v>
                </c:pt>
                <c:pt idx="1">
                  <c:v>177100</c:v>
                </c:pt>
                <c:pt idx="2">
                  <c:v>480700</c:v>
                </c:pt>
                <c:pt idx="3">
                  <c:v>1081575</c:v>
                </c:pt>
                <c:pt idx="4">
                  <c:v>2042975</c:v>
                </c:pt>
                <c:pt idx="5">
                  <c:v>3268760</c:v>
                </c:pt>
                <c:pt idx="6">
                  <c:v>4457400</c:v>
                </c:pt>
                <c:pt idx="7">
                  <c:v>5200300</c:v>
                </c:pt>
                <c:pt idx="8">
                  <c:v>5200300</c:v>
                </c:pt>
                <c:pt idx="9">
                  <c:v>4457400</c:v>
                </c:pt>
                <c:pt idx="10">
                  <c:v>3268760</c:v>
                </c:pt>
                <c:pt idx="11">
                  <c:v>2042975</c:v>
                </c:pt>
                <c:pt idx="12">
                  <c:v>1081575</c:v>
                </c:pt>
                <c:pt idx="13">
                  <c:v>480700</c:v>
                </c:pt>
                <c:pt idx="14">
                  <c:v>177100</c:v>
                </c:pt>
                <c:pt idx="15">
                  <c:v>53130</c:v>
                </c:pt>
                <c:pt idx="16">
                  <c:v>12650</c:v>
                </c:pt>
                <c:pt idx="17">
                  <c:v>2300</c:v>
                </c:pt>
                <c:pt idx="18">
                  <c:v>300</c:v>
                </c:pt>
                <c:pt idx="19">
                  <c:v>25</c:v>
                </c:pt>
                <c:pt idx="2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F1F-49F7-8B45-4350137F1433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'Dec12'!$A$4:$A$24</c:f>
              <c:numCache>
                <c:formatCode>General</c:formatCode>
                <c:ptCount val="21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</c:numCache>
            </c:numRef>
          </c:xVal>
          <c:yVal>
            <c:numRef>
              <c:f>'Dec12'!$D$4:$D$24</c:f>
              <c:numCache>
                <c:formatCode>General</c:formatCode>
                <c:ptCount val="21"/>
                <c:pt idx="0">
                  <c:v>53125</c:v>
                </c:pt>
                <c:pt idx="1">
                  <c:v>176976</c:v>
                </c:pt>
                <c:pt idx="2">
                  <c:v>479282</c:v>
                </c:pt>
                <c:pt idx="3">
                  <c:v>1071617</c:v>
                </c:pt>
                <c:pt idx="4">
                  <c:v>1994804</c:v>
                </c:pt>
                <c:pt idx="5">
                  <c:v>3098369</c:v>
                </c:pt>
                <c:pt idx="6">
                  <c:v>4001349</c:v>
                </c:pt>
                <c:pt idx="7">
                  <c:v>4258223</c:v>
                </c:pt>
                <c:pt idx="8">
                  <c:v>3682167</c:v>
                </c:pt>
                <c:pt idx="9">
                  <c:v>2539513</c:v>
                </c:pt>
                <c:pt idx="10">
                  <c:v>1365401</c:v>
                </c:pt>
                <c:pt idx="11">
                  <c:v>556667</c:v>
                </c:pt>
                <c:pt idx="12">
                  <c:v>165932</c:v>
                </c:pt>
                <c:pt idx="13">
                  <c:v>34162</c:v>
                </c:pt>
                <c:pt idx="14">
                  <c:v>4351</c:v>
                </c:pt>
                <c:pt idx="15">
                  <c:v>259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F1F-49F7-8B45-4350137F14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2569232"/>
        <c:axId val="552569560"/>
      </c:scatterChart>
      <c:valAx>
        <c:axId val="552569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569560"/>
        <c:crosses val="autoZero"/>
        <c:crossBetween val="midCat"/>
      </c:valAx>
      <c:valAx>
        <c:axId val="552569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569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4x4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'Dec13'!$A$2:$A$14</c:f>
              <c:numCache>
                <c:formatCode>General</c:formatCode>
                <c:ptCount val="13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</c:numCache>
            </c:numRef>
          </c:xVal>
          <c:yVal>
            <c:numRef>
              <c:f>'Dec13'!$B$1:$B$14</c:f>
              <c:numCache>
                <c:formatCode>General</c:formatCode>
                <c:ptCount val="14"/>
                <c:pt idx="0">
                  <c:v>0</c:v>
                </c:pt>
                <c:pt idx="1">
                  <c:v>4</c:v>
                </c:pt>
                <c:pt idx="2">
                  <c:v>60</c:v>
                </c:pt>
                <c:pt idx="3">
                  <c:v>390</c:v>
                </c:pt>
                <c:pt idx="4">
                  <c:v>1452</c:v>
                </c:pt>
                <c:pt idx="5">
                  <c:v>3416</c:v>
                </c:pt>
                <c:pt idx="6">
                  <c:v>5272</c:v>
                </c:pt>
                <c:pt idx="7">
                  <c:v>5414</c:v>
                </c:pt>
                <c:pt idx="8">
                  <c:v>3736</c:v>
                </c:pt>
                <c:pt idx="9">
                  <c:v>1752</c:v>
                </c:pt>
                <c:pt idx="10">
                  <c:v>560</c:v>
                </c:pt>
                <c:pt idx="11">
                  <c:v>120</c:v>
                </c:pt>
                <c:pt idx="12">
                  <c:v>16</c:v>
                </c:pt>
                <c:pt idx="1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9DE-49D4-B5A0-B8E8ADAC3488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'Dec13'!$A$2:$A$14</c:f>
              <c:numCache>
                <c:formatCode>General</c:formatCode>
                <c:ptCount val="13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</c:numCache>
            </c:numRef>
          </c:xVal>
          <c:yVal>
            <c:numRef>
              <c:f>'Dec13'!$C$1:$C$14</c:f>
              <c:numCache>
                <c:formatCode>General</c:formatCode>
                <c:ptCount val="14"/>
                <c:pt idx="0">
                  <c:v>0</c:v>
                </c:pt>
                <c:pt idx="1">
                  <c:v>1820</c:v>
                </c:pt>
                <c:pt idx="2">
                  <c:v>4368</c:v>
                </c:pt>
                <c:pt idx="3">
                  <c:v>8008</c:v>
                </c:pt>
                <c:pt idx="4">
                  <c:v>11440</c:v>
                </c:pt>
                <c:pt idx="5">
                  <c:v>12870</c:v>
                </c:pt>
                <c:pt idx="6">
                  <c:v>11440</c:v>
                </c:pt>
                <c:pt idx="7">
                  <c:v>8008</c:v>
                </c:pt>
                <c:pt idx="8">
                  <c:v>4368</c:v>
                </c:pt>
                <c:pt idx="9">
                  <c:v>1820</c:v>
                </c:pt>
                <c:pt idx="10">
                  <c:v>560</c:v>
                </c:pt>
                <c:pt idx="11">
                  <c:v>120</c:v>
                </c:pt>
                <c:pt idx="12">
                  <c:v>16</c:v>
                </c:pt>
                <c:pt idx="1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9DE-49D4-B5A0-B8E8ADAC3488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'Dec13'!$A$2:$A$14</c:f>
              <c:numCache>
                <c:formatCode>General</c:formatCode>
                <c:ptCount val="13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</c:numCache>
            </c:numRef>
          </c:xVal>
          <c:yVal>
            <c:numRef>
              <c:f>'Dec13'!$D$1:$D$14</c:f>
              <c:numCache>
                <c:formatCode>General</c:formatCode>
                <c:ptCount val="14"/>
                <c:pt idx="0">
                  <c:v>0</c:v>
                </c:pt>
                <c:pt idx="1">
                  <c:v>1816</c:v>
                </c:pt>
                <c:pt idx="2">
                  <c:v>4308</c:v>
                </c:pt>
                <c:pt idx="3">
                  <c:v>7618</c:v>
                </c:pt>
                <c:pt idx="4">
                  <c:v>9988</c:v>
                </c:pt>
                <c:pt idx="5">
                  <c:v>9454</c:v>
                </c:pt>
                <c:pt idx="6">
                  <c:v>6168</c:v>
                </c:pt>
                <c:pt idx="7">
                  <c:v>2594</c:v>
                </c:pt>
                <c:pt idx="8">
                  <c:v>632</c:v>
                </c:pt>
                <c:pt idx="9">
                  <c:v>68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9DE-49D4-B5A0-B8E8ADAC34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5108992"/>
        <c:axId val="445109648"/>
      </c:scatterChart>
      <c:valAx>
        <c:axId val="445108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109648"/>
        <c:crosses val="autoZero"/>
        <c:crossBetween val="midCat"/>
      </c:valAx>
      <c:valAx>
        <c:axId val="44510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1089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3x3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'Dec13'!$A$17:$A$23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</c:numCache>
            </c:numRef>
          </c:xVal>
          <c:yVal>
            <c:numRef>
              <c:f>'Dec13'!$B$17:$B$23</c:f>
              <c:numCache>
                <c:formatCode>General</c:formatCode>
                <c:ptCount val="7"/>
                <c:pt idx="0">
                  <c:v>3</c:v>
                </c:pt>
                <c:pt idx="1">
                  <c:v>22</c:v>
                </c:pt>
                <c:pt idx="2">
                  <c:v>59</c:v>
                </c:pt>
                <c:pt idx="3">
                  <c:v>67</c:v>
                </c:pt>
                <c:pt idx="4">
                  <c:v>36</c:v>
                </c:pt>
                <c:pt idx="5">
                  <c:v>9</c:v>
                </c:pt>
                <c:pt idx="6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2E1-482F-8314-710C9AF6921C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'Dec13'!$A$17:$A$23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</c:numCache>
            </c:numRef>
          </c:xVal>
          <c:yVal>
            <c:numRef>
              <c:f>'Dec13'!$C$17:$C$23</c:f>
              <c:numCache>
                <c:formatCode>General</c:formatCode>
                <c:ptCount val="7"/>
                <c:pt idx="0">
                  <c:v>84</c:v>
                </c:pt>
                <c:pt idx="1">
                  <c:v>126</c:v>
                </c:pt>
                <c:pt idx="2">
                  <c:v>126</c:v>
                </c:pt>
                <c:pt idx="3">
                  <c:v>84</c:v>
                </c:pt>
                <c:pt idx="4">
                  <c:v>36</c:v>
                </c:pt>
                <c:pt idx="5">
                  <c:v>9</c:v>
                </c:pt>
                <c:pt idx="6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2E1-482F-8314-710C9AF6921C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'Dec13'!$A$17:$A$23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</c:numCache>
            </c:numRef>
          </c:xVal>
          <c:yVal>
            <c:numRef>
              <c:f>'Dec13'!$D$17:$D$23</c:f>
              <c:numCache>
                <c:formatCode>General</c:formatCode>
                <c:ptCount val="7"/>
                <c:pt idx="0">
                  <c:v>81</c:v>
                </c:pt>
                <c:pt idx="1">
                  <c:v>104</c:v>
                </c:pt>
                <c:pt idx="2">
                  <c:v>67</c:v>
                </c:pt>
                <c:pt idx="3">
                  <c:v>17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2E1-482F-8314-710C9AF69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3226592"/>
        <c:axId val="563224296"/>
      </c:scatterChart>
      <c:valAx>
        <c:axId val="563226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224296"/>
        <c:crosses val="autoZero"/>
        <c:crossBetween val="midCat"/>
      </c:valAx>
      <c:valAx>
        <c:axId val="563224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226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5x5</a:t>
            </a:r>
            <a:r>
              <a:rPr lang="en-US" baseline="0" dirty="0"/>
              <a:t> binomial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'Dec12'!$A$4:$A$24</c:f>
              <c:numCache>
                <c:formatCode>General</c:formatCode>
                <c:ptCount val="21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</c:numCache>
            </c:numRef>
          </c:xVal>
          <c:yVal>
            <c:numRef>
              <c:f>'Dec12'!$H$4:$H$24</c:f>
              <c:numCache>
                <c:formatCode>General</c:formatCode>
                <c:ptCount val="21"/>
                <c:pt idx="0">
                  <c:v>1.2344049095592812E-4</c:v>
                </c:pt>
                <c:pt idx="1">
                  <c:v>5.5669241019340129E-4</c:v>
                </c:pt>
                <c:pt idx="2">
                  <c:v>2.0443242290295489E-3</c:v>
                </c:pt>
                <c:pt idx="3">
                  <c:v>6.223163461898773E-3</c:v>
                </c:pt>
                <c:pt idx="4">
                  <c:v>1.5903639958185754E-2</c:v>
                </c:pt>
                <c:pt idx="5">
                  <c:v>3.4426702968307979E-2</c:v>
                </c:pt>
                <c:pt idx="6">
                  <c:v>6.3514505476290117E-2</c:v>
                </c:pt>
                <c:pt idx="7">
                  <c:v>0.10025328805571282</c:v>
                </c:pt>
                <c:pt idx="8">
                  <c:v>0.13563680148714091</c:v>
                </c:pt>
                <c:pt idx="9">
                  <c:v>0.15729309752290291</c:v>
                </c:pt>
                <c:pt idx="10">
                  <c:v>0.15605942616978205</c:v>
                </c:pt>
                <c:pt idx="11">
                  <c:v>0.13196201477591862</c:v>
                </c:pt>
                <c:pt idx="12">
                  <c:v>9.4519505393132031E-2</c:v>
                </c:pt>
                <c:pt idx="13">
                  <c:v>5.6835258144889836E-2</c:v>
                </c:pt>
                <c:pt idx="14">
                  <c:v>2.8329648796678836E-2</c:v>
                </c:pt>
                <c:pt idx="15">
                  <c:v>1.1498504511593174E-2</c:v>
                </c:pt>
                <c:pt idx="16">
                  <c:v>3.7040000527541039E-3</c:v>
                </c:pt>
                <c:pt idx="17">
                  <c:v>9.1114439800368341E-4</c:v>
                </c:pt>
                <c:pt idx="18">
                  <c:v>1.6079018788300292E-4</c:v>
                </c:pt>
                <c:pt idx="19">
                  <c:v>1.8128305496613073E-5</c:v>
                </c:pt>
                <c:pt idx="20">
                  <c:v>9.8106123864023686E-7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347-4935-9255-D8D78C48BF9A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'Dec12'!$A$4:$A$24</c:f>
              <c:numCache>
                <c:formatCode>General</c:formatCode>
                <c:ptCount val="21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</c:numCache>
            </c:numRef>
          </c:xVal>
          <c:yVal>
            <c:numRef>
              <c:f>'Dec12'!$I$4:$I$24</c:f>
              <c:numCache>
                <c:formatCode>General</c:formatCode>
                <c:ptCount val="21"/>
                <c:pt idx="0">
                  <c:v>1.1616835211361577E-8</c:v>
                </c:pt>
                <c:pt idx="1">
                  <c:v>3.8977898850356725E-7</c:v>
                </c:pt>
                <c:pt idx="2">
                  <c:v>6.0304800431951333E-6</c:v>
                </c:pt>
                <c:pt idx="3">
                  <c:v>5.7296314868213474E-5</c:v>
                </c:pt>
                <c:pt idx="4">
                  <c:v>3.7498953263048545E-4</c:v>
                </c:pt>
                <c:pt idx="5">
                  <c:v>1.7945644053013879E-3</c:v>
                </c:pt>
                <c:pt idx="6">
                  <c:v>6.4983743296467859E-3</c:v>
                </c:pt>
                <c:pt idx="7">
                  <c:v>1.8161705450005148E-2</c:v>
                </c:pt>
                <c:pt idx="8">
                  <c:v>3.9596697181331401E-2</c:v>
                </c:pt>
                <c:pt idx="9">
                  <c:v>6.7678554073878877E-2</c:v>
                </c:pt>
                <c:pt idx="10">
                  <c:v>9.08714966333075E-2</c:v>
                </c:pt>
                <c:pt idx="11">
                  <c:v>9.60051876589611E-2</c:v>
                </c:pt>
                <c:pt idx="12">
                  <c:v>8.0018605715446084E-2</c:v>
                </c:pt>
                <c:pt idx="13">
                  <c:v>5.2796135846687783E-2</c:v>
                </c:pt>
                <c:pt idx="14">
                  <c:v>2.763364483330024E-2</c:v>
                </c:pt>
                <c:pt idx="15">
                  <c:v>1.1442451195792258E-2</c:v>
                </c:pt>
                <c:pt idx="16">
                  <c:v>3.7040000527541039E-3</c:v>
                </c:pt>
                <c:pt idx="17">
                  <c:v>9.1114439800368341E-4</c:v>
                </c:pt>
                <c:pt idx="18">
                  <c:v>1.6079018788300292E-4</c:v>
                </c:pt>
                <c:pt idx="19">
                  <c:v>1.8128305496613073E-5</c:v>
                </c:pt>
                <c:pt idx="20">
                  <c:v>9.8106123864023686E-7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347-4935-9255-D8D78C48BF9A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'Dec12'!$A$4:$A$24</c:f>
              <c:numCache>
                <c:formatCode>General</c:formatCode>
                <c:ptCount val="21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</c:numCache>
            </c:numRef>
          </c:xVal>
          <c:yVal>
            <c:numRef>
              <c:f>'Dec12'!$J$4:$J$24</c:f>
              <c:numCache>
                <c:formatCode>General</c:formatCode>
                <c:ptCount val="21"/>
                <c:pt idx="0">
                  <c:v>1.2342887412071675E-4</c:v>
                </c:pt>
                <c:pt idx="1">
                  <c:v>5.5630263120489776E-4</c:v>
                </c:pt>
                <c:pt idx="2">
                  <c:v>2.0382937489863539E-3</c:v>
                </c:pt>
                <c:pt idx="3">
                  <c:v>6.1658671470305598E-3</c:v>
                </c:pt>
                <c:pt idx="4">
                  <c:v>1.5528650425555268E-2</c:v>
                </c:pt>
                <c:pt idx="5">
                  <c:v>3.2632138563006591E-2</c:v>
                </c:pt>
                <c:pt idx="6">
                  <c:v>5.7016131146643334E-2</c:v>
                </c:pt>
                <c:pt idx="7">
                  <c:v>8.2091582605707675E-2</c:v>
                </c:pt>
                <c:pt idx="8">
                  <c:v>9.6040104305809504E-2</c:v>
                </c:pt>
                <c:pt idx="9">
                  <c:v>8.9614543449024031E-2</c:v>
                </c:pt>
                <c:pt idx="10">
                  <c:v>6.5187929536474551E-2</c:v>
                </c:pt>
                <c:pt idx="11">
                  <c:v>3.5956827116957524E-2</c:v>
                </c:pt>
                <c:pt idx="12">
                  <c:v>1.4500899677685947E-2</c:v>
                </c:pt>
                <c:pt idx="13">
                  <c:v>4.0391222982020525E-3</c:v>
                </c:pt>
                <c:pt idx="14">
                  <c:v>6.9600396337859624E-4</c:v>
                </c:pt>
                <c:pt idx="15">
                  <c:v>5.6053315800915285E-5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347-4935-9255-D8D78C48B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8801696"/>
        <c:axId val="528796776"/>
      </c:scatterChart>
      <c:valAx>
        <c:axId val="528801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796776"/>
        <c:crosses val="autoZero"/>
        <c:crossBetween val="midCat"/>
      </c:valAx>
      <c:valAx>
        <c:axId val="528796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801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Sheet4!$B$2:$B$27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</c:numCache>
            </c:numRef>
          </c:xVal>
          <c:yVal>
            <c:numRef>
              <c:f>Sheet4!$E$2:$E$27</c:f>
              <c:numCache>
                <c:formatCode>General</c:formatCode>
                <c:ptCount val="26"/>
                <c:pt idx="0">
                  <c:v>0.99999999999999956</c:v>
                </c:pt>
                <c:pt idx="1">
                  <c:v>24.999999999999993</c:v>
                </c:pt>
                <c:pt idx="2">
                  <c:v>299.9999999999996</c:v>
                </c:pt>
                <c:pt idx="3">
                  <c:v>2299.9999999999973</c:v>
                </c:pt>
                <c:pt idx="4">
                  <c:v>12650</c:v>
                </c:pt>
                <c:pt idx="5">
                  <c:v>53129.999999999905</c:v>
                </c:pt>
                <c:pt idx="6">
                  <c:v>177100.00000000003</c:v>
                </c:pt>
                <c:pt idx="7">
                  <c:v>480699.99999999983</c:v>
                </c:pt>
                <c:pt idx="8">
                  <c:v>1081574.9999999995</c:v>
                </c:pt>
                <c:pt idx="9">
                  <c:v>2042974.9999999998</c:v>
                </c:pt>
                <c:pt idx="10">
                  <c:v>3268759.9999999995</c:v>
                </c:pt>
                <c:pt idx="11">
                  <c:v>4457400</c:v>
                </c:pt>
                <c:pt idx="12">
                  <c:v>5200299.9999999991</c:v>
                </c:pt>
                <c:pt idx="13">
                  <c:v>5200299.9999999991</c:v>
                </c:pt>
                <c:pt idx="14">
                  <c:v>4457400</c:v>
                </c:pt>
                <c:pt idx="15">
                  <c:v>3268759.9999999995</c:v>
                </c:pt>
                <c:pt idx="16">
                  <c:v>2042974.9999999998</c:v>
                </c:pt>
                <c:pt idx="17">
                  <c:v>1081574.9999999995</c:v>
                </c:pt>
                <c:pt idx="18">
                  <c:v>480699.99999999965</c:v>
                </c:pt>
                <c:pt idx="19">
                  <c:v>177100.00000000003</c:v>
                </c:pt>
                <c:pt idx="20">
                  <c:v>53129.999999999905</c:v>
                </c:pt>
                <c:pt idx="21">
                  <c:v>12650</c:v>
                </c:pt>
                <c:pt idx="22">
                  <c:v>2299.9999999999973</c:v>
                </c:pt>
                <c:pt idx="23">
                  <c:v>299.9999999999996</c:v>
                </c:pt>
                <c:pt idx="24">
                  <c:v>25.000000000000036</c:v>
                </c:pt>
                <c:pt idx="25">
                  <c:v>0.99999999999999956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8B2-40D0-97F5-3B55EA2D2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6593376"/>
        <c:axId val="296594360"/>
      </c:scatterChart>
      <c:valAx>
        <c:axId val="296593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94360"/>
        <c:crosses val="autoZero"/>
        <c:crossBetween val="midCat"/>
      </c:valAx>
      <c:valAx>
        <c:axId val="296594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93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Sheet4!$H$2:$H$202</c:f>
              <c:numCache>
                <c:formatCode>General</c:formatCode>
                <c:ptCount val="2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</c:numCache>
            </c:numRef>
          </c:xVal>
          <c:yVal>
            <c:numRef>
              <c:f>Sheet4!$K$2:$K$202</c:f>
              <c:numCache>
                <c:formatCode>General</c:formatCode>
                <c:ptCount val="201"/>
                <c:pt idx="0">
                  <c:v>0.99999999999999667</c:v>
                </c:pt>
                <c:pt idx="1">
                  <c:v>200.00000000000441</c:v>
                </c:pt>
                <c:pt idx="2">
                  <c:v>19900.000000000004</c:v>
                </c:pt>
                <c:pt idx="3">
                  <c:v>1313400.000000013</c:v>
                </c:pt>
                <c:pt idx="4">
                  <c:v>64684950.000001289</c:v>
                </c:pt>
                <c:pt idx="5">
                  <c:v>2535650040.0000243</c:v>
                </c:pt>
                <c:pt idx="6">
                  <c:v>82408626300.001938</c:v>
                </c:pt>
                <c:pt idx="7">
                  <c:v>2283896214600.02</c:v>
                </c:pt>
                <c:pt idx="8">
                  <c:v>55098996177225.273</c:v>
                </c:pt>
                <c:pt idx="9">
                  <c:v>1175445251780813.5</c:v>
                </c:pt>
                <c:pt idx="10">
                  <c:v>2.2451004309013112E+16</c:v>
                </c:pt>
                <c:pt idx="11">
                  <c:v>3.8779007442841683E+17</c:v>
                </c:pt>
                <c:pt idx="12">
                  <c:v>6.1076936722475213E+18</c:v>
                </c:pt>
                <c:pt idx="13">
                  <c:v>8.8326646952500625E+19</c:v>
                </c:pt>
                <c:pt idx="14">
                  <c:v>1.1797916414369788E+21</c:v>
                </c:pt>
                <c:pt idx="15">
                  <c:v>1.4629416353818609E+22</c:v>
                </c:pt>
                <c:pt idx="16">
                  <c:v>1.6915262659102836E+23</c:v>
                </c:pt>
                <c:pt idx="17">
                  <c:v>1.8308284289852634E+24</c:v>
                </c:pt>
                <c:pt idx="18">
                  <c:v>1.8613422361349826E+25</c:v>
                </c:pt>
                <c:pt idx="19">
                  <c:v>1.782969931455629E+26</c:v>
                </c:pt>
                <c:pt idx="20">
                  <c:v>1.6135877879673261E+27</c:v>
                </c:pt>
                <c:pt idx="21">
                  <c:v>1.3830752468291532E+28</c:v>
                </c:pt>
                <c:pt idx="22">
                  <c:v>1.1253203144655463E+29</c:v>
                </c:pt>
                <c:pt idx="23">
                  <c:v>8.7090006945593708E+29</c:v>
                </c:pt>
                <c:pt idx="24">
                  <c:v>6.4228880122376144E+30</c:v>
                </c:pt>
                <c:pt idx="25">
                  <c:v>4.5217131606152976E+31</c:v>
                </c:pt>
                <c:pt idx="26">
                  <c:v>3.0434607811833308E+32</c:v>
                </c:pt>
                <c:pt idx="27">
                  <c:v>1.9613413923181395E+33</c:v>
                </c:pt>
                <c:pt idx="28">
                  <c:v>1.2118287888251357E+34</c:v>
                </c:pt>
                <c:pt idx="29">
                  <c:v>7.1873983337215969E+34</c:v>
                </c:pt>
                <c:pt idx="30">
                  <c:v>4.0968170502212699E+35</c:v>
                </c:pt>
                <c:pt idx="31">
                  <c:v>2.2466416081858762E+36</c:v>
                </c:pt>
                <c:pt idx="32">
                  <c:v>1.186507599323157E+37</c:v>
                </c:pt>
                <c:pt idx="33">
                  <c:v>6.0404023238270145E+37</c:v>
                </c:pt>
                <c:pt idx="34">
                  <c:v>2.9669034943502924E+38</c:v>
                </c:pt>
                <c:pt idx="35">
                  <c:v>1.407159943034756E+39</c:v>
                </c:pt>
                <c:pt idx="36">
                  <c:v>6.4494830722425278E+39</c:v>
                </c:pt>
                <c:pt idx="37">
                  <c:v>2.8586897941831971E+40</c:v>
                </c:pt>
                <c:pt idx="38">
                  <c:v>1.2262274643469767E+41</c:v>
                </c:pt>
                <c:pt idx="39">
                  <c:v>5.0935602365181581E+41</c:v>
                </c:pt>
                <c:pt idx="40">
                  <c:v>2.0501579951985601E+42</c:v>
                </c:pt>
                <c:pt idx="41">
                  <c:v>8.0006165666286501E+42</c:v>
                </c:pt>
                <c:pt idx="42">
                  <c:v>3.0288048430808087E+43</c:v>
                </c:pt>
                <c:pt idx="43">
                  <c:v>1.1129096865273758E+44</c:v>
                </c:pt>
                <c:pt idx="44">
                  <c:v>3.9710641087453646E+44</c:v>
                </c:pt>
                <c:pt idx="45">
                  <c:v>1.3766355576984098E+45</c:v>
                </c:pt>
                <c:pt idx="46">
                  <c:v>4.6386632922445842E+45</c:v>
                </c:pt>
                <c:pt idx="47">
                  <c:v>1.5199024404376181E+46</c:v>
                </c:pt>
                <c:pt idx="48">
                  <c:v>4.8446890288948956E+46</c:v>
                </c:pt>
                <c:pt idx="49">
                  <c:v>1.5028423110041174E+47</c:v>
                </c:pt>
                <c:pt idx="50">
                  <c:v>4.5385837792324626E+47</c:v>
                </c:pt>
                <c:pt idx="51">
                  <c:v>1.3348775821271898E+48</c:v>
                </c:pt>
                <c:pt idx="52">
                  <c:v>3.8249376872490576E+48</c:v>
                </c:pt>
                <c:pt idx="53">
                  <c:v>1.0680958070054015E+49</c:v>
                </c:pt>
                <c:pt idx="54">
                  <c:v>2.9075941412924728E+49</c:v>
                </c:pt>
                <c:pt idx="55">
                  <c:v>7.718340811430955E+49</c:v>
                </c:pt>
                <c:pt idx="56">
                  <c:v>1.9984989601026443E+50</c:v>
                </c:pt>
                <c:pt idx="57">
                  <c:v>5.048839478154099E+50</c:v>
                </c:pt>
                <c:pt idx="58">
                  <c:v>1.2448000782345499E+51</c:v>
                </c:pt>
                <c:pt idx="59">
                  <c:v>2.9959595103272014E+51</c:v>
                </c:pt>
                <c:pt idx="60">
                  <c:v>7.0405048492690021E+51</c:v>
                </c:pt>
                <c:pt idx="61">
                  <c:v>1.6158535719633476E+52</c:v>
                </c:pt>
                <c:pt idx="62">
                  <c:v>3.6226394597243248E+52</c:v>
                </c:pt>
                <c:pt idx="63">
                  <c:v>7.9353054832056115E+52</c:v>
                </c:pt>
                <c:pt idx="64">
                  <c:v>1.6986513299986976E+53</c:v>
                </c:pt>
                <c:pt idx="65">
                  <c:v>3.5541012443049883E+53</c:v>
                </c:pt>
                <c:pt idx="66">
                  <c:v>7.2697525451692824E+53</c:v>
                </c:pt>
                <c:pt idx="67">
                  <c:v>1.4539505090338514E+54</c:v>
                </c:pt>
                <c:pt idx="68">
                  <c:v>2.8437561426691622E+54</c:v>
                </c:pt>
                <c:pt idx="69">
                  <c:v>5.4402291424974804E+54</c:v>
                </c:pt>
                <c:pt idx="70">
                  <c:v>1.0181000252388204E+55</c:v>
                </c:pt>
                <c:pt idx="71">
                  <c:v>1.8641268067752911E+55</c:v>
                </c:pt>
                <c:pt idx="72">
                  <c:v>3.3398938621390924E+55</c:v>
                </c:pt>
                <c:pt idx="73">
                  <c:v>5.8562522514219481E+55</c:v>
                </c:pt>
                <c:pt idx="74">
                  <c:v>1.0050595080143095E+56</c:v>
                </c:pt>
                <c:pt idx="75">
                  <c:v>1.6884999734640414E+56</c:v>
                </c:pt>
                <c:pt idx="76">
                  <c:v>2.7771381142500567E+56</c:v>
                </c:pt>
                <c:pt idx="77">
                  <c:v>4.4722743658053025E+56</c:v>
                </c:pt>
                <c:pt idx="78">
                  <c:v>7.0524326537699116E+56</c:v>
                </c:pt>
                <c:pt idx="79">
                  <c:v>1.0891098528606717E+57</c:v>
                </c:pt>
                <c:pt idx="80">
                  <c:v>1.647278652451764E+57</c:v>
                </c:pt>
                <c:pt idx="81">
                  <c:v>2.4404128184470597E+57</c:v>
                </c:pt>
                <c:pt idx="82">
                  <c:v>3.5415746999414489E+57</c:v>
                </c:pt>
                <c:pt idx="83">
                  <c:v>5.0350098143745941E+57</c:v>
                </c:pt>
                <c:pt idx="84">
                  <c:v>7.0130493843074774E+57</c:v>
                </c:pt>
                <c:pt idx="85">
                  <c:v>9.5707497479961039E+57</c:v>
                </c:pt>
                <c:pt idx="86">
                  <c:v>1.2798095593250571E+58</c:v>
                </c:pt>
                <c:pt idx="87">
                  <c:v>1.6769918363569764E+58</c:v>
                </c:pt>
                <c:pt idx="88">
                  <c:v>2.1534099716856615E+58</c:v>
                </c:pt>
                <c:pt idx="89">
                  <c:v>2.7099091778516209E+58</c:v>
                </c:pt>
                <c:pt idx="90">
                  <c:v>3.3422213193503299E+58</c:v>
                </c:pt>
                <c:pt idx="91">
                  <c:v>4.0400477486652298E+58</c:v>
                </c:pt>
                <c:pt idx="92">
                  <c:v>4.7865783109185888E+58</c:v>
                </c:pt>
                <c:pt idx="93">
                  <c:v>5.5586070707441732E+58</c:v>
                </c:pt>
                <c:pt idx="94">
                  <c:v>6.3273506018045258E+58</c:v>
                </c:pt>
                <c:pt idx="95">
                  <c:v>7.0599911978029513E+58</c:v>
                </c:pt>
                <c:pt idx="96">
                  <c:v>7.7218653725969735E+58</c:v>
                </c:pt>
                <c:pt idx="97">
                  <c:v>8.2791133891761409E+58</c:v>
                </c:pt>
                <c:pt idx="98">
                  <c:v>8.7015171335218626E+58</c:v>
                </c:pt>
                <c:pt idx="99">
                  <c:v>8.9651994709013137E+58</c:v>
                </c:pt>
                <c:pt idx="100">
                  <c:v>9.0548514656103225E+58</c:v>
                </c:pt>
                <c:pt idx="101">
                  <c:v>8.9651994709013137E+58</c:v>
                </c:pt>
                <c:pt idx="102">
                  <c:v>8.7015171335218626E+58</c:v>
                </c:pt>
                <c:pt idx="103">
                  <c:v>8.2791133891761409E+58</c:v>
                </c:pt>
                <c:pt idx="104">
                  <c:v>7.7218653725969735E+58</c:v>
                </c:pt>
                <c:pt idx="105">
                  <c:v>7.0599911978029513E+58</c:v>
                </c:pt>
                <c:pt idx="106">
                  <c:v>6.3273506018045258E+58</c:v>
                </c:pt>
                <c:pt idx="107">
                  <c:v>5.5586070707441732E+58</c:v>
                </c:pt>
                <c:pt idx="108">
                  <c:v>4.7865783109185888E+58</c:v>
                </c:pt>
                <c:pt idx="109">
                  <c:v>4.0400477486652298E+58</c:v>
                </c:pt>
                <c:pt idx="110">
                  <c:v>3.3422213193503299E+58</c:v>
                </c:pt>
                <c:pt idx="111">
                  <c:v>2.7099091778516209E+58</c:v>
                </c:pt>
                <c:pt idx="112">
                  <c:v>2.1534099716856615E+58</c:v>
                </c:pt>
                <c:pt idx="113">
                  <c:v>1.6769918363569769E+58</c:v>
                </c:pt>
                <c:pt idx="114">
                  <c:v>1.2798095593250574E+58</c:v>
                </c:pt>
                <c:pt idx="115">
                  <c:v>9.5707497479961039E+57</c:v>
                </c:pt>
                <c:pt idx="116">
                  <c:v>7.0130493843074774E+57</c:v>
                </c:pt>
                <c:pt idx="117">
                  <c:v>5.0350098143745941E+57</c:v>
                </c:pt>
                <c:pt idx="118">
                  <c:v>3.5415746999414489E+57</c:v>
                </c:pt>
                <c:pt idx="119">
                  <c:v>2.4404128184470597E+57</c:v>
                </c:pt>
                <c:pt idx="120">
                  <c:v>1.647278652451764E+57</c:v>
                </c:pt>
                <c:pt idx="121">
                  <c:v>1.0891098528606728E+57</c:v>
                </c:pt>
                <c:pt idx="122">
                  <c:v>7.0524326537699116E+56</c:v>
                </c:pt>
                <c:pt idx="123">
                  <c:v>4.4722743658053025E+56</c:v>
                </c:pt>
                <c:pt idx="124">
                  <c:v>2.7771381142500567E+56</c:v>
                </c:pt>
                <c:pt idx="125">
                  <c:v>1.688499973464043E+56</c:v>
                </c:pt>
                <c:pt idx="126">
                  <c:v>1.0050595080143095E+56</c:v>
                </c:pt>
                <c:pt idx="127">
                  <c:v>5.8562522514219438E+55</c:v>
                </c:pt>
                <c:pt idx="128">
                  <c:v>3.3398938621390924E+55</c:v>
                </c:pt>
                <c:pt idx="129">
                  <c:v>1.8641268067752911E+55</c:v>
                </c:pt>
                <c:pt idx="130">
                  <c:v>1.0181000252388204E+55</c:v>
                </c:pt>
                <c:pt idx="131">
                  <c:v>5.4402291424974818E+54</c:v>
                </c:pt>
                <c:pt idx="132">
                  <c:v>2.8437561426691622E+54</c:v>
                </c:pt>
                <c:pt idx="133">
                  <c:v>1.4539505090338488E+54</c:v>
                </c:pt>
                <c:pt idx="134">
                  <c:v>7.2697525451692833E+53</c:v>
                </c:pt>
                <c:pt idx="135">
                  <c:v>3.5541012443049883E+53</c:v>
                </c:pt>
                <c:pt idx="136">
                  <c:v>1.6986513299986976E+53</c:v>
                </c:pt>
                <c:pt idx="137">
                  <c:v>7.9353054832056115E+52</c:v>
                </c:pt>
                <c:pt idx="138">
                  <c:v>3.6226394597243248E+52</c:v>
                </c:pt>
                <c:pt idx="139">
                  <c:v>1.6158535719633505E+52</c:v>
                </c:pt>
                <c:pt idx="140">
                  <c:v>7.0405048492689995E+51</c:v>
                </c:pt>
                <c:pt idx="141">
                  <c:v>2.9959595103272008E+51</c:v>
                </c:pt>
                <c:pt idx="142">
                  <c:v>1.2448000782345499E+51</c:v>
                </c:pt>
                <c:pt idx="143">
                  <c:v>5.0488394781541165E+50</c:v>
                </c:pt>
                <c:pt idx="144">
                  <c:v>1.9984989601026443E+50</c:v>
                </c:pt>
                <c:pt idx="145">
                  <c:v>7.718340811430955E+49</c:v>
                </c:pt>
                <c:pt idx="146">
                  <c:v>2.9075941412924728E+49</c:v>
                </c:pt>
                <c:pt idx="147">
                  <c:v>1.0680958070054015E+49</c:v>
                </c:pt>
                <c:pt idx="148">
                  <c:v>3.8249376872490712E+48</c:v>
                </c:pt>
                <c:pt idx="149">
                  <c:v>1.3348775821271898E+48</c:v>
                </c:pt>
                <c:pt idx="150">
                  <c:v>4.5385837792324626E+47</c:v>
                </c:pt>
                <c:pt idx="151">
                  <c:v>1.5028423110041174E+47</c:v>
                </c:pt>
                <c:pt idx="152">
                  <c:v>4.8446890288948784E+46</c:v>
                </c:pt>
                <c:pt idx="153">
                  <c:v>1.5199024404376181E+46</c:v>
                </c:pt>
                <c:pt idx="154">
                  <c:v>4.6386632922445835E+45</c:v>
                </c:pt>
                <c:pt idx="155">
                  <c:v>1.3766355576984098E+45</c:v>
                </c:pt>
                <c:pt idx="156">
                  <c:v>3.9710641087453646E+44</c:v>
                </c:pt>
                <c:pt idx="157">
                  <c:v>1.1129096865273758E+44</c:v>
                </c:pt>
                <c:pt idx="158">
                  <c:v>3.0288048430808087E+43</c:v>
                </c:pt>
                <c:pt idx="159">
                  <c:v>8.0006165666286501E+42</c:v>
                </c:pt>
                <c:pt idx="160">
                  <c:v>2.0501579951985601E+42</c:v>
                </c:pt>
                <c:pt idx="161">
                  <c:v>5.0935602365181581E+41</c:v>
                </c:pt>
                <c:pt idx="162">
                  <c:v>1.2262274643469769E+41</c:v>
                </c:pt>
                <c:pt idx="163">
                  <c:v>2.8586897941831971E+40</c:v>
                </c:pt>
                <c:pt idx="164">
                  <c:v>6.4494830722425278E+39</c:v>
                </c:pt>
                <c:pt idx="165">
                  <c:v>1.407159943034756E+39</c:v>
                </c:pt>
                <c:pt idx="166">
                  <c:v>2.9669034943502924E+38</c:v>
                </c:pt>
                <c:pt idx="167">
                  <c:v>6.0404023238270145E+37</c:v>
                </c:pt>
                <c:pt idx="168">
                  <c:v>1.186507599323157E+37</c:v>
                </c:pt>
                <c:pt idx="169">
                  <c:v>2.2466416081858602E+36</c:v>
                </c:pt>
                <c:pt idx="170">
                  <c:v>4.0968170502212692E+35</c:v>
                </c:pt>
                <c:pt idx="171">
                  <c:v>7.1873983337215969E+34</c:v>
                </c:pt>
                <c:pt idx="172">
                  <c:v>1.211828788825127E+34</c:v>
                </c:pt>
                <c:pt idx="173">
                  <c:v>1.9613413923181395E+33</c:v>
                </c:pt>
                <c:pt idx="174">
                  <c:v>3.0434607811833308E+32</c:v>
                </c:pt>
                <c:pt idx="175">
                  <c:v>4.5217131606152976E+31</c:v>
                </c:pt>
                <c:pt idx="176">
                  <c:v>6.4228880122375232E+30</c:v>
                </c:pt>
                <c:pt idx="177">
                  <c:v>8.7090006945593708E+29</c:v>
                </c:pt>
                <c:pt idx="178">
                  <c:v>1.1253203144655463E+29</c:v>
                </c:pt>
                <c:pt idx="179">
                  <c:v>1.3830752468291532E+28</c:v>
                </c:pt>
                <c:pt idx="180">
                  <c:v>1.6135877879673261E+27</c:v>
                </c:pt>
                <c:pt idx="181">
                  <c:v>1.782969931455629E+26</c:v>
                </c:pt>
                <c:pt idx="182">
                  <c:v>1.8613422361349826E+25</c:v>
                </c:pt>
                <c:pt idx="183">
                  <c:v>1.8308284289852634E+24</c:v>
                </c:pt>
                <c:pt idx="184">
                  <c:v>1.6915262659102595E+23</c:v>
                </c:pt>
                <c:pt idx="185">
                  <c:v>1.4629416353818609E+22</c:v>
                </c:pt>
                <c:pt idx="186">
                  <c:v>1.1797916414369788E+21</c:v>
                </c:pt>
                <c:pt idx="187">
                  <c:v>8.8326646952500625E+19</c:v>
                </c:pt>
                <c:pt idx="188">
                  <c:v>6.1076936722475213E+18</c:v>
                </c:pt>
                <c:pt idx="189">
                  <c:v>3.8779007442841683E+17</c:v>
                </c:pt>
                <c:pt idx="190">
                  <c:v>2.2451004309013428E+16</c:v>
                </c:pt>
                <c:pt idx="191">
                  <c:v>1175445251780830.3</c:v>
                </c:pt>
                <c:pt idx="192">
                  <c:v>55098996177226.055</c:v>
                </c:pt>
                <c:pt idx="193">
                  <c:v>2283896214600.0527</c:v>
                </c:pt>
                <c:pt idx="194">
                  <c:v>82408626300.000778</c:v>
                </c:pt>
                <c:pt idx="195">
                  <c:v>2535650040.0000243</c:v>
                </c:pt>
                <c:pt idx="196">
                  <c:v>64684950.000001289</c:v>
                </c:pt>
                <c:pt idx="197">
                  <c:v>1313400.000000013</c:v>
                </c:pt>
                <c:pt idx="198">
                  <c:v>19900.000000000004</c:v>
                </c:pt>
                <c:pt idx="199">
                  <c:v>200.00000000000441</c:v>
                </c:pt>
                <c:pt idx="200">
                  <c:v>0.99999999999999667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933-4012-BB04-BA641CD25B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514560"/>
        <c:axId val="449506688"/>
      </c:scatterChart>
      <c:valAx>
        <c:axId val="44951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506688"/>
        <c:crosses val="autoZero"/>
        <c:crossBetween val="midCat"/>
      </c:valAx>
      <c:valAx>
        <c:axId val="44950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514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C126-4F2D-4602-AE3F-6F1D047E3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89C61-B330-4F92-9FAB-751A7917A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7B746-232C-4D7E-B1D1-52A6D6E8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15F6-0F55-47A4-96CB-846B10025B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BA5A2-0E5B-47C9-95E8-2AD4DB04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BAA1-73B8-416B-B739-DAF4034C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DBA6-7F3C-4E57-91F2-C7A2490B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2627-6318-45E2-A541-43F4E01A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D1992-80BA-4E92-BB67-F7259D481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34FE1-A206-47BA-8054-E1713B9E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15F6-0F55-47A4-96CB-846B10025B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AB67-A971-47AD-A813-BB0A0867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0EC28-DF4F-45F1-9550-5416B253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DBA6-7F3C-4E57-91F2-C7A2490B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9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6D747-2750-4F22-B3D6-0D19D4A04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8DD48-CD9F-440B-84D1-40F7D6A78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C8343-A196-499F-90E0-52506802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15F6-0F55-47A4-96CB-846B10025B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886AD-0995-48B2-AD9E-41BDAF22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0D1C3-B8E9-4F9A-AEF5-3F7C30E7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DBA6-7F3C-4E57-91F2-C7A2490B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7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D1B4-8C86-45C1-9334-E6577DD6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C0C2-D234-478F-A226-5355558A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6B3C-DD11-4729-B3F0-6378ED09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15F6-0F55-47A4-96CB-846B10025B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9D029-82BD-4460-9623-DEDA47DF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2A68-CD7B-48BE-8948-C98FA42D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DBA6-7F3C-4E57-91F2-C7A2490B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737D-A858-4B51-924A-EDBC4C87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F4054-796D-4B3F-ADD1-1347C23A9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802F9-D198-4C91-90A0-FF579A16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15F6-0F55-47A4-96CB-846B10025B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AF103-CA8E-4B36-ADF4-25C1FFDB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4CA0A-C29D-4BFF-874E-4328F168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DBA6-7F3C-4E57-91F2-C7A2490B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0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85AA-3743-4D2C-8B7D-CB62A950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2858-293E-46FA-8D45-D2D0F0A3D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3AFAE-1778-43CB-8B53-849AD745A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8C708-39D7-499F-B259-DFD04A33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15F6-0F55-47A4-96CB-846B10025B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7A5CF-7D3C-42FC-A8B7-3AF3EF9D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FC582-EDEC-47B8-B360-F045D179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DBA6-7F3C-4E57-91F2-C7A2490B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8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608E-D69D-41BD-864B-0D9C0BFC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E54C8-8033-4308-8C64-50D0AF4B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ACF2-487C-48DA-A388-C61B4B2C6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FB36B-A591-481C-BDC3-E0CD6219D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E0EE9-6DC4-4AF3-8207-50FDBBE92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4EFEA-8929-41A4-BADC-EC90F32F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15F6-0F55-47A4-96CB-846B10025B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7D7FF-55BF-475B-8DB8-B7776ACB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48C0A-23DF-4080-BD2F-0F577A8B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DBA6-7F3C-4E57-91F2-C7A2490B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2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89CE-3B52-4A8D-B848-9345213D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D618C-D149-4EC5-B501-C746CB3E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15F6-0F55-47A4-96CB-846B10025B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E8E31-6072-4A60-99FB-200B1AFC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AB19D-A392-4C57-8103-D18D6D90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DBA6-7F3C-4E57-91F2-C7A2490B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7B4EC-5EBB-4A71-848B-1F86AB39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15F6-0F55-47A4-96CB-846B10025B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491E7-E28A-4B40-82D6-4EB088D3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DA65A-E996-4797-8EEF-9CBA0DB3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DBA6-7F3C-4E57-91F2-C7A2490B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3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E90F-0D27-41FE-8252-3BEFD134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0E9C-E2DE-4848-A277-605CBCE7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0FCA4-960F-43E5-AAE2-82D0517ED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061DF-CC39-417F-88AE-A285869C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15F6-0F55-47A4-96CB-846B10025B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12523-22E0-4306-A0B4-1E174122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EA034-4224-4D85-9561-61D1957E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DBA6-7F3C-4E57-91F2-C7A2490B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A6E0-83FF-4480-AB6E-11572AA6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17E33-64CC-4463-8E58-584593316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9B566-9D11-43E5-9DD0-5E36849C0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01DED-7062-489F-99C6-A29B3A3E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15F6-0F55-47A4-96CB-846B10025B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01B76-01A2-4CE7-9DF2-B78D7C0F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CED9B-F92F-4574-A8CE-FB7D690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DBA6-7F3C-4E57-91F2-C7A2490B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8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0AC54-620D-4DAB-BEA6-07A8D891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BABDD-6403-41CE-83A5-766F7A7C4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3F891-363B-4B25-9DBB-B14BD5F1B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15F6-0F55-47A4-96CB-846B10025BB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4BE0C-D702-4420-B00C-A5053EC23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BA736-8844-4545-8E9B-DE148A084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7DBA6-7F3C-4E57-91F2-C7A2490B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E8A4080-DD0E-4E45-9625-8B2F671173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920404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502002-8A6F-49E8-83E6-44FF784AA104}"/>
              </a:ext>
            </a:extLst>
          </p:cNvPr>
          <p:cNvCxnSpPr>
            <a:cxnSpLocks/>
          </p:cNvCxnSpPr>
          <p:nvPr/>
        </p:nvCxnSpPr>
        <p:spPr>
          <a:xfrm>
            <a:off x="5265683" y="1150374"/>
            <a:ext cx="0" cy="459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BE8160-E58A-4363-8693-D2D2B9B6EE8C}"/>
              </a:ext>
            </a:extLst>
          </p:cNvPr>
          <p:cNvCxnSpPr>
            <a:cxnSpLocks/>
          </p:cNvCxnSpPr>
          <p:nvPr/>
        </p:nvCxnSpPr>
        <p:spPr>
          <a:xfrm>
            <a:off x="5460124" y="1150374"/>
            <a:ext cx="0" cy="459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692429-E819-439C-94D9-ACDD76A33E83}"/>
              </a:ext>
            </a:extLst>
          </p:cNvPr>
          <p:cNvCxnSpPr>
            <a:cxnSpLocks/>
          </p:cNvCxnSpPr>
          <p:nvPr/>
        </p:nvCxnSpPr>
        <p:spPr>
          <a:xfrm>
            <a:off x="6133312" y="3797282"/>
            <a:ext cx="0" cy="13187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2D9757-E551-41CB-AAE8-9D21A36E7FC3}"/>
              </a:ext>
            </a:extLst>
          </p:cNvPr>
          <p:cNvCxnSpPr>
            <a:cxnSpLocks/>
          </p:cNvCxnSpPr>
          <p:nvPr/>
        </p:nvCxnSpPr>
        <p:spPr>
          <a:xfrm>
            <a:off x="6133312" y="2478581"/>
            <a:ext cx="0" cy="13187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7BA48A-604B-412F-A2BB-BA79C6B2C03F}"/>
              </a:ext>
            </a:extLst>
          </p:cNvPr>
          <p:cNvCxnSpPr>
            <a:cxnSpLocks/>
          </p:cNvCxnSpPr>
          <p:nvPr/>
        </p:nvCxnSpPr>
        <p:spPr>
          <a:xfrm>
            <a:off x="6167996" y="1150374"/>
            <a:ext cx="0" cy="459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3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101D234-50C1-40E0-B5B0-CA1736106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312822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2D491A-30EB-4EA8-A9FA-7B1F4A92757B}"/>
              </a:ext>
            </a:extLst>
          </p:cNvPr>
          <p:cNvCxnSpPr>
            <a:cxnSpLocks/>
          </p:cNvCxnSpPr>
          <p:nvPr/>
        </p:nvCxnSpPr>
        <p:spPr>
          <a:xfrm>
            <a:off x="6246704" y="1133167"/>
            <a:ext cx="0" cy="459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90CDF4-1941-43DA-8F2E-21679DC44440}"/>
              </a:ext>
            </a:extLst>
          </p:cNvPr>
          <p:cNvCxnSpPr>
            <a:cxnSpLocks/>
          </p:cNvCxnSpPr>
          <p:nvPr/>
        </p:nvCxnSpPr>
        <p:spPr>
          <a:xfrm>
            <a:off x="7161460" y="1133167"/>
            <a:ext cx="0" cy="459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129893-5CCC-4D47-B501-18039EE128E5}"/>
              </a:ext>
            </a:extLst>
          </p:cNvPr>
          <p:cNvCxnSpPr>
            <a:cxnSpLocks/>
          </p:cNvCxnSpPr>
          <p:nvPr/>
        </p:nvCxnSpPr>
        <p:spPr>
          <a:xfrm>
            <a:off x="5804253" y="1133167"/>
            <a:ext cx="0" cy="459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9C1C19-8F41-4EA9-B75C-5BEF29D070FD}"/>
              </a:ext>
            </a:extLst>
          </p:cNvPr>
          <p:cNvCxnSpPr>
            <a:cxnSpLocks/>
          </p:cNvCxnSpPr>
          <p:nvPr/>
        </p:nvCxnSpPr>
        <p:spPr>
          <a:xfrm>
            <a:off x="6925129" y="1133167"/>
            <a:ext cx="0" cy="459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31552B-4BC1-4EFC-98C5-6AEF72A8CD76}"/>
              </a:ext>
            </a:extLst>
          </p:cNvPr>
          <p:cNvCxnSpPr>
            <a:cxnSpLocks/>
          </p:cNvCxnSpPr>
          <p:nvPr/>
        </p:nvCxnSpPr>
        <p:spPr>
          <a:xfrm>
            <a:off x="6925129" y="3608439"/>
            <a:ext cx="0" cy="159619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9E62B2-63B2-4682-98A7-8F504458A8D9}"/>
              </a:ext>
            </a:extLst>
          </p:cNvPr>
          <p:cNvCxnSpPr>
            <a:cxnSpLocks/>
          </p:cNvCxnSpPr>
          <p:nvPr/>
        </p:nvCxnSpPr>
        <p:spPr>
          <a:xfrm>
            <a:off x="6925997" y="2012241"/>
            <a:ext cx="0" cy="159619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04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4696DB-46D3-49D8-B4FD-1C06409E1B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549154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AE2FC7-484B-4776-9727-6A2D2F587B26}"/>
              </a:ext>
            </a:extLst>
          </p:cNvPr>
          <p:cNvCxnSpPr>
            <a:cxnSpLocks/>
          </p:cNvCxnSpPr>
          <p:nvPr/>
        </p:nvCxnSpPr>
        <p:spPr>
          <a:xfrm>
            <a:off x="5046871" y="1133167"/>
            <a:ext cx="0" cy="459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62D3B4-2223-4DDE-906A-371D7D8FE156}"/>
              </a:ext>
            </a:extLst>
          </p:cNvPr>
          <p:cNvCxnSpPr>
            <a:cxnSpLocks/>
          </p:cNvCxnSpPr>
          <p:nvPr/>
        </p:nvCxnSpPr>
        <p:spPr>
          <a:xfrm>
            <a:off x="5614908" y="1133167"/>
            <a:ext cx="0" cy="459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5BDB55-324A-47CD-9E91-1F37FD6B5943}"/>
              </a:ext>
            </a:extLst>
          </p:cNvPr>
          <p:cNvCxnSpPr>
            <a:cxnSpLocks/>
          </p:cNvCxnSpPr>
          <p:nvPr/>
        </p:nvCxnSpPr>
        <p:spPr>
          <a:xfrm>
            <a:off x="6931090" y="1133167"/>
            <a:ext cx="0" cy="459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B2C452-49DA-4A62-88D4-724D04D0F4B2}"/>
              </a:ext>
            </a:extLst>
          </p:cNvPr>
          <p:cNvCxnSpPr>
            <a:cxnSpLocks/>
          </p:cNvCxnSpPr>
          <p:nvPr/>
        </p:nvCxnSpPr>
        <p:spPr>
          <a:xfrm>
            <a:off x="6305979" y="1630017"/>
            <a:ext cx="0" cy="17641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DDA71E-1DFB-42C3-9AD8-A69E5CEB7E0A}"/>
              </a:ext>
            </a:extLst>
          </p:cNvPr>
          <p:cNvCxnSpPr>
            <a:cxnSpLocks/>
          </p:cNvCxnSpPr>
          <p:nvPr/>
        </p:nvCxnSpPr>
        <p:spPr>
          <a:xfrm>
            <a:off x="6298957" y="3419060"/>
            <a:ext cx="0" cy="17641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03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71EE8AD-5B58-4152-AC17-5BFBC04AC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91728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837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041D6E-3C92-4D03-813B-7113FCF75E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362988"/>
              </p:ext>
            </p:extLst>
          </p:nvPr>
        </p:nvGraphicFramePr>
        <p:xfrm>
          <a:off x="3662218" y="330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3339EF-E4D2-4BB7-8BAA-070A89C748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576351"/>
              </p:ext>
            </p:extLst>
          </p:nvPr>
        </p:nvGraphicFramePr>
        <p:xfrm>
          <a:off x="3736106" y="2981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775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Wong</dc:creator>
  <cp:lastModifiedBy>Jake Wong</cp:lastModifiedBy>
  <cp:revision>2</cp:revision>
  <dcterms:created xsi:type="dcterms:W3CDTF">2017-12-13T17:18:00Z</dcterms:created>
  <dcterms:modified xsi:type="dcterms:W3CDTF">2017-12-14T18:32:39Z</dcterms:modified>
</cp:coreProperties>
</file>