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900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6097-B9DC-4692-86E8-232DEA08488B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0803-1187-4072-82FC-5334E019FC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22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6097-B9DC-4692-86E8-232DEA08488B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0803-1187-4072-82FC-5334E019FC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642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6097-B9DC-4692-86E8-232DEA08488B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0803-1187-4072-82FC-5334E019FC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019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6097-B9DC-4692-86E8-232DEA08488B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0803-1187-4072-82FC-5334E019FC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902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6097-B9DC-4692-86E8-232DEA08488B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0803-1187-4072-82FC-5334E019FC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46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6097-B9DC-4692-86E8-232DEA08488B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0803-1187-4072-82FC-5334E019FC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403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6097-B9DC-4692-86E8-232DEA08488B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0803-1187-4072-82FC-5334E019FC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290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6097-B9DC-4692-86E8-232DEA08488B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0803-1187-4072-82FC-5334E019FC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96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6097-B9DC-4692-86E8-232DEA08488B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0803-1187-4072-82FC-5334E019FC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00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6097-B9DC-4692-86E8-232DEA08488B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0803-1187-4072-82FC-5334E019FC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166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6097-B9DC-4692-86E8-232DEA08488B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B0803-1187-4072-82FC-5334E019FC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683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6097-B9DC-4692-86E8-232DEA08488B}" type="datetimeFigureOut">
              <a:rPr lang="en-SG" smtClean="0"/>
              <a:t>29/5/2021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B0803-1187-4072-82FC-5334E019FC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984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7ADDAC2-8F81-4825-A719-8193720EF17F}"/>
              </a:ext>
            </a:extLst>
          </p:cNvPr>
          <p:cNvSpPr txBox="1"/>
          <p:nvPr/>
        </p:nvSpPr>
        <p:spPr>
          <a:xfrm>
            <a:off x="2841404" y="859005"/>
            <a:ext cx="3446931" cy="2769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‘</a:t>
            </a:r>
            <a:r>
              <a:rPr lang="en-SG" sz="1200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1+(12 - 3)*4+2^{4/2 + 1}*3</a:t>
            </a:r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1BC8AF-B71F-46B3-86B1-45E9A5CAF7EB}"/>
              </a:ext>
            </a:extLst>
          </p:cNvPr>
          <p:cNvSpPr txBox="1"/>
          <p:nvPr/>
        </p:nvSpPr>
        <p:spPr>
          <a:xfrm>
            <a:off x="1617783" y="1673308"/>
            <a:ext cx="5894172" cy="2772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[1,'+',[12,'-',3],'*',4,'+',2,'^',[4,'/',2,'+',1],'*',3]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523F1C-99C8-44FF-8F0E-5333B580DE04}"/>
              </a:ext>
            </a:extLst>
          </p:cNvPr>
          <p:cNvSpPr txBox="1"/>
          <p:nvPr/>
        </p:nvSpPr>
        <p:spPr>
          <a:xfrm>
            <a:off x="3830691" y="79732"/>
            <a:ext cx="1468354" cy="2769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stdin()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2FA99A-3F7E-4AE7-94FA-78D44C3F7DC7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4564868" y="356731"/>
            <a:ext cx="2" cy="502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06DB37-6E47-4452-8CE8-D16A55403AD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4564869" y="1136004"/>
            <a:ext cx="1" cy="537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E67307-0AE0-4293-B9A5-364BC1D9E48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1753019" y="1950508"/>
            <a:ext cx="2811850" cy="357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7C6F21-F2CE-44AE-BA38-93807D903D38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>
            <a:off x="4564869" y="1950508"/>
            <a:ext cx="2874147" cy="357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648CB1-2976-4D88-8DED-CCF8D450F7CB}"/>
              </a:ext>
            </a:extLst>
          </p:cNvPr>
          <p:cNvSpPr txBox="1"/>
          <p:nvPr/>
        </p:nvSpPr>
        <p:spPr>
          <a:xfrm>
            <a:off x="2869396" y="2963124"/>
            <a:ext cx="3390946" cy="2769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[1,'+',9,'*',4,'+',2,'^',3,'*',3]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B1B29E-CD10-4551-A957-58A0E185CAB4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>
            <a:off x="4564869" y="1950508"/>
            <a:ext cx="0" cy="1012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A85892-5BDC-4FA8-BD6F-8FFF9B2583E0}"/>
              </a:ext>
            </a:extLst>
          </p:cNvPr>
          <p:cNvSpPr txBox="1"/>
          <p:nvPr/>
        </p:nvSpPr>
        <p:spPr>
          <a:xfrm>
            <a:off x="3003484" y="1266156"/>
            <a:ext cx="1561385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SG" sz="1200" b="1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Step 1: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 parse()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BBF08E-63C8-4EC4-A381-675AB49282E0}"/>
              </a:ext>
            </a:extLst>
          </p:cNvPr>
          <p:cNvSpPr txBox="1"/>
          <p:nvPr/>
        </p:nvSpPr>
        <p:spPr>
          <a:xfrm>
            <a:off x="3003484" y="2216028"/>
            <a:ext cx="156138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SG" sz="1200" b="1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Step 2: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 Recursively Compile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6F16D2-BCEF-4BE5-84E0-5651095FD029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>
            <a:off x="4564869" y="3240123"/>
            <a:ext cx="0" cy="619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339FC06-2D8B-49EA-B315-62D5A1B12E6D}"/>
              </a:ext>
            </a:extLst>
          </p:cNvPr>
          <p:cNvSpPr txBox="1"/>
          <p:nvPr/>
        </p:nvSpPr>
        <p:spPr>
          <a:xfrm>
            <a:off x="3003484" y="3403241"/>
            <a:ext cx="1561385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SG" sz="1200" b="1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Step 3: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 </a:t>
            </a:r>
            <a:r>
              <a:rPr lang="en-SG" sz="1200" dirty="0" err="1">
                <a:latin typeface="Avenir Next LT Pro" panose="020B0604020202020204" pitchFamily="34" charset="0"/>
                <a:ea typeface="Source Code Pro" panose="020B0509030403020204" pitchFamily="49" charset="0"/>
              </a:rPr>
              <a:t>split_as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3B3F6C-D89E-47DA-A244-A2280E526CB6}"/>
              </a:ext>
            </a:extLst>
          </p:cNvPr>
          <p:cNvSpPr txBox="1"/>
          <p:nvPr/>
        </p:nvSpPr>
        <p:spPr>
          <a:xfrm>
            <a:off x="2637901" y="3859299"/>
            <a:ext cx="3853935" cy="2769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[[1],'+',[9,'*',4],'+',[2,'^',3,'*',3]]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03EB448-76A2-4D7E-9909-12808EBFCD52}"/>
              </a:ext>
            </a:extLst>
          </p:cNvPr>
          <p:cNvCxnSpPr>
            <a:cxnSpLocks/>
            <a:stCxn id="52" idx="2"/>
            <a:endCxn id="132" idx="0"/>
          </p:cNvCxnSpPr>
          <p:nvPr/>
        </p:nvCxnSpPr>
        <p:spPr>
          <a:xfrm flipH="1">
            <a:off x="1753017" y="4136298"/>
            <a:ext cx="2811852" cy="367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CF56516-8049-4D61-AE6E-7DEE69021774}"/>
              </a:ext>
            </a:extLst>
          </p:cNvPr>
          <p:cNvCxnSpPr>
            <a:cxnSpLocks/>
            <a:stCxn id="52" idx="2"/>
            <a:endCxn id="128" idx="0"/>
          </p:cNvCxnSpPr>
          <p:nvPr/>
        </p:nvCxnSpPr>
        <p:spPr>
          <a:xfrm>
            <a:off x="4564869" y="4136298"/>
            <a:ext cx="2874148" cy="1014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29EFE34-2C26-4AAC-A591-53E78C8F4D8A}"/>
              </a:ext>
            </a:extLst>
          </p:cNvPr>
          <p:cNvSpPr txBox="1"/>
          <p:nvPr/>
        </p:nvSpPr>
        <p:spPr>
          <a:xfrm>
            <a:off x="3392697" y="5151097"/>
            <a:ext cx="2344342" cy="2769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[1,'+',36,'+',24]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8F4377-5C9A-4018-8C5F-1EBD38F46064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 flipH="1">
            <a:off x="4564868" y="4136298"/>
            <a:ext cx="1" cy="1014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BF32781-5674-4AFF-9617-29A155FFF6A4}"/>
              </a:ext>
            </a:extLst>
          </p:cNvPr>
          <p:cNvSpPr txBox="1"/>
          <p:nvPr/>
        </p:nvSpPr>
        <p:spPr>
          <a:xfrm>
            <a:off x="3003484" y="4404001"/>
            <a:ext cx="156138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SG" sz="1200" b="1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Step 4: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 Recursively Compile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855936E-813A-4562-9F56-2C7CFBB2DCFB}"/>
              </a:ext>
            </a:extLst>
          </p:cNvPr>
          <p:cNvSpPr txBox="1"/>
          <p:nvPr/>
        </p:nvSpPr>
        <p:spPr>
          <a:xfrm>
            <a:off x="4600091" y="6152764"/>
            <a:ext cx="1561385" cy="2769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[37,'+',24]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8CFB3BD-2F1B-4AB2-97E6-467793BB31D6}"/>
              </a:ext>
            </a:extLst>
          </p:cNvPr>
          <p:cNvCxnSpPr>
            <a:cxnSpLocks/>
            <a:stCxn id="61" idx="2"/>
            <a:endCxn id="78" idx="0"/>
          </p:cNvCxnSpPr>
          <p:nvPr/>
        </p:nvCxnSpPr>
        <p:spPr>
          <a:xfrm>
            <a:off x="4564868" y="5428096"/>
            <a:ext cx="815916" cy="7246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8F0130A-C313-40D0-A6D3-C69F0D02E341}"/>
              </a:ext>
            </a:extLst>
          </p:cNvPr>
          <p:cNvSpPr txBox="1"/>
          <p:nvPr/>
        </p:nvSpPr>
        <p:spPr>
          <a:xfrm>
            <a:off x="3029239" y="6060596"/>
            <a:ext cx="156138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SG" sz="1200" b="1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Step 6: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 Computing Operations L-to-R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4A5F49-153C-4CE8-827C-2CF74CD694F3}"/>
              </a:ext>
            </a:extLst>
          </p:cNvPr>
          <p:cNvSpPr txBox="1"/>
          <p:nvPr/>
        </p:nvSpPr>
        <p:spPr>
          <a:xfrm>
            <a:off x="3392697" y="7153171"/>
            <a:ext cx="2344342" cy="2769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[61]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C859BA-1B5D-402B-AD74-11DB743204B8}"/>
              </a:ext>
            </a:extLst>
          </p:cNvPr>
          <p:cNvCxnSpPr>
            <a:cxnSpLocks/>
            <a:stCxn id="78" idx="2"/>
            <a:endCxn id="87" idx="0"/>
          </p:cNvCxnSpPr>
          <p:nvPr/>
        </p:nvCxnSpPr>
        <p:spPr>
          <a:xfrm flipH="1">
            <a:off x="4564868" y="6429763"/>
            <a:ext cx="815916" cy="723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2DCE279-72D7-46DD-B24F-7641E215899F}"/>
              </a:ext>
            </a:extLst>
          </p:cNvPr>
          <p:cNvCxnSpPr>
            <a:cxnSpLocks/>
            <a:stCxn id="19" idx="2"/>
            <a:endCxn id="114" idx="0"/>
          </p:cNvCxnSpPr>
          <p:nvPr/>
        </p:nvCxnSpPr>
        <p:spPr>
          <a:xfrm flipH="1">
            <a:off x="1753016" y="2584536"/>
            <a:ext cx="3" cy="845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4D07210-5AC2-455C-AD69-F94F80601AAA}"/>
              </a:ext>
            </a:extLst>
          </p:cNvPr>
          <p:cNvSpPr txBox="1"/>
          <p:nvPr/>
        </p:nvSpPr>
        <p:spPr>
          <a:xfrm>
            <a:off x="191633" y="2683784"/>
            <a:ext cx="1561385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SG" sz="1200" b="1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Step 3: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 </a:t>
            </a:r>
            <a:r>
              <a:rPr lang="en-SG" sz="1200" dirty="0" err="1">
                <a:latin typeface="Avenir Next LT Pro" panose="020B0604020202020204" pitchFamily="34" charset="0"/>
                <a:ea typeface="Source Code Pro" panose="020B0509030403020204" pitchFamily="49" charset="0"/>
              </a:rPr>
              <a:t>split_as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()</a:t>
            </a:r>
          </a:p>
          <a:p>
            <a:pPr algn="r"/>
            <a:r>
              <a:rPr lang="en-SG" sz="1200" b="1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Step 4: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 Recursively</a:t>
            </a:r>
          </a:p>
          <a:p>
            <a:pPr algn="r"/>
            <a:r>
              <a:rPr lang="en-SG" sz="1200" b="1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Step 6: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 Computing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436CA91-DABE-45BA-9D96-836DD503EC07}"/>
              </a:ext>
            </a:extLst>
          </p:cNvPr>
          <p:cNvSpPr txBox="1"/>
          <p:nvPr/>
        </p:nvSpPr>
        <p:spPr>
          <a:xfrm>
            <a:off x="1498901" y="3430076"/>
            <a:ext cx="508229" cy="27699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9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397A1B3-332E-4B6F-BF79-07C89DB18723}"/>
              </a:ext>
            </a:extLst>
          </p:cNvPr>
          <p:cNvSpPr txBox="1"/>
          <p:nvPr/>
        </p:nvSpPr>
        <p:spPr>
          <a:xfrm>
            <a:off x="3392697" y="8684409"/>
            <a:ext cx="2344342" cy="276999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stdout.write</a:t>
            </a:r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('61')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032A3D3-CCC3-4B1E-8E78-A1E8864471D2}"/>
              </a:ext>
            </a:extLst>
          </p:cNvPr>
          <p:cNvCxnSpPr>
            <a:cxnSpLocks/>
            <a:stCxn id="87" idx="2"/>
            <a:endCxn id="122" idx="0"/>
          </p:cNvCxnSpPr>
          <p:nvPr/>
        </p:nvCxnSpPr>
        <p:spPr>
          <a:xfrm>
            <a:off x="4564868" y="7430170"/>
            <a:ext cx="0" cy="1254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7BCD45D2-15AA-4909-BFB5-DB06B210757F}"/>
              </a:ext>
            </a:extLst>
          </p:cNvPr>
          <p:cNvSpPr txBox="1"/>
          <p:nvPr/>
        </p:nvSpPr>
        <p:spPr>
          <a:xfrm>
            <a:off x="6737940" y="5151097"/>
            <a:ext cx="1402153" cy="27699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[9, '*',4]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DE5DF45-EA62-4E2F-8053-38D17DBD522B}"/>
              </a:ext>
            </a:extLst>
          </p:cNvPr>
          <p:cNvCxnSpPr>
            <a:cxnSpLocks/>
            <a:stCxn id="128" idx="2"/>
            <a:endCxn id="218" idx="0"/>
          </p:cNvCxnSpPr>
          <p:nvPr/>
        </p:nvCxnSpPr>
        <p:spPr>
          <a:xfrm flipH="1">
            <a:off x="7437697" y="5428096"/>
            <a:ext cx="1320" cy="7246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DA29199-AAEF-42FA-B91E-F8E9F3DD107B}"/>
              </a:ext>
            </a:extLst>
          </p:cNvPr>
          <p:cNvSpPr txBox="1"/>
          <p:nvPr/>
        </p:nvSpPr>
        <p:spPr>
          <a:xfrm>
            <a:off x="7439014" y="5473051"/>
            <a:ext cx="1561385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r>
              <a:rPr lang="en-SG" sz="1200" b="1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Step 3: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 </a:t>
            </a:r>
            <a:r>
              <a:rPr lang="en-SG" sz="1200" dirty="0" err="1">
                <a:latin typeface="Avenir Next LT Pro" panose="020B0604020202020204" pitchFamily="34" charset="0"/>
                <a:ea typeface="Source Code Pro" panose="020B0509030403020204" pitchFamily="49" charset="0"/>
              </a:rPr>
              <a:t>split_md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()</a:t>
            </a:r>
          </a:p>
          <a:p>
            <a:r>
              <a:rPr lang="en-SG" sz="1200" b="1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Step 4: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 Recursively</a:t>
            </a:r>
          </a:p>
          <a:p>
            <a:r>
              <a:rPr lang="en-SG" sz="1200" b="1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Step 6: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 Computing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625D94F-A278-4105-8FD1-8193C4DB6C7F}"/>
              </a:ext>
            </a:extLst>
          </p:cNvPr>
          <p:cNvSpPr txBox="1"/>
          <p:nvPr/>
        </p:nvSpPr>
        <p:spPr>
          <a:xfrm>
            <a:off x="707483" y="4504043"/>
            <a:ext cx="2091068" cy="27699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[2,'^',3,'*',3]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790A2-F6B8-4740-BC5E-C05DF953F471}"/>
              </a:ext>
            </a:extLst>
          </p:cNvPr>
          <p:cNvSpPr txBox="1"/>
          <p:nvPr/>
        </p:nvSpPr>
        <p:spPr>
          <a:xfrm>
            <a:off x="6393482" y="2307536"/>
            <a:ext cx="2091068" cy="27699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[4,'/',2,'+',1]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3FF611-BB81-4810-A175-883889B60AE8}"/>
              </a:ext>
            </a:extLst>
          </p:cNvPr>
          <p:cNvSpPr txBox="1"/>
          <p:nvPr/>
        </p:nvSpPr>
        <p:spPr>
          <a:xfrm>
            <a:off x="1051942" y="2307537"/>
            <a:ext cx="1402153" cy="27699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[12,'-',3]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E172EE2-A425-4DD8-A13F-BBC74FDFA934}"/>
              </a:ext>
            </a:extLst>
          </p:cNvPr>
          <p:cNvCxnSpPr>
            <a:cxnSpLocks/>
            <a:stCxn id="132" idx="2"/>
            <a:endCxn id="141" idx="0"/>
          </p:cNvCxnSpPr>
          <p:nvPr/>
        </p:nvCxnSpPr>
        <p:spPr>
          <a:xfrm>
            <a:off x="1753017" y="4781042"/>
            <a:ext cx="0" cy="673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05491D6-180C-4456-84FC-595A0C305E5F}"/>
              </a:ext>
            </a:extLst>
          </p:cNvPr>
          <p:cNvSpPr txBox="1"/>
          <p:nvPr/>
        </p:nvSpPr>
        <p:spPr>
          <a:xfrm>
            <a:off x="191633" y="4874840"/>
            <a:ext cx="1561385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SG" sz="1200" b="1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Step 3: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 </a:t>
            </a:r>
            <a:r>
              <a:rPr lang="en-SG" sz="1200" dirty="0" err="1">
                <a:latin typeface="Avenir Next LT Pro" panose="020B0604020202020204" pitchFamily="34" charset="0"/>
                <a:ea typeface="Source Code Pro" panose="020B0509030403020204" pitchFamily="49" charset="0"/>
              </a:rPr>
              <a:t>split_md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()</a:t>
            </a:r>
          </a:p>
          <a:p>
            <a:pPr algn="r"/>
            <a:r>
              <a:rPr lang="en-SG" sz="1200" b="1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Step 3: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 </a:t>
            </a:r>
            <a:r>
              <a:rPr lang="en-SG" sz="1200" dirty="0" err="1">
                <a:latin typeface="Avenir Next LT Pro" panose="020B0604020202020204" pitchFamily="34" charset="0"/>
                <a:ea typeface="Source Code Pro" panose="020B0509030403020204" pitchFamily="49" charset="0"/>
              </a:rPr>
              <a:t>split_e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()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672F1A8-3D01-4EA7-9CEA-AA51B5FBA91C}"/>
              </a:ext>
            </a:extLst>
          </p:cNvPr>
          <p:cNvSpPr txBox="1"/>
          <p:nvPr/>
        </p:nvSpPr>
        <p:spPr>
          <a:xfrm>
            <a:off x="559191" y="5454175"/>
            <a:ext cx="2387651" cy="27699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[[[2],'^',[3]],'*',[3]]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FE46970-01A3-4705-BE80-7684FDEC0B61}"/>
              </a:ext>
            </a:extLst>
          </p:cNvPr>
          <p:cNvSpPr txBox="1"/>
          <p:nvPr/>
        </p:nvSpPr>
        <p:spPr>
          <a:xfrm>
            <a:off x="2302531" y="6429763"/>
            <a:ext cx="484741" cy="27699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[3]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D208B51-595C-4D0F-8B14-9D07B89BC444}"/>
              </a:ext>
            </a:extLst>
          </p:cNvPr>
          <p:cNvSpPr txBox="1"/>
          <p:nvPr/>
        </p:nvSpPr>
        <p:spPr>
          <a:xfrm>
            <a:off x="428629" y="6429763"/>
            <a:ext cx="1409771" cy="27699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[[2],'^',[3]]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1AA55AD-353D-4F06-A7DC-C039D3B2A613}"/>
              </a:ext>
            </a:extLst>
          </p:cNvPr>
          <p:cNvCxnSpPr>
            <a:cxnSpLocks/>
            <a:stCxn id="141" idx="2"/>
            <a:endCxn id="150" idx="0"/>
          </p:cNvCxnSpPr>
          <p:nvPr/>
        </p:nvCxnSpPr>
        <p:spPr>
          <a:xfrm flipH="1">
            <a:off x="1133515" y="5731174"/>
            <a:ext cx="619502" cy="698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E1E7981-6D90-4C0A-BAE1-1AF2932959AB}"/>
              </a:ext>
            </a:extLst>
          </p:cNvPr>
          <p:cNvCxnSpPr>
            <a:cxnSpLocks/>
            <a:stCxn id="141" idx="2"/>
            <a:endCxn id="149" idx="0"/>
          </p:cNvCxnSpPr>
          <p:nvPr/>
        </p:nvCxnSpPr>
        <p:spPr>
          <a:xfrm>
            <a:off x="1753017" y="5731174"/>
            <a:ext cx="791885" cy="698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6C2A6B1-8B2F-46B3-AF07-C463BA539875}"/>
              </a:ext>
            </a:extLst>
          </p:cNvPr>
          <p:cNvSpPr txBox="1"/>
          <p:nvPr/>
        </p:nvSpPr>
        <p:spPr>
          <a:xfrm>
            <a:off x="29963" y="5814934"/>
            <a:ext cx="156138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SG" sz="1200" b="1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Step 4: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 Recursively Compile	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E4DBB97-CE6B-42D5-A92A-7D0EFFCF7F5A}"/>
              </a:ext>
            </a:extLst>
          </p:cNvPr>
          <p:cNvSpPr txBox="1"/>
          <p:nvPr/>
        </p:nvSpPr>
        <p:spPr>
          <a:xfrm>
            <a:off x="2302530" y="7158322"/>
            <a:ext cx="484741" cy="27699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05073D3-D916-411E-9B41-21B3CD65C8AD}"/>
              </a:ext>
            </a:extLst>
          </p:cNvPr>
          <p:cNvCxnSpPr>
            <a:cxnSpLocks/>
            <a:stCxn id="149" idx="2"/>
            <a:endCxn id="162" idx="0"/>
          </p:cNvCxnSpPr>
          <p:nvPr/>
        </p:nvCxnSpPr>
        <p:spPr>
          <a:xfrm flipH="1">
            <a:off x="2544901" y="6706762"/>
            <a:ext cx="1" cy="451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D7F0CED-29AF-42D8-8D0D-D85CF579C435}"/>
              </a:ext>
            </a:extLst>
          </p:cNvPr>
          <p:cNvSpPr txBox="1"/>
          <p:nvPr/>
        </p:nvSpPr>
        <p:spPr>
          <a:xfrm>
            <a:off x="923115" y="7153171"/>
            <a:ext cx="414489" cy="27699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8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CCB7CFB-BE90-48B0-88D3-C35DCC68C52D}"/>
              </a:ext>
            </a:extLst>
          </p:cNvPr>
          <p:cNvCxnSpPr>
            <a:cxnSpLocks/>
            <a:stCxn id="150" idx="2"/>
            <a:endCxn id="171" idx="0"/>
          </p:cNvCxnSpPr>
          <p:nvPr/>
        </p:nvCxnSpPr>
        <p:spPr>
          <a:xfrm flipH="1">
            <a:off x="1130360" y="6706762"/>
            <a:ext cx="3155" cy="446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A981904-231B-43A8-B5E8-37198015E16A}"/>
              </a:ext>
            </a:extLst>
          </p:cNvPr>
          <p:cNvCxnSpPr>
            <a:cxnSpLocks/>
            <a:endCxn id="186" idx="0"/>
          </p:cNvCxnSpPr>
          <p:nvPr/>
        </p:nvCxnSpPr>
        <p:spPr>
          <a:xfrm flipH="1">
            <a:off x="2032894" y="6443465"/>
            <a:ext cx="832" cy="12185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8A50315-191F-4A2D-A557-B0106D344832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1753017" y="5731174"/>
            <a:ext cx="280709" cy="7152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E6CE9C3B-0374-44A8-83D3-F219FA8EDE0B}"/>
              </a:ext>
            </a:extLst>
          </p:cNvPr>
          <p:cNvSpPr txBox="1"/>
          <p:nvPr/>
        </p:nvSpPr>
        <p:spPr>
          <a:xfrm>
            <a:off x="1331817" y="7662010"/>
            <a:ext cx="1402153" cy="27699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[8,'*',3]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5F89E26-0708-483D-A79F-3CCF4263FFA6}"/>
              </a:ext>
            </a:extLst>
          </p:cNvPr>
          <p:cNvCxnSpPr>
            <a:cxnSpLocks/>
            <a:stCxn id="186" idx="2"/>
            <a:endCxn id="196" idx="0"/>
          </p:cNvCxnSpPr>
          <p:nvPr/>
        </p:nvCxnSpPr>
        <p:spPr>
          <a:xfrm flipH="1">
            <a:off x="2032893" y="7939009"/>
            <a:ext cx="1" cy="745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2FB2880-72E8-4E37-A374-FC9B55C755E8}"/>
              </a:ext>
            </a:extLst>
          </p:cNvPr>
          <p:cNvSpPr txBox="1"/>
          <p:nvPr/>
        </p:nvSpPr>
        <p:spPr>
          <a:xfrm>
            <a:off x="486957" y="7992197"/>
            <a:ext cx="1561385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SG" sz="1200" b="1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Step 3: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 </a:t>
            </a:r>
            <a:r>
              <a:rPr lang="en-SG" sz="1200" dirty="0" err="1">
                <a:latin typeface="Avenir Next LT Pro" panose="020B0604020202020204" pitchFamily="34" charset="0"/>
                <a:ea typeface="Source Code Pro" panose="020B0509030403020204" pitchFamily="49" charset="0"/>
              </a:rPr>
              <a:t>split_md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()</a:t>
            </a:r>
          </a:p>
          <a:p>
            <a:pPr algn="r"/>
            <a:r>
              <a:rPr lang="en-SG" sz="1200" b="1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Step 4: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 Recursively</a:t>
            </a:r>
          </a:p>
          <a:p>
            <a:pPr algn="r"/>
            <a:r>
              <a:rPr lang="en-SG" sz="1200" b="1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Step 6: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 Computing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FBBEB58-31A8-42FC-86DF-4DB4906B1C24}"/>
              </a:ext>
            </a:extLst>
          </p:cNvPr>
          <p:cNvSpPr txBox="1"/>
          <p:nvPr/>
        </p:nvSpPr>
        <p:spPr>
          <a:xfrm>
            <a:off x="1735209" y="8684409"/>
            <a:ext cx="595367" cy="27699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24</a:t>
            </a: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3E8DB776-2889-4217-A8E0-4D64096F3183}"/>
              </a:ext>
            </a:extLst>
          </p:cNvPr>
          <p:cNvCxnSpPr>
            <a:cxnSpLocks/>
            <a:stCxn id="31" idx="2"/>
            <a:endCxn id="209" idx="0"/>
          </p:cNvCxnSpPr>
          <p:nvPr/>
        </p:nvCxnSpPr>
        <p:spPr>
          <a:xfrm>
            <a:off x="7439016" y="2584535"/>
            <a:ext cx="351" cy="8710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028A1DAE-62CC-4030-93EC-2955AFCB1B8A}"/>
              </a:ext>
            </a:extLst>
          </p:cNvPr>
          <p:cNvSpPr txBox="1"/>
          <p:nvPr/>
        </p:nvSpPr>
        <p:spPr>
          <a:xfrm>
            <a:off x="7439015" y="2604835"/>
            <a:ext cx="1561385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ctr">
            <a:spAutoFit/>
          </a:bodyPr>
          <a:lstStyle/>
          <a:p>
            <a:r>
              <a:rPr lang="en-SG" sz="1200" b="1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Step 3: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 </a:t>
            </a:r>
            <a:r>
              <a:rPr lang="en-SG" sz="1200" dirty="0" err="1">
                <a:latin typeface="Avenir Next LT Pro" panose="020B0604020202020204" pitchFamily="34" charset="0"/>
                <a:ea typeface="Source Code Pro" panose="020B0509030403020204" pitchFamily="49" charset="0"/>
              </a:rPr>
              <a:t>split_as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()</a:t>
            </a:r>
          </a:p>
          <a:p>
            <a:r>
              <a:rPr lang="en-SG" sz="1200" b="1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Step 3: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 </a:t>
            </a:r>
            <a:r>
              <a:rPr lang="en-SG" sz="1200" dirty="0" err="1">
                <a:latin typeface="Avenir Next LT Pro" panose="020B0604020202020204" pitchFamily="34" charset="0"/>
                <a:ea typeface="Source Code Pro" panose="020B0509030403020204" pitchFamily="49" charset="0"/>
              </a:rPr>
              <a:t>split_md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()</a:t>
            </a:r>
          </a:p>
          <a:p>
            <a:r>
              <a:rPr lang="en-SG" sz="1200" b="1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Step 4: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 Recursively</a:t>
            </a:r>
          </a:p>
          <a:p>
            <a:r>
              <a:rPr lang="en-SG" sz="1200" b="1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Step 6:</a:t>
            </a:r>
            <a:r>
              <a:rPr lang="en-SG" sz="1200" dirty="0">
                <a:latin typeface="Avenir Next LT Pro" panose="020B0604020202020204" pitchFamily="34" charset="0"/>
                <a:ea typeface="Source Code Pro" panose="020B0509030403020204" pitchFamily="49" charset="0"/>
              </a:rPr>
              <a:t> Computing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CC46315-A21A-495E-81A4-1F5E54D047A8}"/>
              </a:ext>
            </a:extLst>
          </p:cNvPr>
          <p:cNvSpPr txBox="1"/>
          <p:nvPr/>
        </p:nvSpPr>
        <p:spPr>
          <a:xfrm>
            <a:off x="7196996" y="3455606"/>
            <a:ext cx="484741" cy="27699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220C604-5D98-450E-AD16-8A4F94FC7B09}"/>
              </a:ext>
            </a:extLst>
          </p:cNvPr>
          <p:cNvSpPr txBox="1"/>
          <p:nvPr/>
        </p:nvSpPr>
        <p:spPr>
          <a:xfrm>
            <a:off x="7144834" y="6152763"/>
            <a:ext cx="585726" cy="27699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SG" sz="1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48824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249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Calibri</vt:lpstr>
      <vt:lpstr>Calibri Light</vt:lpstr>
      <vt:lpstr>Source Code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KUAI EN KAI</dc:creator>
  <cp:lastModifiedBy>ETHAN KUAI EN KAI</cp:lastModifiedBy>
  <cp:revision>54</cp:revision>
  <dcterms:created xsi:type="dcterms:W3CDTF">2021-05-29T09:04:33Z</dcterms:created>
  <dcterms:modified xsi:type="dcterms:W3CDTF">2021-05-29T11:21:25Z</dcterms:modified>
</cp:coreProperties>
</file>