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69" r:id="rId4"/>
    <p:sldId id="264" r:id="rId5"/>
    <p:sldId id="267" r:id="rId6"/>
    <p:sldId id="265" r:id="rId7"/>
    <p:sldId id="258" r:id="rId8"/>
    <p:sldId id="268" r:id="rId9"/>
    <p:sldId id="259" r:id="rId10"/>
    <p:sldId id="266" r:id="rId11"/>
    <p:sldId id="261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B30C34A0-3C8A-4120-BED9-CFD46C49B3D9}">
          <p14:sldIdLst>
            <p14:sldId id="256"/>
            <p14:sldId id="257"/>
            <p14:sldId id="269"/>
            <p14:sldId id="264"/>
            <p14:sldId id="267"/>
          </p14:sldIdLst>
        </p14:section>
        <p14:section name="쇼핑몰" id="{A1B3F7CB-75D6-47A4-BB77-A94A7E11D96A}">
          <p14:sldIdLst>
            <p14:sldId id="265"/>
            <p14:sldId id="258"/>
          </p14:sldIdLst>
        </p14:section>
        <p14:section name="운송사" id="{3FD22FC3-44A4-48F3-A66C-4BDCB94C6E77}">
          <p14:sldIdLst>
            <p14:sldId id="268"/>
            <p14:sldId id="259"/>
          </p14:sldIdLst>
        </p14:section>
        <p14:section name="구매처" id="{CB95D1E6-BC65-4795-B19A-4F156459EA64}">
          <p14:sldIdLst>
            <p14:sldId id="266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4F1E-7C5C-4AF3-8078-9105627E20E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52D3-C720-4AC2-895A-51F11AF5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764704"/>
            <a:ext cx="5256584" cy="201865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 smtClean="0"/>
              <a:t>Blue Company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Fulfillment 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645024"/>
            <a:ext cx="5112568" cy="2904728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전자정부표준프레임워크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Project 01</a:t>
            </a:r>
          </a:p>
          <a:p>
            <a:pPr algn="r"/>
            <a:r>
              <a:rPr lang="ko-KR" altLang="en-US" dirty="0" err="1" smtClean="0"/>
              <a:t>권오인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김성현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은정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7688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501" y="5893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3688" y="151610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                          날짜                                  금액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75656" y="2204864"/>
            <a:ext cx="6701608" cy="2776954"/>
            <a:chOff x="1475656" y="2204864"/>
            <a:chExt cx="6701608" cy="2776954"/>
          </a:xfrm>
        </p:grpSpPr>
        <p:sp>
          <p:nvSpPr>
            <p:cNvPr id="2" name="TextBox 1"/>
            <p:cNvSpPr txBox="1"/>
            <p:nvPr/>
          </p:nvSpPr>
          <p:spPr>
            <a:xfrm>
              <a:off x="1475656" y="2204864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 </a:t>
              </a:r>
            </a:p>
            <a:p>
              <a:r>
                <a:rPr lang="en-US" altLang="ko-KR" dirty="0" smtClean="0"/>
                <a:t>2. </a:t>
              </a:r>
            </a:p>
            <a:p>
              <a:r>
                <a:rPr lang="en-US" altLang="ko-KR" dirty="0" smtClean="0"/>
                <a:t>3.</a:t>
              </a:r>
            </a:p>
            <a:p>
              <a:r>
                <a:rPr lang="en-US" altLang="ko-KR" dirty="0" smtClean="0"/>
                <a:t>4.</a:t>
              </a:r>
            </a:p>
            <a:p>
              <a:r>
                <a:rPr lang="en-US" altLang="ko-KR" dirty="0" smtClean="0"/>
                <a:t>5.</a:t>
              </a:r>
            </a:p>
            <a:p>
              <a:r>
                <a:rPr lang="en-US" altLang="ko-KR" dirty="0" smtClean="0"/>
                <a:t>6.</a:t>
              </a:r>
            </a:p>
            <a:p>
              <a:r>
                <a:rPr lang="en-US" altLang="ko-KR" dirty="0" smtClean="0"/>
                <a:t>7.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43908" y="2204864"/>
              <a:ext cx="23762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2019-02-02</a:t>
              </a:r>
            </a:p>
            <a:p>
              <a:pPr algn="ctr"/>
              <a:r>
                <a:rPr lang="en-US" altLang="ko-KR" dirty="0" smtClean="0"/>
                <a:t>2019-02-17</a:t>
              </a:r>
            </a:p>
            <a:p>
              <a:pPr algn="ctr"/>
              <a:r>
                <a:rPr lang="en-US" altLang="ko-KR" dirty="0" smtClean="0"/>
                <a:t>2019-03-04</a:t>
              </a:r>
            </a:p>
            <a:p>
              <a:pPr algn="ctr"/>
              <a:r>
                <a:rPr lang="en-US" altLang="ko-KR" dirty="0" smtClean="0"/>
                <a:t>2019-03-16</a:t>
              </a:r>
            </a:p>
            <a:p>
              <a:pPr algn="ctr"/>
              <a:r>
                <a:rPr lang="en-US" altLang="ko-KR" dirty="0" smtClean="0"/>
                <a:t>2019-04-03</a:t>
              </a:r>
            </a:p>
            <a:p>
              <a:pPr algn="ctr"/>
              <a:r>
                <a:rPr lang="en-US" altLang="ko-KR" dirty="0" smtClean="0"/>
                <a:t>2019-04-15</a:t>
              </a:r>
            </a:p>
            <a:p>
              <a:pPr algn="ctr"/>
              <a:r>
                <a:rPr lang="en-US" altLang="ko-KR" dirty="0" smtClean="0"/>
                <a:t>2019-05-01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0192" y="2204864"/>
              <a:ext cx="165618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1,310,000</a:t>
              </a:r>
            </a:p>
            <a:p>
              <a:pPr algn="r"/>
              <a:r>
                <a:rPr lang="en-US" altLang="ko-KR" dirty="0" smtClean="0"/>
                <a:t>2,424,500</a:t>
              </a:r>
            </a:p>
            <a:p>
              <a:pPr algn="r"/>
              <a:r>
                <a:rPr lang="en-US" altLang="ko-KR" dirty="0" smtClean="0"/>
                <a:t>1,905,000</a:t>
              </a:r>
            </a:p>
            <a:p>
              <a:pPr algn="r"/>
              <a:r>
                <a:rPr lang="en-US" altLang="ko-KR" dirty="0" smtClean="0"/>
                <a:t>2,754,000</a:t>
              </a:r>
            </a:p>
            <a:p>
              <a:pPr algn="r"/>
              <a:r>
                <a:rPr lang="en-US" altLang="ko-KR" dirty="0" smtClean="0"/>
                <a:t>2,156,500</a:t>
              </a:r>
            </a:p>
            <a:p>
              <a:pPr algn="r"/>
              <a:r>
                <a:rPr lang="en-US" altLang="ko-KR" dirty="0" smtClean="0"/>
                <a:t>2,540,500</a:t>
              </a:r>
            </a:p>
            <a:p>
              <a:pPr algn="r"/>
              <a:r>
                <a:rPr lang="en-US" altLang="ko-KR" dirty="0" smtClean="0"/>
                <a:t>2,350,000</a:t>
              </a:r>
              <a:endParaRPr lang="en-US" altLang="ko-K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4612486"/>
              <a:ext cx="338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ko-KR" altLang="en-US" dirty="0" smtClean="0"/>
                <a:t>      총액                </a:t>
              </a:r>
              <a:r>
                <a:rPr lang="en-US" altLang="ko-KR" dirty="0" smtClean="0"/>
                <a:t>15,440,500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5656" y="220486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2019-04-03                       2,156,500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2019-04-15                       2,540,500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25941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1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403648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전체 발주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리스트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258520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hlinkClick r:id="rId4" action="ppaction://hlinksldjump"/>
          </p:cNvPr>
          <p:cNvSpPr/>
          <p:nvPr/>
        </p:nvSpPr>
        <p:spPr>
          <a:xfrm>
            <a:off x="6840432" y="573325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15909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발주 </a:t>
            </a:r>
            <a:r>
              <a:rPr lang="en-US" altLang="ko-KR" sz="1600" dirty="0" smtClean="0">
                <a:solidFill>
                  <a:schemeClr val="tx1"/>
                </a:solidFill>
              </a:rPr>
              <a:t>CSV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다운로드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5" name="모서리가 둥근 직사각형 14">
            <a:hlinkClick r:id="rId5" action="ppaction://hlinksldjump"/>
          </p:cNvPr>
          <p:cNvSpPr/>
          <p:nvPr/>
        </p:nvSpPr>
        <p:spPr>
          <a:xfrm>
            <a:off x="5028170" y="5733256"/>
            <a:ext cx="1620000" cy="612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납품내</a:t>
            </a:r>
            <a:r>
              <a:rPr lang="ko-KR" altLang="en-US" dirty="0">
                <a:solidFill>
                  <a:schemeClr val="tx1"/>
                </a:solidFill>
              </a:rPr>
              <a:t>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545988" y="1110094"/>
            <a:ext cx="6916120" cy="4320480"/>
            <a:chOff x="1545988" y="1110094"/>
            <a:chExt cx="6916120" cy="432048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545988" y="1110094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1680" y="1669450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      상품코드             상품명             개수           단가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  합계</a:t>
              </a:r>
              <a:endParaRPr lang="en-US" altLang="ko-KR" dirty="0" smtClean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63688" y="2204864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A1002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A1004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A1012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B1001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C1011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19872" y="2204864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삼겹살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목살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대파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</a:t>
            </a:r>
            <a:endParaRPr lang="en-US" altLang="ko-KR" dirty="0" smtClean="0"/>
          </a:p>
          <a:p>
            <a:r>
              <a:rPr lang="ko-KR" altLang="en-US" dirty="0" smtClean="0"/>
              <a:t>쌈장 </a:t>
            </a:r>
            <a:r>
              <a:rPr lang="en-US" altLang="ko-KR" dirty="0" smtClean="0"/>
              <a:t>150g</a:t>
            </a:r>
          </a:p>
          <a:p>
            <a:r>
              <a:rPr lang="ko-KR" altLang="en-US" dirty="0" smtClean="0"/>
              <a:t>일회용젓가락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일회용 용기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콜라 </a:t>
            </a:r>
            <a:r>
              <a:rPr lang="en-US" altLang="ko-KR" dirty="0" smtClean="0"/>
              <a:t>1.5L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80112" y="2204864"/>
            <a:ext cx="576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36102" y="2204864"/>
            <a:ext cx="1224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5,000</a:t>
            </a:r>
          </a:p>
          <a:p>
            <a:pPr algn="r"/>
            <a:r>
              <a:rPr lang="en-US" altLang="ko-KR" dirty="0" smtClean="0"/>
              <a:t>7,000</a:t>
            </a:r>
          </a:p>
          <a:p>
            <a:pPr algn="r"/>
            <a:r>
              <a:rPr lang="en-US" altLang="ko-KR" dirty="0" smtClean="0"/>
              <a:t>3,000</a:t>
            </a:r>
          </a:p>
          <a:p>
            <a:pPr algn="r"/>
            <a:r>
              <a:rPr lang="en-US" altLang="ko-KR" dirty="0" smtClean="0"/>
              <a:t>2,000</a:t>
            </a:r>
          </a:p>
          <a:p>
            <a:pPr algn="r"/>
            <a:r>
              <a:rPr lang="en-US" altLang="ko-KR" dirty="0" smtClean="0"/>
              <a:t>1,500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4868" y="2204864"/>
            <a:ext cx="95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500000</a:t>
            </a:r>
          </a:p>
          <a:p>
            <a:pPr algn="r"/>
            <a:r>
              <a:rPr lang="en-US" altLang="ko-KR" dirty="0" smtClean="0"/>
              <a:t>700000</a:t>
            </a:r>
          </a:p>
          <a:p>
            <a:pPr algn="r"/>
            <a:r>
              <a:rPr lang="en-US" altLang="ko-KR" dirty="0" smtClean="0"/>
              <a:t>300000</a:t>
            </a:r>
          </a:p>
          <a:p>
            <a:pPr algn="r"/>
            <a:r>
              <a:rPr lang="en-US" altLang="ko-KR" dirty="0" smtClean="0"/>
              <a:t>200000</a:t>
            </a:r>
          </a:p>
          <a:p>
            <a:pPr algn="r"/>
            <a:r>
              <a:rPr lang="en-US" altLang="ko-KR" dirty="0" smtClean="0"/>
              <a:t>150000</a:t>
            </a:r>
          </a:p>
          <a:p>
            <a:pPr algn="r"/>
            <a:r>
              <a:rPr lang="en-US" altLang="ko-KR" dirty="0" smtClean="0"/>
              <a:t>250000</a:t>
            </a:r>
          </a:p>
          <a:p>
            <a:pPr algn="r"/>
            <a:r>
              <a:rPr lang="en-US" altLang="ko-KR" dirty="0" smtClean="0"/>
              <a:t>250000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2991" y="4531878"/>
            <a:ext cx="262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총액</a:t>
            </a:r>
            <a:r>
              <a:rPr lang="en-US" altLang="ko-KR" dirty="0" smtClean="0"/>
              <a:t>      2,350,000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12687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16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6170" y="525318"/>
            <a:ext cx="5150536" cy="2225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발주 내역이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5541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52722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5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01997"/>
              </p:ext>
            </p:extLst>
          </p:nvPr>
        </p:nvGraphicFramePr>
        <p:xfrm>
          <a:off x="0" y="0"/>
          <a:ext cx="9144001" cy="69479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5792"/>
                <a:gridCol w="838191"/>
                <a:gridCol w="761992"/>
                <a:gridCol w="1007550"/>
                <a:gridCol w="878273"/>
                <a:gridCol w="767627"/>
                <a:gridCol w="958863"/>
                <a:gridCol w="872583"/>
                <a:gridCol w="857343"/>
                <a:gridCol w="692837"/>
                <a:gridCol w="822950"/>
              </a:tblGrid>
              <a:tr h="620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Main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I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3" action="ppaction://hlinksldjump"/>
                        </a:rPr>
                        <a:t>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4" action="ppaction://hlinksldjump"/>
                        </a:rPr>
                        <a:t>Transport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Transport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6" action="ppaction://hlinksldjump"/>
                        </a:rPr>
                        <a:t>Supplier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Supplier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hlinkClick r:id="rId7" action="ppaction://hlinksldjump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8" action="ppaction://hlinksldjump"/>
                        </a:rPr>
                        <a:t>Supplier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effectLst/>
                        <a:hlinkClick r:id="rId8" action="ppaction://hlinksldjump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hlinkClick r:id="rId8" action="ppaction://hlinksldjump"/>
                        </a:rPr>
                        <a:t>delivery 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register.html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UserProc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라디오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 보내기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월별 배송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발주리스트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다운로드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납품내역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5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쇼핑몰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구입처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ShopInvoice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</a:rPr>
                        <a:t>delivery 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275856" y="0"/>
            <a:ext cx="0" cy="6957392"/>
          </a:xfrm>
          <a:prstGeom prst="line">
            <a:avLst/>
          </a:prstGeom>
          <a:ln w="349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38978"/>
              </p:ext>
            </p:extLst>
          </p:nvPr>
        </p:nvGraphicFramePr>
        <p:xfrm>
          <a:off x="1259632" y="247214"/>
          <a:ext cx="7632848" cy="63787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재고량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invoice</a:t>
                      </a:r>
                    </a:p>
                  </a:txBody>
                  <a:tcPr anchor="ctr"/>
                </a:tc>
              </a:tr>
              <a:tr h="17087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area_code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(S)id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(S)name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(S)password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(S)hashed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pCode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pPrice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pImgSource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cCode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cTel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cAddress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cAreaCode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(D)</a:t>
                      </a:r>
                      <a:r>
                        <a:rPr lang="en-US" altLang="ko-KR" dirty="0" err="1" smtClean="0"/>
                        <a:t>cDate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vCustomerCode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vProductCode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err="1" smtClean="0"/>
                        <a:t>vQuantity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err="1" smtClean="0"/>
                        <a:t>vCode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꺾인 연결선 9"/>
          <p:cNvCxnSpPr/>
          <p:nvPr/>
        </p:nvCxnSpPr>
        <p:spPr>
          <a:xfrm>
            <a:off x="1907704" y="2744924"/>
            <a:ext cx="3096344" cy="684076"/>
          </a:xfrm>
          <a:prstGeom prst="bentConnector3">
            <a:avLst>
              <a:gd name="adj1" fmla="val 33989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6156176" y="2276872"/>
            <a:ext cx="864096" cy="432048"/>
          </a:xfrm>
          <a:prstGeom prst="bentConnector3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>
            <a:off x="4283968" y="2492896"/>
            <a:ext cx="2664296" cy="504056"/>
          </a:xfrm>
          <a:prstGeom prst="bentConnector3">
            <a:avLst>
              <a:gd name="adj1" fmla="val 25603"/>
            </a:avLst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243011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4266036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운송사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608430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997" y="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620688"/>
            <a:ext cx="1512168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755460"/>
            <a:ext cx="4896544" cy="2952328"/>
            <a:chOff x="2447764" y="1755460"/>
            <a:chExt cx="4896544" cy="29523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47764" y="1755460"/>
              <a:ext cx="4896544" cy="2952328"/>
            </a:xfrm>
            <a:prstGeom prst="roundRect">
              <a:avLst>
                <a:gd name="adj" fmla="val 91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492960"/>
              <a:ext cx="11822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ID : 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en-US" altLang="ko-KR" dirty="0" smtClean="0"/>
                <a:t>Password :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2492960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67944" y="35383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연결자 1"/>
          <p:cNvSpPr/>
          <p:nvPr/>
        </p:nvSpPr>
        <p:spPr>
          <a:xfrm>
            <a:off x="2123142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914232" y="5386992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5796136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Register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763688" y="5733255"/>
            <a:ext cx="1512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63688" y="836712"/>
            <a:ext cx="6912768" cy="4680519"/>
            <a:chOff x="2123728" y="1347211"/>
            <a:chExt cx="6102606" cy="402252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123728" y="1347211"/>
              <a:ext cx="5904656" cy="402252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4797" y="2065811"/>
              <a:ext cx="14401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/>
                <a:t>아이디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이름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비밀번호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사용자유형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/>
            </a:p>
            <a:p>
              <a:pPr algn="r"/>
              <a:r>
                <a:rPr lang="ko-KR" altLang="en-US" dirty="0" smtClean="0"/>
                <a:t>지역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7984" y="2060976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27984" y="25649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27984" y="3142481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994957" y="3999330"/>
              <a:ext cx="4231377" cy="462208"/>
              <a:chOff x="4013030" y="3852257"/>
              <a:chExt cx="4231377" cy="462208"/>
            </a:xfrm>
          </p:grpSpPr>
          <p:sp>
            <p:nvSpPr>
              <p:cNvPr id="15" name="순서도: 연결자 14"/>
              <p:cNvSpPr/>
              <p:nvPr/>
            </p:nvSpPr>
            <p:spPr>
              <a:xfrm>
                <a:off x="4608004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연결자 15"/>
              <p:cNvSpPr/>
              <p:nvPr/>
            </p:nvSpPr>
            <p:spPr>
              <a:xfrm>
                <a:off x="5813231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연결자 16"/>
              <p:cNvSpPr/>
              <p:nvPr/>
            </p:nvSpPr>
            <p:spPr>
              <a:xfrm>
                <a:off x="7018458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13030" y="4023505"/>
                <a:ext cx="4231377" cy="29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 쇼핑몰운영자     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운송업체      구입처운영자</a:t>
                </a:r>
                <a:endParaRPr lang="ko-KR" altLang="en-US" sz="16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51744" y="4558801"/>
              <a:ext cx="3871338" cy="461427"/>
              <a:chOff x="4340952" y="4694102"/>
              <a:chExt cx="3871338" cy="461427"/>
            </a:xfrm>
          </p:grpSpPr>
          <p:sp>
            <p:nvSpPr>
              <p:cNvPr id="14" name="순서도: 연결자 13"/>
              <p:cNvSpPr/>
              <p:nvPr/>
            </p:nvSpPr>
            <p:spPr>
              <a:xfrm>
                <a:off x="4550900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연결자 19"/>
              <p:cNvSpPr/>
              <p:nvPr/>
            </p:nvSpPr>
            <p:spPr>
              <a:xfrm>
                <a:off x="716428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연결자 20"/>
              <p:cNvSpPr/>
              <p:nvPr/>
            </p:nvSpPr>
            <p:spPr>
              <a:xfrm>
                <a:off x="629315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순서도: 연결자 21"/>
              <p:cNvSpPr/>
              <p:nvPr/>
            </p:nvSpPr>
            <p:spPr>
              <a:xfrm>
                <a:off x="5422029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40952" y="4838118"/>
                <a:ext cx="3871338" cy="3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</a:rPr>
                  <a:t>경기</a:t>
                </a:r>
                <a:r>
                  <a:rPr lang="en-US" altLang="ko-KR" dirty="0" smtClean="0">
                    <a:latin typeface="+mn-ea"/>
                  </a:rPr>
                  <a:t>       </a:t>
                </a:r>
                <a:r>
                  <a:rPr lang="ko-KR" altLang="en-US" dirty="0" smtClean="0">
                    <a:latin typeface="+mn-ea"/>
                  </a:rPr>
                  <a:t>중부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 </a:t>
                </a:r>
                <a:r>
                  <a:rPr lang="ko-KR" altLang="en-US" dirty="0" smtClean="0">
                    <a:latin typeface="+mn-ea"/>
                  </a:rPr>
                  <a:t>영남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</a:t>
                </a:r>
                <a:r>
                  <a:rPr lang="ko-KR" altLang="en-US" dirty="0" smtClean="0">
                    <a:latin typeface="+mn-ea"/>
                  </a:rPr>
                  <a:t>서부</a:t>
                </a:r>
                <a:endParaRPr lang="ko-KR" altLang="en-US" dirty="0"/>
              </a:p>
            </p:txBody>
          </p:sp>
        </p:grpSp>
      </p:grpSp>
      <p:sp>
        <p:nvSpPr>
          <p:cNvPr id="24" name="모서리가 둥근 직사각형 23">
            <a:hlinkClick r:id="rId3" action="ppaction://hlinksldjump"/>
          </p:cNvPr>
          <p:cNvSpPr/>
          <p:nvPr/>
        </p:nvSpPr>
        <p:spPr>
          <a:xfrm>
            <a:off x="6948264" y="5733255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ShopI</a:t>
            </a:r>
            <a:r>
              <a:rPr lang="en-US" altLang="ko-KR" dirty="0" err="1" smtClean="0">
                <a:effectLst/>
              </a:rPr>
              <a:t>nvoice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6055" y="1556792"/>
            <a:ext cx="654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송장번호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합계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5733253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0716" y="205892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</a:t>
            </a:r>
            <a:r>
              <a:rPr lang="en-US" altLang="ko-KR" dirty="0" smtClean="0">
                <a:hlinkClick r:id="rId3" action="ppaction://hlinksldjump"/>
              </a:rPr>
              <a:t>a1001</a:t>
            </a:r>
            <a:r>
              <a:rPr lang="en-US" altLang="ko-KR" dirty="0" smtClean="0"/>
              <a:t>		2019-04-15		  21,500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</a:t>
            </a:r>
            <a:r>
              <a:rPr lang="en-US" altLang="ko-KR" dirty="0" smtClean="0">
                <a:hlinkClick r:id="rId3" action="ppaction://hlinksldjump"/>
              </a:rPr>
              <a:t>a1002</a:t>
            </a:r>
            <a:r>
              <a:rPr lang="en-US" altLang="ko-KR" dirty="0" smtClean="0"/>
              <a:t>		2019-05-01		  34,500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544312" y="1085542"/>
            <a:ext cx="6916120" cy="4320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815" y="-9739"/>
            <a:ext cx="26698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ShopMain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86056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보내기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91680" y="1268760"/>
            <a:ext cx="6968786" cy="4082390"/>
            <a:chOff x="1691680" y="1268760"/>
            <a:chExt cx="6968786" cy="4082390"/>
          </a:xfrm>
        </p:grpSpPr>
        <p:grpSp>
          <p:nvGrpSpPr>
            <p:cNvPr id="2" name="그룹 1"/>
            <p:cNvGrpSpPr/>
            <p:nvPr/>
          </p:nvGrpSpPr>
          <p:grpSpPr>
            <a:xfrm>
              <a:off x="1691680" y="1268760"/>
              <a:ext cx="6968786" cy="3500516"/>
              <a:chOff x="1691680" y="1268760"/>
              <a:chExt cx="6968786" cy="3500516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691680" y="1669450"/>
                <a:ext cx="6968786" cy="3099826"/>
                <a:chOff x="1691680" y="1669450"/>
                <a:chExt cx="6968786" cy="3099826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1691680" y="1669450"/>
                  <a:ext cx="6768752" cy="2730494"/>
                  <a:chOff x="1691680" y="1669450"/>
                  <a:chExt cx="6768752" cy="2730494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91680" y="1669450"/>
                    <a:ext cx="67687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          상품명                           개수  </a:t>
                    </a:r>
                    <a:r>
                      <a:rPr lang="en-US" altLang="ko-KR" dirty="0" smtClean="0"/>
                      <a:t>	</a:t>
                    </a:r>
                    <a:r>
                      <a:rPr lang="ko-KR" altLang="en-US" dirty="0" smtClean="0"/>
                      <a:t>              단가    </a:t>
                    </a:r>
                    <a:r>
                      <a:rPr lang="en-US" altLang="ko-KR" dirty="0"/>
                      <a:t> </a:t>
                    </a:r>
                    <a:r>
                      <a:rPr lang="en-US" altLang="ko-KR" dirty="0" smtClean="0"/>
                      <a:t>       </a:t>
                    </a:r>
                    <a:r>
                      <a:rPr lang="ko-KR" altLang="en-US" dirty="0" smtClean="0"/>
                      <a:t>    합계</a:t>
                    </a:r>
                    <a:endParaRPr lang="en-US" altLang="ko-KR" dirty="0" smtClean="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691680" y="2091620"/>
                    <a:ext cx="2232248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삼겹살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목살  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대파   </a:t>
                    </a:r>
                    <a:r>
                      <a:rPr lang="en-US" altLang="ko-KR" dirty="0" smtClean="0"/>
                      <a:t>1</a:t>
                    </a:r>
                    <a:r>
                      <a:rPr lang="ko-KR" altLang="en-US" dirty="0" smtClean="0"/>
                      <a:t>단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쌈장   </a:t>
                    </a:r>
                    <a:r>
                      <a:rPr lang="en-US" altLang="ko-KR" dirty="0" smtClean="0"/>
                      <a:t>150g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젓가락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일회용용기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콜라   </a:t>
                    </a:r>
                    <a:r>
                      <a:rPr lang="en-US" altLang="ko-KR" dirty="0" smtClean="0"/>
                      <a:t>1.5L</a:t>
                    </a:r>
                  </a:p>
                  <a:p>
                    <a:pPr marL="342900" indent="-342900">
                      <a:buAutoNum type="arabicPeriod"/>
                    </a:pPr>
                    <a:endParaRPr lang="ko-KR" altLang="en-US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935392" y="2091619"/>
                    <a:ext cx="2813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/>
                      <a:t>1</a:t>
                    </a:r>
                    <a:endParaRPr lang="en-US" altLang="ko-KR" dirty="0" smtClean="0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850094" y="2091620"/>
                    <a:ext cx="1026162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5000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4000</a:t>
                    </a:r>
                  </a:p>
                  <a:p>
                    <a:pPr algn="r"/>
                    <a:r>
                      <a:rPr lang="en-US" altLang="ko-KR" dirty="0"/>
                      <a:t>1</a:t>
                    </a:r>
                    <a:r>
                      <a:rPr lang="en-US" altLang="ko-KR" dirty="0" smtClean="0"/>
                      <a:t>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254346" y="2091620"/>
                    <a:ext cx="11521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10000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8000</a:t>
                    </a:r>
                  </a:p>
                  <a:p>
                    <a:pPr algn="r"/>
                    <a:r>
                      <a:rPr lang="en-US" altLang="ko-KR" dirty="0" smtClean="0"/>
                      <a:t>1500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6032270" y="4399944"/>
                  <a:ext cx="2628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   총액               </a:t>
                  </a:r>
                  <a:r>
                    <a:rPr lang="en-US" altLang="ko-KR" dirty="0" smtClean="0"/>
                    <a:t>34500</a:t>
                  </a:r>
                  <a:endParaRPr lang="ko-KR" altLang="en-US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051720" y="1268760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송장번호 </a:t>
                </a:r>
                <a:r>
                  <a:rPr lang="en-US" altLang="ko-KR" dirty="0" smtClean="0"/>
                  <a:t>a1002</a:t>
                </a:r>
                <a:endParaRPr lang="ko-KR" alt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</p:grpSp>
      <p:sp>
        <p:nvSpPr>
          <p:cNvPr id="21" name="모서리가 둥근 직사각형 20">
            <a:hlinkClick r:id="rId4" action="ppaction://hlinksldjump"/>
          </p:cNvPr>
          <p:cNvSpPr/>
          <p:nvPr/>
        </p:nvSpPr>
        <p:spPr>
          <a:xfrm>
            <a:off x="6948264" y="5733256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11760" y="258997"/>
            <a:ext cx="4680000" cy="216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전송되었습니다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1176427"/>
            <a:ext cx="7056784" cy="527690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Transport Invoice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155679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송장번호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		    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0491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28055" y="2211321"/>
            <a:ext cx="6472337" cy="1385333"/>
            <a:chOff x="1475655" y="2058921"/>
            <a:chExt cx="6472337" cy="1385333"/>
          </a:xfrm>
        </p:grpSpPr>
        <p:sp>
          <p:nvSpPr>
            <p:cNvPr id="14" name="TextBox 13"/>
            <p:cNvSpPr txBox="1"/>
            <p:nvPr/>
          </p:nvSpPr>
          <p:spPr>
            <a:xfrm>
              <a:off x="1475655" y="2058921"/>
              <a:ext cx="29682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en-US" altLang="ko-KR" sz="1400" dirty="0" smtClean="0">
                  <a:hlinkClick r:id="rId3" action="ppaction://hlinksldjump"/>
                </a:rPr>
                <a:t>b1021</a:t>
              </a:r>
              <a:r>
                <a:rPr lang="en-US" altLang="ko-KR" sz="1400" dirty="0" smtClean="0"/>
                <a:t>	   </a:t>
              </a:r>
              <a:r>
                <a:rPr lang="ko-KR" altLang="en-US" sz="1400" dirty="0" err="1" smtClean="0"/>
                <a:t>냥냥이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en-US" altLang="ko-KR" sz="1400" dirty="0" smtClean="0">
                  <a:hlinkClick r:id="rId3" action="ppaction://hlinksldjump"/>
                </a:rPr>
                <a:t>c1007</a:t>
              </a:r>
              <a:r>
                <a:rPr lang="en-US" altLang="ko-KR" sz="1400" dirty="0" smtClean="0"/>
                <a:t>                    </a:t>
              </a:r>
              <a:r>
                <a:rPr lang="ko-KR" altLang="en-US" sz="1400" dirty="0" err="1" smtClean="0"/>
                <a:t>댕댕이</a:t>
              </a:r>
              <a:endParaRPr lang="en-US" altLang="ko-KR" sz="1400" dirty="0" smtClean="0"/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 smtClean="0"/>
                <a:t>    </a:t>
              </a:r>
              <a:r>
                <a:rPr lang="en-US" altLang="ko-KR" sz="1400" dirty="0" smtClean="0">
                  <a:hlinkClick r:id="rId3" action="ppaction://hlinksldjump"/>
                </a:rPr>
                <a:t>a1001</a:t>
              </a:r>
              <a:r>
                <a:rPr lang="en-US" altLang="ko-KR" sz="1400" dirty="0"/>
                <a:t>	   </a:t>
              </a:r>
              <a:r>
                <a:rPr lang="ko-KR" altLang="en-US" sz="1400" dirty="0"/>
                <a:t>파이선 </a:t>
              </a:r>
              <a:endParaRPr lang="en-US" altLang="ko-KR" sz="1400" dirty="0"/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 smtClean="0"/>
                <a:t>    </a:t>
              </a:r>
              <a:r>
                <a:rPr lang="en-US" altLang="ko-KR" sz="1400" dirty="0" smtClean="0">
                  <a:hlinkClick r:id="rId3" action="ppaction://hlinksldjump"/>
                </a:rPr>
                <a:t>a1002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	   </a:t>
              </a:r>
              <a:r>
                <a:rPr lang="ko-KR" altLang="en-US" sz="1400" dirty="0" err="1" smtClean="0"/>
                <a:t>김자바</a:t>
              </a:r>
              <a:r>
                <a:rPr lang="en-US" altLang="ko-KR" sz="1400" dirty="0" smtClean="0"/>
                <a:t>	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03576" y="2059259"/>
              <a:ext cx="37444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서울특별시 강남구 역삼동 </a:t>
              </a:r>
              <a:r>
                <a:rPr lang="en-US" altLang="ko-KR" sz="1400" dirty="0"/>
                <a:t>333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부산광역시 중구 </a:t>
              </a:r>
              <a:r>
                <a:rPr lang="ko-KR" altLang="en-US" sz="1400" dirty="0" err="1" smtClean="0"/>
                <a:t>남포동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987</a:t>
              </a:r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월평동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243 </a:t>
              </a:r>
              <a:r>
                <a:rPr lang="ko-KR" altLang="en-US" sz="1400" dirty="0" err="1"/>
                <a:t>스타게이트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갈마동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123 </a:t>
              </a:r>
              <a:r>
                <a:rPr lang="ko-KR" altLang="en-US" sz="1400" dirty="0" err="1"/>
                <a:t>사오륙빌딩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5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192372" y="5744748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다운로드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ransport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544312" y="1085542"/>
            <a:ext cx="6916120" cy="4320480"/>
            <a:chOff x="1544312" y="1085542"/>
            <a:chExt cx="6916120" cy="43204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544312" y="1085542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547664" y="1669450"/>
              <a:ext cx="6912768" cy="1762674"/>
              <a:chOff x="1547664" y="1669450"/>
              <a:chExt cx="6912768" cy="176267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691680" y="1669450"/>
                <a:ext cx="6768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   고객명                           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주소</a:t>
                </a:r>
                <a:r>
                  <a:rPr lang="en-US" altLang="ko-KR" dirty="0" smtClean="0"/>
                  <a:t>		                </a:t>
                </a:r>
                <a:r>
                  <a:rPr lang="ko-KR" altLang="en-US" dirty="0" smtClean="0"/>
                  <a:t>물품</a:t>
                </a:r>
                <a:endParaRPr lang="en-US" altLang="ko-KR" dirty="0" smtClean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47664" y="2908904"/>
                <a:ext cx="56166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 </a:t>
                </a:r>
                <a:r>
                  <a:rPr lang="ko-KR" altLang="en-US" sz="1400" dirty="0" err="1" smtClean="0"/>
                  <a:t>김자바</a:t>
                </a:r>
                <a:r>
                  <a:rPr lang="en-US" altLang="ko-KR" sz="1400" dirty="0" smtClean="0"/>
                  <a:t>             </a:t>
                </a:r>
                <a:r>
                  <a:rPr lang="ko-KR" altLang="en-US" sz="1400" dirty="0" smtClean="0"/>
                  <a:t>대전광역시 서구 </a:t>
                </a:r>
                <a:r>
                  <a:rPr lang="ko-KR" altLang="en-US" sz="1400" dirty="0" err="1" smtClean="0"/>
                  <a:t>월평동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243 </a:t>
                </a:r>
                <a:r>
                  <a:rPr lang="ko-KR" altLang="en-US" sz="1400" dirty="0" err="1" smtClean="0"/>
                  <a:t>스타게이트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7</a:t>
                </a:r>
                <a:r>
                  <a:rPr lang="ko-KR" altLang="en-US" sz="1400" dirty="0" smtClean="0"/>
                  <a:t>층</a:t>
                </a:r>
                <a:r>
                  <a:rPr lang="en-US" altLang="ko-KR" sz="1400" dirty="0" smtClean="0"/>
                  <a:t>	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051720" y="1268760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송장번호 </a:t>
              </a:r>
              <a:r>
                <a:rPr lang="en-US" altLang="ko-KR" dirty="0" smtClean="0"/>
                <a:t>a1001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2240374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삼겹살</a:t>
            </a:r>
            <a:endParaRPr lang="en-US" altLang="ko-KR" sz="1400" dirty="0" smtClean="0"/>
          </a:p>
          <a:p>
            <a:r>
              <a:rPr lang="ko-KR" altLang="en-US" sz="1400" dirty="0" smtClean="0"/>
              <a:t>목살</a:t>
            </a:r>
            <a:endParaRPr lang="en-US" altLang="ko-KR" sz="1400" dirty="0" smtClean="0"/>
          </a:p>
          <a:p>
            <a:r>
              <a:rPr lang="ko-KR" altLang="en-US" sz="1400" dirty="0" smtClean="0"/>
              <a:t>대파 </a:t>
            </a:r>
            <a:endParaRPr lang="en-US" altLang="ko-KR" sz="1400" dirty="0" smtClean="0"/>
          </a:p>
          <a:p>
            <a:r>
              <a:rPr lang="ko-KR" altLang="en-US" sz="1400" dirty="0" smtClean="0"/>
              <a:t>쌈장 </a:t>
            </a:r>
            <a:endParaRPr lang="en-US" altLang="ko-KR" sz="1400" dirty="0" smtClean="0"/>
          </a:p>
          <a:p>
            <a:r>
              <a:rPr lang="ko-KR" altLang="en-US" sz="1400" dirty="0" smtClean="0"/>
              <a:t>젓가락</a:t>
            </a:r>
            <a:endParaRPr lang="en-US" altLang="ko-KR" sz="1400" dirty="0" smtClean="0"/>
          </a:p>
          <a:p>
            <a:r>
              <a:rPr lang="ko-KR" altLang="en-US" sz="1400" dirty="0" smtClean="0"/>
              <a:t>일회용용기</a:t>
            </a:r>
            <a:endParaRPr lang="en-US" altLang="ko-KR" sz="1400" dirty="0" smtClean="0"/>
          </a:p>
          <a:p>
            <a:r>
              <a:rPr lang="ko-KR" altLang="en-US" sz="1400" dirty="0" smtClean="0"/>
              <a:t>콜라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840432" y="57447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75571" y="369332"/>
            <a:ext cx="4680000" cy="21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914</TotalTime>
  <Words>442</Words>
  <Application>Microsoft Office PowerPoint</Application>
  <PresentationFormat>화면 슬라이드 쇼(4:3)</PresentationFormat>
  <Paragraphs>288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태양</vt:lpstr>
      <vt:lpstr>Blue Company Fulfillment Service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</cp:lastModifiedBy>
  <cp:revision>80</cp:revision>
  <dcterms:created xsi:type="dcterms:W3CDTF">2019-04-30T01:27:29Z</dcterms:created>
  <dcterms:modified xsi:type="dcterms:W3CDTF">2019-05-02T01:47:39Z</dcterms:modified>
</cp:coreProperties>
</file>