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69" r:id="rId3"/>
    <p:sldId id="257" r:id="rId4"/>
    <p:sldId id="270" r:id="rId5"/>
    <p:sldId id="264" r:id="rId6"/>
    <p:sldId id="267" r:id="rId7"/>
    <p:sldId id="258" r:id="rId8"/>
    <p:sldId id="265" r:id="rId9"/>
    <p:sldId id="259" r:id="rId10"/>
    <p:sldId id="268" r:id="rId11"/>
    <p:sldId id="261" r:id="rId12"/>
    <p:sldId id="266" r:id="rId13"/>
    <p:sldId id="26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69"/>
            <p14:sldId id="257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58"/>
            <p14:sldId id="265"/>
          </p14:sldIdLst>
        </p14:section>
        <p14:section name="운송사" id="{3FD22FC3-44A4-48F3-A66C-4BDCB94C6E77}">
          <p14:sldIdLst>
            <p14:sldId id="259"/>
            <p14:sldId id="268"/>
          </p14:sldIdLst>
        </p14:section>
        <p14:section name="구매처" id="{CB95D1E6-BC65-4795-B19A-4F156459EA64}">
          <p14:sldIdLst>
            <p14:sldId id="261"/>
            <p14:sldId id="266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err="1" smtClean="0"/>
              <a:t>권오인</a:t>
            </a:r>
            <a:r>
              <a:rPr lang="ko-KR" altLang="en-US" dirty="0" smtClean="0"/>
              <a:t> 컴퍼니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모서리가 둥근 직사각형 5">
            <a:hlinkClick r:id="rId3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712626" cy="1412793"/>
            <a:chOff x="1475655" y="2058921"/>
            <a:chExt cx="6712626" cy="141279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b1021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c1007                    </a:t>
              </a:r>
              <a:r>
                <a:rPr lang="ko-KR" altLang="en-US" sz="1400" dirty="0" err="1"/>
                <a:t>댕</a:t>
              </a:r>
              <a:r>
                <a:rPr lang="ko-KR" altLang="en-US" sz="1400" dirty="0" err="1" smtClean="0"/>
                <a:t>댕이</a:t>
              </a:r>
              <a:r>
                <a:rPr lang="en-US" altLang="ko-KR" sz="1400" dirty="0" smtClean="0"/>
                <a:t>	 </a:t>
              </a:r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a1001	   </a:t>
              </a:r>
              <a:r>
                <a:rPr lang="ko-KR" altLang="en-US" sz="1400" dirty="0" smtClean="0"/>
                <a:t>파이</a:t>
              </a:r>
              <a:r>
                <a:rPr lang="ko-KR" altLang="en-US" sz="1400" dirty="0"/>
                <a:t>선</a:t>
              </a:r>
              <a:r>
                <a:rPr lang="ko-KR" altLang="en-US" sz="1400" dirty="0" smtClean="0"/>
                <a:t> 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a1002	   </a:t>
              </a:r>
              <a:r>
                <a:rPr lang="ko-KR" altLang="en-US" sz="1400" dirty="0" err="1" smtClean="0"/>
                <a:t>김자바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43865" y="208671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전체 발주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발주 </a:t>
            </a:r>
            <a:r>
              <a:rPr lang="en-US" altLang="ko-KR" sz="1600" dirty="0" smtClean="0"/>
              <a:t>CSV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다운로드</a:t>
            </a:r>
            <a:endParaRPr lang="en-US" altLang="ko-KR" sz="16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납품내</a:t>
            </a:r>
            <a:r>
              <a:rPr lang="ko-KR" altLang="en-US" dirty="0"/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34704"/>
              </p:ext>
            </p:extLst>
          </p:nvPr>
        </p:nvGraphicFramePr>
        <p:xfrm>
          <a:off x="1259632" y="247214"/>
          <a:ext cx="7632848" cy="66391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212"/>
                <a:gridCol w="1908212"/>
                <a:gridCol w="2016224"/>
                <a:gridCol w="1800200"/>
              </a:tblGrid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고객정보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customer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087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/>
                        <a:t>(S)</a:t>
                      </a:r>
                      <a:r>
                        <a:rPr lang="en-US" altLang="ko-KR" b="1" dirty="0" err="1" smtClean="0"/>
                        <a:t>iCode</a:t>
                      </a:r>
                      <a:endParaRPr lang="en-US" altLang="ko-KR" b="1" dirty="0" smtClean="0"/>
                    </a:p>
                    <a:p>
                      <a:r>
                        <a:rPr lang="en-US" altLang="ko-KR" b="0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0" dirty="0" err="1" smtClean="0">
                          <a:solidFill>
                            <a:srgbClr val="00B050"/>
                          </a:solidFill>
                        </a:rPr>
                        <a:t>iCustomerCode</a:t>
                      </a:r>
                      <a:endParaRPr lang="en-US" altLang="ko-KR" b="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iProductCode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iQuantity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B050"/>
                          </a:solidFill>
                        </a:rPr>
                        <a:t>cCode</a:t>
                      </a:r>
                      <a:endParaRPr lang="en-US" altLang="ko-KR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cName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cTel</a:t>
                      </a:r>
                      <a:endParaRPr lang="en-US" altLang="ko-KR" dirty="0" smtClean="0"/>
                    </a:p>
                    <a:p>
                      <a:r>
                        <a:rPr lang="en-US" altLang="ko-KR" smtClean="0"/>
                        <a:t>(</a:t>
                      </a:r>
                      <a:r>
                        <a:rPr lang="en-US" altLang="ko-KR" smtClean="0"/>
                        <a:t>S)cAddress</a:t>
                      </a:r>
                    </a:p>
                    <a:p>
                      <a:r>
                        <a:rPr lang="en-US" altLang="ko-KR" smtClean="0"/>
                        <a:t>(I)</a:t>
                      </a:r>
                      <a:r>
                        <a:rPr lang="en-US" altLang="ko-KR" baseline="0" smtClean="0"/>
                        <a:t>cTotalPrice</a:t>
                      </a:r>
                      <a:endParaRPr lang="en-US" altLang="ko-KR" dirty="0" smtClean="0"/>
                    </a:p>
                    <a:p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(</a:t>
                      </a:r>
                      <a:r>
                        <a:rPr lang="en-US" altLang="ko-KR" dirty="0" err="1" smtClean="0"/>
                        <a:t>userType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 : 1(</a:t>
                      </a:r>
                      <a:r>
                        <a:rPr lang="ko-KR" altLang="en-US" dirty="0" smtClean="0"/>
                        <a:t>운송업체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 : A(</a:t>
                      </a:r>
                      <a:r>
                        <a:rPr lang="ko-KR" altLang="en-US" dirty="0" smtClean="0"/>
                        <a:t>구매처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 : a(</a:t>
                      </a: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baseline="0" dirty="0" smtClean="0"/>
                        <a:t>  </a:t>
                      </a:r>
                      <a:r>
                        <a:rPr lang="en-US" altLang="ko-KR" baseline="0" dirty="0" err="1" smtClean="0"/>
                        <a:t>ShopCode</a:t>
                      </a:r>
                      <a:r>
                        <a:rPr lang="en-US" altLang="ko-KR" baseline="0" dirty="0" smtClean="0"/>
                        <a:t>(1)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+</a:t>
                      </a:r>
                      <a:r>
                        <a:rPr lang="en-US" altLang="ko-KR" baseline="0" dirty="0" err="1" smtClean="0"/>
                        <a:t>cCode+iDate+iAreaCode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csv</a:t>
                      </a:r>
                      <a:r>
                        <a:rPr lang="ko-KR" altLang="en-US" baseline="0" dirty="0" smtClean="0"/>
                        <a:t>로 받아옴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iCustomerCode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ShopCode+Num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92826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82666"/>
              </p:ext>
            </p:extLst>
          </p:nvPr>
        </p:nvGraphicFramePr>
        <p:xfrm>
          <a:off x="1259632" y="1556792"/>
          <a:ext cx="7734864" cy="50472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0587"/>
                <a:gridCol w="1968497"/>
                <a:gridCol w="1789543"/>
                <a:gridCol w="2366237"/>
              </a:tblGrid>
              <a:tr h="45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Login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31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id(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</a:rPr>
                        <a:t>자동생성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userType</a:t>
                      </a:r>
                    </a:p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areaId(radio)</a:t>
                      </a:r>
                      <a:endParaRPr lang="ko-KR" altLang="en-US" sz="12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LoginId</a:t>
                      </a:r>
                    </a:p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LoginName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17325"/>
              </p:ext>
            </p:extLst>
          </p:nvPr>
        </p:nvGraphicFramePr>
        <p:xfrm>
          <a:off x="1259632" y="1556792"/>
          <a:ext cx="7734864" cy="46018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0587"/>
                <a:gridCol w="1968497"/>
                <a:gridCol w="1789543"/>
                <a:gridCol w="2366237"/>
              </a:tblGrid>
              <a:tr h="456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</a:rPr>
                        <a:t>쇼핑몰 메인 페이지 접속 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ShoppingMallMain.jsp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InvoiceProc.java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31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iDate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endParaRPr lang="en-US" altLang="ko-KR" sz="1200" b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LoginId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고객 목록을 통해 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고객 정보를 가져옴</a:t>
                      </a:r>
                      <a:endParaRPr lang="en-US" altLang="ko-KR" sz="1200" b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고객 주문 총가격 포함</a:t>
                      </a:r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763688" y="836712"/>
            <a:ext cx="6688539" cy="46805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1984" y="1672859"/>
            <a:ext cx="1631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/>
              <a:t>이름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비밀번호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r>
              <a:rPr lang="ko-KR" altLang="en-US" dirty="0" smtClean="0"/>
              <a:t>사용자유형 </a:t>
            </a:r>
            <a:r>
              <a:rPr lang="en-US" altLang="ko-KR" dirty="0" smtClean="0"/>
              <a:t>: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 smtClean="0"/>
              <a:t>지역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373849" y="1556792"/>
            <a:ext cx="3099567" cy="5026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73849" y="2204864"/>
            <a:ext cx="3099567" cy="5026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3883335" y="3179217"/>
            <a:ext cx="4793121" cy="537815"/>
            <a:chOff x="4013030" y="3852257"/>
            <a:chExt cx="4231377" cy="462208"/>
          </a:xfrm>
        </p:grpSpPr>
        <p:sp>
          <p:nvSpPr>
            <p:cNvPr id="15" name="순서도: 연결자 14"/>
            <p:cNvSpPr/>
            <p:nvPr/>
          </p:nvSpPr>
          <p:spPr>
            <a:xfrm>
              <a:off x="4608004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5813231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/>
            <p:cNvSpPr/>
            <p:nvPr/>
          </p:nvSpPr>
          <p:spPr>
            <a:xfrm>
              <a:off x="7018458" y="3852257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13030" y="4023505"/>
              <a:ext cx="4231377" cy="290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 쇼핑몰운영자     </a:t>
              </a:r>
              <a:r>
                <a:rPr lang="en-US" altLang="ko-KR" sz="1600" dirty="0" smtClean="0"/>
                <a:t> </a:t>
              </a:r>
              <a:r>
                <a:rPr lang="ko-KR" altLang="en-US" sz="1600" dirty="0" smtClean="0"/>
                <a:t>운송업체      구입처운영자</a:t>
              </a:r>
              <a:endParaRPr lang="ko-KR" altLang="en-US" sz="16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74212" y="3756190"/>
            <a:ext cx="4385284" cy="536906"/>
            <a:chOff x="4340952" y="4694102"/>
            <a:chExt cx="3871338" cy="461427"/>
          </a:xfrm>
        </p:grpSpPr>
        <p:sp>
          <p:nvSpPr>
            <p:cNvPr id="14" name="순서도: 연결자 13"/>
            <p:cNvSpPr/>
            <p:nvPr/>
          </p:nvSpPr>
          <p:spPr>
            <a:xfrm>
              <a:off x="4550900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7164288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6293158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5422029" y="4694102"/>
              <a:ext cx="144016" cy="14401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40952" y="4838118"/>
              <a:ext cx="3871338" cy="31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+mn-ea"/>
                </a:rPr>
                <a:t>경기</a:t>
              </a:r>
              <a:r>
                <a:rPr lang="en-US" altLang="ko-KR" dirty="0" smtClean="0">
                  <a:latin typeface="+mn-ea"/>
                </a:rPr>
                <a:t>       </a:t>
              </a:r>
              <a:r>
                <a:rPr lang="ko-KR" altLang="en-US" dirty="0" smtClean="0">
                  <a:latin typeface="+mn-ea"/>
                </a:rPr>
                <a:t>중부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   </a:t>
              </a:r>
              <a:r>
                <a:rPr lang="ko-KR" altLang="en-US" dirty="0" smtClean="0">
                  <a:latin typeface="+mn-ea"/>
                </a:rPr>
                <a:t>영남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  </a:t>
              </a:r>
              <a:r>
                <a:rPr lang="ko-KR" altLang="en-US" dirty="0" smtClean="0">
                  <a:latin typeface="+mn-ea"/>
                </a:rPr>
                <a:t>서부</a:t>
              </a:r>
              <a:endParaRPr lang="ko-KR" altLang="en-US" dirty="0"/>
            </a:p>
          </p:txBody>
        </p: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hlinkClick r:id="rId4" action="ppaction://hlinksldjump"/>
          </p:cNvPr>
          <p:cNvSpPr/>
          <p:nvPr/>
        </p:nvSpPr>
        <p:spPr>
          <a:xfrm>
            <a:off x="1544312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송장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2411760" y="258997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25941" y="5733255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7996" y="2058921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b1021</a:t>
            </a:r>
            <a:r>
              <a:rPr lang="en-US" altLang="ko-KR" dirty="0"/>
              <a:t>	 </a:t>
            </a:r>
            <a:r>
              <a:rPr lang="en-US" altLang="ko-KR" dirty="0" smtClean="0"/>
              <a:t>             2019-04-02                            11,000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c1007                         2019-04-14                            27,000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  <p:sp>
        <p:nvSpPr>
          <p:cNvPr id="9" name="모서리가 둥근 직사각형 8">
            <a:hlinkClick r:id="rId3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a1001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a1002		2019-05-01		  34,500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6513" y="5855619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송장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5869394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배송목록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875</TotalTime>
  <Words>485</Words>
  <Application>Microsoft Office PowerPoint</Application>
  <PresentationFormat>화면 슬라이드 쇼(4:3)</PresentationFormat>
  <Paragraphs>281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태양</vt:lpstr>
      <vt:lpstr>권오인 컴퍼니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714-000</cp:lastModifiedBy>
  <cp:revision>76</cp:revision>
  <dcterms:created xsi:type="dcterms:W3CDTF">2019-04-30T01:27:29Z</dcterms:created>
  <dcterms:modified xsi:type="dcterms:W3CDTF">2019-05-02T03:50:26Z</dcterms:modified>
</cp:coreProperties>
</file>