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9" r:id="rId3"/>
    <p:sldId id="264" r:id="rId4"/>
    <p:sldId id="262" r:id="rId5"/>
    <p:sldId id="258" r:id="rId6"/>
    <p:sldId id="260" r:id="rId7"/>
    <p:sldId id="261" r:id="rId8"/>
    <p:sldId id="263" r:id="rId9"/>
  </p:sldIdLst>
  <p:sldSz cx="12192000" cy="6858000"/>
  <p:notesSz cx="6858000" cy="9144000"/>
  <p:embeddedFontLst>
    <p:embeddedFont>
      <p:font typeface="a옛날사진관3" panose="02020600000000000000" pitchFamily="18" charset="-127"/>
      <p:regular r:id="rId10"/>
    </p:embeddedFont>
    <p:embeddedFont>
      <p:font typeface="a옛날사진관5" panose="02020600000000000000" pitchFamily="18" charset="-127"/>
      <p:regular r:id="rId11"/>
    </p:embeddedFont>
    <p:embeddedFont>
      <p:font typeface="HY견고딕" panose="02030600000101010101" pitchFamily="18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5CB3"/>
    <a:srgbClr val="2C93F2"/>
    <a:srgbClr val="97D2FF"/>
    <a:srgbClr val="0081DF"/>
    <a:srgbClr val="90CAFA"/>
    <a:srgbClr val="015DB2"/>
    <a:srgbClr val="1A80E2"/>
    <a:srgbClr val="80C5FD"/>
    <a:srgbClr val="2F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9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2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1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0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7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00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13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05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6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3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7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9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6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9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3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F5DC4-5608-4FB8-BA29-4DF7CC31441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8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61919" cy="6858000"/>
          </a:xfrm>
          <a:prstGeom prst="rect">
            <a:avLst/>
          </a:prstGeom>
          <a:solidFill>
            <a:srgbClr val="2C9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253" y="885104"/>
            <a:ext cx="1090666" cy="2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3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793323" y="1817222"/>
            <a:ext cx="4951280" cy="729349"/>
            <a:chOff x="3478017" y="2207172"/>
            <a:chExt cx="5661998" cy="834041"/>
          </a:xfrm>
        </p:grpSpPr>
        <p:grpSp>
          <p:nvGrpSpPr>
            <p:cNvPr id="41" name="그룹 40"/>
            <p:cNvGrpSpPr/>
            <p:nvPr/>
          </p:nvGrpSpPr>
          <p:grpSpPr>
            <a:xfrm>
              <a:off x="6124770" y="2207172"/>
              <a:ext cx="3015245" cy="834041"/>
              <a:chOff x="6235571" y="2207172"/>
              <a:chExt cx="3015245" cy="834041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/>
              <a:srcRect l="47996" t="31904" r="28467" b="25830"/>
              <a:stretch>
                <a:fillRect/>
              </a:stretch>
            </p:blipFill>
            <p:spPr>
              <a:xfrm>
                <a:off x="6235571" y="2207172"/>
                <a:ext cx="1673893" cy="829304"/>
              </a:xfrm>
              <a:custGeom>
                <a:avLst/>
                <a:gdLst>
                  <a:gd name="connsiteX0" fmla="*/ 0 w 1673893"/>
                  <a:gd name="connsiteY0" fmla="*/ 605288 h 829304"/>
                  <a:gd name="connsiteX1" fmla="*/ 826795 w 1673893"/>
                  <a:gd name="connsiteY1" fmla="*/ 605288 h 829304"/>
                  <a:gd name="connsiteX2" fmla="*/ 826795 w 1673893"/>
                  <a:gd name="connsiteY2" fmla="*/ 728157 h 829304"/>
                  <a:gd name="connsiteX3" fmla="*/ 0 w 1673893"/>
                  <a:gd name="connsiteY3" fmla="*/ 728157 h 829304"/>
                  <a:gd name="connsiteX4" fmla="*/ 1343102 w 1673893"/>
                  <a:gd name="connsiteY4" fmla="*/ 403530 h 829304"/>
                  <a:gd name="connsiteX5" fmla="*/ 1355977 w 1673893"/>
                  <a:gd name="connsiteY5" fmla="*/ 521338 h 829304"/>
                  <a:gd name="connsiteX6" fmla="*/ 1190857 w 1673893"/>
                  <a:gd name="connsiteY6" fmla="*/ 528977 h 829304"/>
                  <a:gd name="connsiteX7" fmla="*/ 1190857 w 1673893"/>
                  <a:gd name="connsiteY7" fmla="*/ 804871 h 829304"/>
                  <a:gd name="connsiteX8" fmla="*/ 1049943 w 1673893"/>
                  <a:gd name="connsiteY8" fmla="*/ 804871 h 829304"/>
                  <a:gd name="connsiteX9" fmla="*/ 1049943 w 1673893"/>
                  <a:gd name="connsiteY9" fmla="*/ 532763 h 829304"/>
                  <a:gd name="connsiteX10" fmla="*/ 958032 w 1673893"/>
                  <a:gd name="connsiteY10" fmla="*/ 540335 h 829304"/>
                  <a:gd name="connsiteX11" fmla="*/ 944956 w 1673893"/>
                  <a:gd name="connsiteY11" fmla="*/ 541892 h 829304"/>
                  <a:gd name="connsiteX12" fmla="*/ 934041 w 1673893"/>
                  <a:gd name="connsiteY12" fmla="*/ 545074 h 829304"/>
                  <a:gd name="connsiteX13" fmla="*/ 905795 w 1673893"/>
                  <a:gd name="connsiteY13" fmla="*/ 545974 h 829304"/>
                  <a:gd name="connsiteX14" fmla="*/ 889872 w 1673893"/>
                  <a:gd name="connsiteY14" fmla="*/ 514692 h 829304"/>
                  <a:gd name="connsiteX15" fmla="*/ 875560 w 1673893"/>
                  <a:gd name="connsiteY15" fmla="*/ 421600 h 829304"/>
                  <a:gd name="connsiteX16" fmla="*/ 1109472 w 1673893"/>
                  <a:gd name="connsiteY16" fmla="*/ 414618 h 829304"/>
                  <a:gd name="connsiteX17" fmla="*/ 1343102 w 1673893"/>
                  <a:gd name="connsiteY17" fmla="*/ 403530 h 829304"/>
                  <a:gd name="connsiteX18" fmla="*/ 1120225 w 1673893"/>
                  <a:gd name="connsiteY18" fmla="*/ 128388 h 829304"/>
                  <a:gd name="connsiteX19" fmla="*/ 1077452 w 1673893"/>
                  <a:gd name="connsiteY19" fmla="*/ 147466 h 829304"/>
                  <a:gd name="connsiteX20" fmla="*/ 1058911 w 1673893"/>
                  <a:gd name="connsiteY20" fmla="*/ 205718 h 829304"/>
                  <a:gd name="connsiteX21" fmla="*/ 1077599 w 1673893"/>
                  <a:gd name="connsiteY21" fmla="*/ 262562 h 829304"/>
                  <a:gd name="connsiteX22" fmla="*/ 1120225 w 1673893"/>
                  <a:gd name="connsiteY22" fmla="*/ 283063 h 829304"/>
                  <a:gd name="connsiteX23" fmla="*/ 1162060 w 1673893"/>
                  <a:gd name="connsiteY23" fmla="*/ 263072 h 829304"/>
                  <a:gd name="connsiteX24" fmla="*/ 1181553 w 1673893"/>
                  <a:gd name="connsiteY24" fmla="*/ 205718 h 829304"/>
                  <a:gd name="connsiteX25" fmla="*/ 1162636 w 1673893"/>
                  <a:gd name="connsiteY25" fmla="*/ 147466 h 829304"/>
                  <a:gd name="connsiteX26" fmla="*/ 1120225 w 1673893"/>
                  <a:gd name="connsiteY26" fmla="*/ 128388 h 829304"/>
                  <a:gd name="connsiteX27" fmla="*/ 331931 w 1673893"/>
                  <a:gd name="connsiteY27" fmla="*/ 32852 h 829304"/>
                  <a:gd name="connsiteX28" fmla="*/ 429817 w 1673893"/>
                  <a:gd name="connsiteY28" fmla="*/ 32852 h 829304"/>
                  <a:gd name="connsiteX29" fmla="*/ 488700 w 1673893"/>
                  <a:gd name="connsiteY29" fmla="*/ 45513 h 829304"/>
                  <a:gd name="connsiteX30" fmla="*/ 483921 w 1673893"/>
                  <a:gd name="connsiteY30" fmla="*/ 89991 h 829304"/>
                  <a:gd name="connsiteX31" fmla="*/ 500313 w 1673893"/>
                  <a:gd name="connsiteY31" fmla="*/ 138162 h 829304"/>
                  <a:gd name="connsiteX32" fmla="*/ 572381 w 1673893"/>
                  <a:gd name="connsiteY32" fmla="*/ 222742 h 829304"/>
                  <a:gd name="connsiteX33" fmla="*/ 668400 w 1673893"/>
                  <a:gd name="connsiteY33" fmla="*/ 287265 h 829304"/>
                  <a:gd name="connsiteX34" fmla="*/ 813315 w 1673893"/>
                  <a:gd name="connsiteY34" fmla="*/ 334926 h 829304"/>
                  <a:gd name="connsiteX35" fmla="*/ 769964 w 1673893"/>
                  <a:gd name="connsiteY35" fmla="*/ 393058 h 829304"/>
                  <a:gd name="connsiteX36" fmla="*/ 727285 w 1673893"/>
                  <a:gd name="connsiteY36" fmla="*/ 451042 h 829304"/>
                  <a:gd name="connsiteX37" fmla="*/ 528521 w 1673893"/>
                  <a:gd name="connsiteY37" fmla="*/ 360904 h 829304"/>
                  <a:gd name="connsiteX38" fmla="*/ 409182 w 1673893"/>
                  <a:gd name="connsiteY38" fmla="*/ 227791 h 829304"/>
                  <a:gd name="connsiteX39" fmla="*/ 301107 w 1673893"/>
                  <a:gd name="connsiteY39" fmla="*/ 353923 h 829304"/>
                  <a:gd name="connsiteX40" fmla="*/ 108276 w 1673893"/>
                  <a:gd name="connsiteY40" fmla="*/ 461151 h 829304"/>
                  <a:gd name="connsiteX41" fmla="*/ 62536 w 1673893"/>
                  <a:gd name="connsiteY41" fmla="*/ 408336 h 829304"/>
                  <a:gd name="connsiteX42" fmla="*/ 12634 w 1673893"/>
                  <a:gd name="connsiteY42" fmla="*/ 350848 h 829304"/>
                  <a:gd name="connsiteX43" fmla="*/ 239148 w 1673893"/>
                  <a:gd name="connsiteY43" fmla="*/ 227482 h 829304"/>
                  <a:gd name="connsiteX44" fmla="*/ 331931 w 1673893"/>
                  <a:gd name="connsiteY44" fmla="*/ 32852 h 829304"/>
                  <a:gd name="connsiteX45" fmla="*/ 1118534 w 1673893"/>
                  <a:gd name="connsiteY45" fmla="*/ 20219 h 829304"/>
                  <a:gd name="connsiteX46" fmla="*/ 1252386 w 1673893"/>
                  <a:gd name="connsiteY46" fmla="*/ 72470 h 829304"/>
                  <a:gd name="connsiteX47" fmla="*/ 1304907 w 1673893"/>
                  <a:gd name="connsiteY47" fmla="*/ 204872 h 829304"/>
                  <a:gd name="connsiteX48" fmla="*/ 1252655 w 1673893"/>
                  <a:gd name="connsiteY48" fmla="*/ 335463 h 829304"/>
                  <a:gd name="connsiteX49" fmla="*/ 1118534 w 1673893"/>
                  <a:gd name="connsiteY49" fmla="*/ 390386 h 829304"/>
                  <a:gd name="connsiteX50" fmla="*/ 985863 w 1673893"/>
                  <a:gd name="connsiteY50" fmla="*/ 335596 h 829304"/>
                  <a:gd name="connsiteX51" fmla="*/ 935559 w 1673893"/>
                  <a:gd name="connsiteY51" fmla="*/ 204872 h 829304"/>
                  <a:gd name="connsiteX52" fmla="*/ 983581 w 1673893"/>
                  <a:gd name="connsiteY52" fmla="*/ 80620 h 829304"/>
                  <a:gd name="connsiteX53" fmla="*/ 1118534 w 1673893"/>
                  <a:gd name="connsiteY53" fmla="*/ 20219 h 829304"/>
                  <a:gd name="connsiteX54" fmla="*/ 1360125 w 1673893"/>
                  <a:gd name="connsiteY54" fmla="*/ 7921 h 829304"/>
                  <a:gd name="connsiteX55" fmla="*/ 1438543 w 1673893"/>
                  <a:gd name="connsiteY55" fmla="*/ 7921 h 829304"/>
                  <a:gd name="connsiteX56" fmla="*/ 1496890 w 1673893"/>
                  <a:gd name="connsiteY56" fmla="*/ 17064 h 829304"/>
                  <a:gd name="connsiteX57" fmla="*/ 1502341 w 1673893"/>
                  <a:gd name="connsiteY57" fmla="*/ 49889 h 829304"/>
                  <a:gd name="connsiteX58" fmla="*/ 1499039 w 1673893"/>
                  <a:gd name="connsiteY58" fmla="*/ 63369 h 829304"/>
                  <a:gd name="connsiteX59" fmla="*/ 1498461 w 1673893"/>
                  <a:gd name="connsiteY59" fmla="*/ 76338 h 829304"/>
                  <a:gd name="connsiteX60" fmla="*/ 1498461 w 1673893"/>
                  <a:gd name="connsiteY60" fmla="*/ 816550 h 829304"/>
                  <a:gd name="connsiteX61" fmla="*/ 1360125 w 1673893"/>
                  <a:gd name="connsiteY61" fmla="*/ 816550 h 829304"/>
                  <a:gd name="connsiteX62" fmla="*/ 1360125 w 1673893"/>
                  <a:gd name="connsiteY62" fmla="*/ 681759 h 829304"/>
                  <a:gd name="connsiteX63" fmla="*/ 1240491 w 1673893"/>
                  <a:gd name="connsiteY63" fmla="*/ 681759 h 829304"/>
                  <a:gd name="connsiteX64" fmla="*/ 1240491 w 1673893"/>
                  <a:gd name="connsiteY64" fmla="*/ 558888 h 829304"/>
                  <a:gd name="connsiteX65" fmla="*/ 1360125 w 1673893"/>
                  <a:gd name="connsiteY65" fmla="*/ 558888 h 829304"/>
                  <a:gd name="connsiteX66" fmla="*/ 1525098 w 1673893"/>
                  <a:gd name="connsiteY66" fmla="*/ 0 h 829304"/>
                  <a:gd name="connsiteX67" fmla="*/ 1610269 w 1673893"/>
                  <a:gd name="connsiteY67" fmla="*/ 0 h 829304"/>
                  <a:gd name="connsiteX68" fmla="*/ 1668053 w 1673893"/>
                  <a:gd name="connsiteY68" fmla="*/ 6766 h 829304"/>
                  <a:gd name="connsiteX69" fmla="*/ 1671301 w 1673893"/>
                  <a:gd name="connsiteY69" fmla="*/ 36880 h 829304"/>
                  <a:gd name="connsiteX70" fmla="*/ 1666387 w 1673893"/>
                  <a:gd name="connsiteY70" fmla="*/ 51447 h 829304"/>
                  <a:gd name="connsiteX71" fmla="*/ 1665152 w 1673893"/>
                  <a:gd name="connsiteY71" fmla="*/ 67557 h 829304"/>
                  <a:gd name="connsiteX72" fmla="*/ 1665152 w 1673893"/>
                  <a:gd name="connsiteY72" fmla="*/ 829304 h 829304"/>
                  <a:gd name="connsiteX73" fmla="*/ 1525098 w 1673893"/>
                  <a:gd name="connsiteY73" fmla="*/ 829304 h 829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73893" h="829304">
                    <a:moveTo>
                      <a:pt x="0" y="605288"/>
                    </a:moveTo>
                    <a:lnTo>
                      <a:pt x="826795" y="605288"/>
                    </a:lnTo>
                    <a:lnTo>
                      <a:pt x="826795" y="728157"/>
                    </a:lnTo>
                    <a:lnTo>
                      <a:pt x="0" y="728157"/>
                    </a:lnTo>
                    <a:close/>
                    <a:moveTo>
                      <a:pt x="1343102" y="403530"/>
                    </a:moveTo>
                    <a:lnTo>
                      <a:pt x="1355977" y="521338"/>
                    </a:lnTo>
                    <a:lnTo>
                      <a:pt x="1190857" y="528977"/>
                    </a:lnTo>
                    <a:lnTo>
                      <a:pt x="1190857" y="804871"/>
                    </a:lnTo>
                    <a:lnTo>
                      <a:pt x="1049943" y="804871"/>
                    </a:lnTo>
                    <a:lnTo>
                      <a:pt x="1049943" y="532763"/>
                    </a:lnTo>
                    <a:lnTo>
                      <a:pt x="958032" y="540335"/>
                    </a:lnTo>
                    <a:cubicBezTo>
                      <a:pt x="954031" y="540335"/>
                      <a:pt x="949673" y="540854"/>
                      <a:pt x="944956" y="541892"/>
                    </a:cubicBezTo>
                    <a:cubicBezTo>
                      <a:pt x="942700" y="542331"/>
                      <a:pt x="939062" y="543392"/>
                      <a:pt x="934041" y="545074"/>
                    </a:cubicBezTo>
                    <a:cubicBezTo>
                      <a:pt x="921743" y="548099"/>
                      <a:pt x="912328" y="548399"/>
                      <a:pt x="905795" y="545974"/>
                    </a:cubicBezTo>
                    <a:cubicBezTo>
                      <a:pt x="897882" y="542035"/>
                      <a:pt x="892575" y="531609"/>
                      <a:pt x="889872" y="514692"/>
                    </a:cubicBezTo>
                    <a:lnTo>
                      <a:pt x="875560" y="421600"/>
                    </a:lnTo>
                    <a:cubicBezTo>
                      <a:pt x="951307" y="419747"/>
                      <a:pt x="1029277" y="417420"/>
                      <a:pt x="1109472" y="414618"/>
                    </a:cubicBezTo>
                    <a:cubicBezTo>
                      <a:pt x="1195520" y="411262"/>
                      <a:pt x="1273397" y="407566"/>
                      <a:pt x="1343102" y="403530"/>
                    </a:cubicBezTo>
                    <a:close/>
                    <a:moveTo>
                      <a:pt x="1120225" y="128388"/>
                    </a:moveTo>
                    <a:cubicBezTo>
                      <a:pt x="1102969" y="128388"/>
                      <a:pt x="1088712" y="134747"/>
                      <a:pt x="1077452" y="147466"/>
                    </a:cubicBezTo>
                    <a:cubicBezTo>
                      <a:pt x="1065091" y="161312"/>
                      <a:pt x="1058911" y="180729"/>
                      <a:pt x="1058911" y="205718"/>
                    </a:cubicBezTo>
                    <a:cubicBezTo>
                      <a:pt x="1058911" y="229160"/>
                      <a:pt x="1065141" y="248108"/>
                      <a:pt x="1077599" y="262562"/>
                    </a:cubicBezTo>
                    <a:cubicBezTo>
                      <a:pt x="1089315" y="276230"/>
                      <a:pt x="1103524" y="283063"/>
                      <a:pt x="1120225" y="283063"/>
                    </a:cubicBezTo>
                    <a:cubicBezTo>
                      <a:pt x="1137168" y="283063"/>
                      <a:pt x="1151113" y="276399"/>
                      <a:pt x="1162060" y="263072"/>
                    </a:cubicBezTo>
                    <a:cubicBezTo>
                      <a:pt x="1175055" y="248519"/>
                      <a:pt x="1181553" y="229401"/>
                      <a:pt x="1181553" y="205718"/>
                    </a:cubicBezTo>
                    <a:cubicBezTo>
                      <a:pt x="1181553" y="181007"/>
                      <a:pt x="1175248" y="161589"/>
                      <a:pt x="1162636" y="147466"/>
                    </a:cubicBezTo>
                    <a:cubicBezTo>
                      <a:pt x="1151386" y="134747"/>
                      <a:pt x="1137249" y="128388"/>
                      <a:pt x="1120225" y="128388"/>
                    </a:cubicBezTo>
                    <a:close/>
                    <a:moveTo>
                      <a:pt x="331931" y="32852"/>
                    </a:moveTo>
                    <a:lnTo>
                      <a:pt x="429817" y="32852"/>
                    </a:lnTo>
                    <a:cubicBezTo>
                      <a:pt x="460633" y="32852"/>
                      <a:pt x="480261" y="37072"/>
                      <a:pt x="488700" y="45513"/>
                    </a:cubicBezTo>
                    <a:cubicBezTo>
                      <a:pt x="497311" y="55590"/>
                      <a:pt x="495718" y="70417"/>
                      <a:pt x="483921" y="89991"/>
                    </a:cubicBezTo>
                    <a:cubicBezTo>
                      <a:pt x="483921" y="102208"/>
                      <a:pt x="489385" y="118265"/>
                      <a:pt x="500313" y="138162"/>
                    </a:cubicBezTo>
                    <a:cubicBezTo>
                      <a:pt x="519485" y="166731"/>
                      <a:pt x="543508" y="194924"/>
                      <a:pt x="572381" y="222742"/>
                    </a:cubicBezTo>
                    <a:cubicBezTo>
                      <a:pt x="601300" y="247301"/>
                      <a:pt x="633306" y="268810"/>
                      <a:pt x="668400" y="287265"/>
                    </a:cubicBezTo>
                    <a:cubicBezTo>
                      <a:pt x="713009" y="309443"/>
                      <a:pt x="761314" y="325331"/>
                      <a:pt x="813315" y="334926"/>
                    </a:cubicBezTo>
                    <a:cubicBezTo>
                      <a:pt x="799406" y="354258"/>
                      <a:pt x="784956" y="373636"/>
                      <a:pt x="769964" y="393058"/>
                    </a:cubicBezTo>
                    <a:cubicBezTo>
                      <a:pt x="756906" y="409920"/>
                      <a:pt x="742679" y="429248"/>
                      <a:pt x="727285" y="451042"/>
                    </a:cubicBezTo>
                    <a:cubicBezTo>
                      <a:pt x="656326" y="434431"/>
                      <a:pt x="590072" y="404384"/>
                      <a:pt x="528521" y="360904"/>
                    </a:cubicBezTo>
                    <a:cubicBezTo>
                      <a:pt x="463657" y="314533"/>
                      <a:pt x="423878" y="270161"/>
                      <a:pt x="409182" y="227791"/>
                    </a:cubicBezTo>
                    <a:cubicBezTo>
                      <a:pt x="397493" y="269758"/>
                      <a:pt x="361467" y="311802"/>
                      <a:pt x="301107" y="353923"/>
                    </a:cubicBezTo>
                    <a:cubicBezTo>
                      <a:pt x="238678" y="405825"/>
                      <a:pt x="174402" y="441568"/>
                      <a:pt x="108276" y="461151"/>
                    </a:cubicBezTo>
                    <a:cubicBezTo>
                      <a:pt x="93688" y="442983"/>
                      <a:pt x="78441" y="425377"/>
                      <a:pt x="62536" y="408336"/>
                    </a:cubicBezTo>
                    <a:cubicBezTo>
                      <a:pt x="47285" y="391438"/>
                      <a:pt x="30650" y="372275"/>
                      <a:pt x="12634" y="350848"/>
                    </a:cubicBezTo>
                    <a:cubicBezTo>
                      <a:pt x="100767" y="331470"/>
                      <a:pt x="176272" y="290348"/>
                      <a:pt x="239148" y="227482"/>
                    </a:cubicBezTo>
                    <a:cubicBezTo>
                      <a:pt x="301003" y="165626"/>
                      <a:pt x="331931" y="100749"/>
                      <a:pt x="331931" y="32852"/>
                    </a:cubicBezTo>
                    <a:close/>
                    <a:moveTo>
                      <a:pt x="1118534" y="20219"/>
                    </a:moveTo>
                    <a:cubicBezTo>
                      <a:pt x="1172934" y="20219"/>
                      <a:pt x="1217551" y="37636"/>
                      <a:pt x="1252386" y="72470"/>
                    </a:cubicBezTo>
                    <a:cubicBezTo>
                      <a:pt x="1287399" y="107476"/>
                      <a:pt x="1304907" y="151610"/>
                      <a:pt x="1304907" y="204872"/>
                    </a:cubicBezTo>
                    <a:cubicBezTo>
                      <a:pt x="1304907" y="257106"/>
                      <a:pt x="1287489" y="300637"/>
                      <a:pt x="1252655" y="335463"/>
                    </a:cubicBezTo>
                    <a:cubicBezTo>
                      <a:pt x="1217819" y="372078"/>
                      <a:pt x="1173113" y="390386"/>
                      <a:pt x="1118534" y="390386"/>
                    </a:cubicBezTo>
                    <a:cubicBezTo>
                      <a:pt x="1064841" y="390386"/>
                      <a:pt x="1020618" y="372123"/>
                      <a:pt x="985863" y="335596"/>
                    </a:cubicBezTo>
                    <a:cubicBezTo>
                      <a:pt x="952326" y="300887"/>
                      <a:pt x="935559" y="257312"/>
                      <a:pt x="935559" y="204872"/>
                    </a:cubicBezTo>
                    <a:cubicBezTo>
                      <a:pt x="935559" y="151404"/>
                      <a:pt x="951566" y="109986"/>
                      <a:pt x="983581" y="80620"/>
                    </a:cubicBezTo>
                    <a:cubicBezTo>
                      <a:pt x="1019526" y="40353"/>
                      <a:pt x="1064510" y="20219"/>
                      <a:pt x="1118534" y="20219"/>
                    </a:cubicBezTo>
                    <a:close/>
                    <a:moveTo>
                      <a:pt x="1360125" y="7921"/>
                    </a:moveTo>
                    <a:lnTo>
                      <a:pt x="1438543" y="7921"/>
                    </a:lnTo>
                    <a:cubicBezTo>
                      <a:pt x="1469332" y="7921"/>
                      <a:pt x="1488782" y="10968"/>
                      <a:pt x="1496890" y="17064"/>
                    </a:cubicBezTo>
                    <a:cubicBezTo>
                      <a:pt x="1503559" y="23231"/>
                      <a:pt x="1505375" y="34172"/>
                      <a:pt x="1502341" y="49889"/>
                    </a:cubicBezTo>
                    <a:cubicBezTo>
                      <a:pt x="1500766" y="55134"/>
                      <a:pt x="1499665" y="59627"/>
                      <a:pt x="1499039" y="63369"/>
                    </a:cubicBezTo>
                    <a:cubicBezTo>
                      <a:pt x="1498654" y="66788"/>
                      <a:pt x="1498461" y="71111"/>
                      <a:pt x="1498461" y="76338"/>
                    </a:cubicBezTo>
                    <a:lnTo>
                      <a:pt x="1498461" y="816550"/>
                    </a:lnTo>
                    <a:lnTo>
                      <a:pt x="1360125" y="816550"/>
                    </a:lnTo>
                    <a:lnTo>
                      <a:pt x="1360125" y="681759"/>
                    </a:lnTo>
                    <a:lnTo>
                      <a:pt x="1240491" y="681759"/>
                    </a:lnTo>
                    <a:lnTo>
                      <a:pt x="1240491" y="558888"/>
                    </a:lnTo>
                    <a:lnTo>
                      <a:pt x="1360125" y="558888"/>
                    </a:lnTo>
                    <a:close/>
                    <a:moveTo>
                      <a:pt x="1525098" y="0"/>
                    </a:moveTo>
                    <a:lnTo>
                      <a:pt x="1610269" y="0"/>
                    </a:lnTo>
                    <a:cubicBezTo>
                      <a:pt x="1640512" y="0"/>
                      <a:pt x="1659773" y="2256"/>
                      <a:pt x="1668053" y="6766"/>
                    </a:cubicBezTo>
                    <a:cubicBezTo>
                      <a:pt x="1674541" y="12182"/>
                      <a:pt x="1675624" y="22220"/>
                      <a:pt x="1671301" y="36880"/>
                    </a:cubicBezTo>
                    <a:cubicBezTo>
                      <a:pt x="1669054" y="43011"/>
                      <a:pt x="1667417" y="47867"/>
                      <a:pt x="1666387" y="51447"/>
                    </a:cubicBezTo>
                    <a:cubicBezTo>
                      <a:pt x="1665564" y="56002"/>
                      <a:pt x="1665152" y="61372"/>
                      <a:pt x="1665152" y="67557"/>
                    </a:cubicBezTo>
                    <a:lnTo>
                      <a:pt x="1665152" y="829304"/>
                    </a:lnTo>
                    <a:lnTo>
                      <a:pt x="1525098" y="829304"/>
                    </a:lnTo>
                    <a:close/>
                  </a:path>
                </a:pathLst>
              </a:cu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3"/>
              <a:srcRect l="73019" t="35865" r="17020" b="41346"/>
              <a:stretch>
                <a:fillRect/>
              </a:stretch>
            </p:blipFill>
            <p:spPr>
              <a:xfrm>
                <a:off x="8015105" y="2207172"/>
                <a:ext cx="708373" cy="447149"/>
              </a:xfrm>
              <a:custGeom>
                <a:avLst/>
                <a:gdLst/>
                <a:ahLst/>
                <a:cxnLst/>
                <a:rect l="l" t="t" r="r" b="b"/>
                <a:pathLst>
                  <a:path w="736188" h="464707">
                    <a:moveTo>
                      <a:pt x="0" y="0"/>
                    </a:moveTo>
                    <a:lnTo>
                      <a:pt x="736188" y="0"/>
                    </a:lnTo>
                    <a:lnTo>
                      <a:pt x="736188" y="127332"/>
                    </a:lnTo>
                    <a:lnTo>
                      <a:pt x="159981" y="127332"/>
                    </a:lnTo>
                    <a:lnTo>
                      <a:pt x="159981" y="165423"/>
                    </a:lnTo>
                    <a:lnTo>
                      <a:pt x="724455" y="165423"/>
                    </a:lnTo>
                    <a:lnTo>
                      <a:pt x="724455" y="294931"/>
                    </a:lnTo>
                    <a:lnTo>
                      <a:pt x="159981" y="294931"/>
                    </a:lnTo>
                    <a:lnTo>
                      <a:pt x="159981" y="335198"/>
                    </a:lnTo>
                    <a:lnTo>
                      <a:pt x="735134" y="335198"/>
                    </a:lnTo>
                    <a:lnTo>
                      <a:pt x="735134" y="464707"/>
                    </a:lnTo>
                    <a:lnTo>
                      <a:pt x="0" y="464707"/>
                    </a:lnTo>
                    <a:close/>
                  </a:path>
                </a:pathLst>
              </a:cu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4" cstate="email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8003594" y="2743293"/>
                <a:ext cx="1247222" cy="29792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rcRect l="11266" t="31904" r="53265" b="26002"/>
            <a:stretch>
              <a:fillRect/>
            </a:stretch>
          </p:blipFill>
          <p:spPr>
            <a:xfrm>
              <a:off x="3478017" y="2210542"/>
              <a:ext cx="2522425" cy="825934"/>
            </a:xfrm>
            <a:custGeom>
              <a:avLst/>
              <a:gdLst>
                <a:gd name="connsiteX0" fmla="*/ 201342 w 2522425"/>
                <a:gd name="connsiteY0" fmla="*/ 183647 h 825934"/>
                <a:gd name="connsiteX1" fmla="*/ 296716 w 2522425"/>
                <a:gd name="connsiteY1" fmla="*/ 183647 h 825934"/>
                <a:gd name="connsiteX2" fmla="*/ 345101 w 2522425"/>
                <a:gd name="connsiteY2" fmla="*/ 191743 h 825934"/>
                <a:gd name="connsiteX3" fmla="*/ 345451 w 2522425"/>
                <a:gd name="connsiteY3" fmla="*/ 219949 h 825934"/>
                <a:gd name="connsiteX4" fmla="*/ 343987 w 2522425"/>
                <a:gd name="connsiteY4" fmla="*/ 223870 h 825934"/>
                <a:gd name="connsiteX5" fmla="*/ 342954 w 2522425"/>
                <a:gd name="connsiteY5" fmla="*/ 230556 h 825934"/>
                <a:gd name="connsiteX6" fmla="*/ 354956 w 2522425"/>
                <a:gd name="connsiteY6" fmla="*/ 352137 h 825934"/>
                <a:gd name="connsiteX7" fmla="*/ 462548 w 2522425"/>
                <a:gd name="connsiteY7" fmla="*/ 352137 h 825934"/>
                <a:gd name="connsiteX8" fmla="*/ 481920 w 2522425"/>
                <a:gd name="connsiteY8" fmla="*/ 183647 h 825934"/>
                <a:gd name="connsiteX9" fmla="*/ 567132 w 2522425"/>
                <a:gd name="connsiteY9" fmla="*/ 183647 h 825934"/>
                <a:gd name="connsiteX10" fmla="*/ 624593 w 2522425"/>
                <a:gd name="connsiteY10" fmla="*/ 193207 h 825934"/>
                <a:gd name="connsiteX11" fmla="*/ 621411 w 2522425"/>
                <a:gd name="connsiteY11" fmla="*/ 222272 h 825934"/>
                <a:gd name="connsiteX12" fmla="*/ 615812 w 2522425"/>
                <a:gd name="connsiteY12" fmla="*/ 231026 h 825934"/>
                <a:gd name="connsiteX13" fmla="*/ 614497 w 2522425"/>
                <a:gd name="connsiteY13" fmla="*/ 238020 h 825934"/>
                <a:gd name="connsiteX14" fmla="*/ 596802 w 2522425"/>
                <a:gd name="connsiteY14" fmla="*/ 352137 h 825934"/>
                <a:gd name="connsiteX15" fmla="*/ 756029 w 2522425"/>
                <a:gd name="connsiteY15" fmla="*/ 352137 h 825934"/>
                <a:gd name="connsiteX16" fmla="*/ 756029 w 2522425"/>
                <a:gd name="connsiteY16" fmla="*/ 472939 h 825934"/>
                <a:gd name="connsiteX17" fmla="*/ 487235 w 2522425"/>
                <a:gd name="connsiteY17" fmla="*/ 472939 h 825934"/>
                <a:gd name="connsiteX18" fmla="*/ 487291 w 2522425"/>
                <a:gd name="connsiteY18" fmla="*/ 473624 h 825934"/>
                <a:gd name="connsiteX19" fmla="*/ 481746 w 2522425"/>
                <a:gd name="connsiteY19" fmla="*/ 490701 h 825934"/>
                <a:gd name="connsiteX20" fmla="*/ 476040 w 2522425"/>
                <a:gd name="connsiteY20" fmla="*/ 506933 h 825934"/>
                <a:gd name="connsiteX21" fmla="*/ 473811 w 2522425"/>
                <a:gd name="connsiteY21" fmla="*/ 525849 h 825934"/>
                <a:gd name="connsiteX22" fmla="*/ 473811 w 2522425"/>
                <a:gd name="connsiteY22" fmla="*/ 603193 h 825934"/>
                <a:gd name="connsiteX23" fmla="*/ 826794 w 2522425"/>
                <a:gd name="connsiteY23" fmla="*/ 603193 h 825934"/>
                <a:gd name="connsiteX24" fmla="*/ 826794 w 2522425"/>
                <a:gd name="connsiteY24" fmla="*/ 728211 h 825934"/>
                <a:gd name="connsiteX25" fmla="*/ 0 w 2522425"/>
                <a:gd name="connsiteY25" fmla="*/ 728211 h 825934"/>
                <a:gd name="connsiteX26" fmla="*/ 0 w 2522425"/>
                <a:gd name="connsiteY26" fmla="*/ 603193 h 825934"/>
                <a:gd name="connsiteX27" fmla="*/ 332764 w 2522425"/>
                <a:gd name="connsiteY27" fmla="*/ 603193 h 825934"/>
                <a:gd name="connsiteX28" fmla="*/ 332764 w 2522425"/>
                <a:gd name="connsiteY28" fmla="*/ 472939 h 825934"/>
                <a:gd name="connsiteX29" fmla="*/ 69087 w 2522425"/>
                <a:gd name="connsiteY29" fmla="*/ 472939 h 825934"/>
                <a:gd name="connsiteX30" fmla="*/ 69087 w 2522425"/>
                <a:gd name="connsiteY30" fmla="*/ 352137 h 825934"/>
                <a:gd name="connsiteX31" fmla="*/ 219036 w 2522425"/>
                <a:gd name="connsiteY31" fmla="*/ 352137 h 825934"/>
                <a:gd name="connsiteX32" fmla="*/ 1799191 w 2522425"/>
                <a:gd name="connsiteY32" fmla="*/ 63113 h 825934"/>
                <a:gd name="connsiteX33" fmla="*/ 2215059 w 2522425"/>
                <a:gd name="connsiteY33" fmla="*/ 63113 h 825934"/>
                <a:gd name="connsiteX34" fmla="*/ 2215059 w 2522425"/>
                <a:gd name="connsiteY34" fmla="*/ 417116 h 825934"/>
                <a:gd name="connsiteX35" fmla="*/ 1944401 w 2522425"/>
                <a:gd name="connsiteY35" fmla="*/ 417116 h 825934"/>
                <a:gd name="connsiteX36" fmla="*/ 1944401 w 2522425"/>
                <a:gd name="connsiteY36" fmla="*/ 542564 h 825934"/>
                <a:gd name="connsiteX37" fmla="*/ 1962808 w 2522425"/>
                <a:gd name="connsiteY37" fmla="*/ 542564 h 825934"/>
                <a:gd name="connsiteX38" fmla="*/ 2111991 w 2522425"/>
                <a:gd name="connsiteY38" fmla="*/ 536871 h 825934"/>
                <a:gd name="connsiteX39" fmla="*/ 2300283 w 2522425"/>
                <a:gd name="connsiteY39" fmla="*/ 513913 h 825934"/>
                <a:gd name="connsiteX40" fmla="*/ 2314339 w 2522425"/>
                <a:gd name="connsiteY40" fmla="*/ 601461 h 825934"/>
                <a:gd name="connsiteX41" fmla="*/ 2317857 w 2522425"/>
                <a:gd name="connsiteY41" fmla="*/ 630876 h 825934"/>
                <a:gd name="connsiteX42" fmla="*/ 2106111 w 2522425"/>
                <a:gd name="connsiteY42" fmla="*/ 657821 h 825934"/>
                <a:gd name="connsiteX43" fmla="*/ 1919778 w 2522425"/>
                <a:gd name="connsiteY43" fmla="*/ 665434 h 825934"/>
                <a:gd name="connsiteX44" fmla="*/ 1800829 w 2522425"/>
                <a:gd name="connsiteY44" fmla="*/ 665434 h 825934"/>
                <a:gd name="connsiteX45" fmla="*/ 1800829 w 2522425"/>
                <a:gd name="connsiteY45" fmla="*/ 294246 h 825934"/>
                <a:gd name="connsiteX46" fmla="*/ 2068989 w 2522425"/>
                <a:gd name="connsiteY46" fmla="*/ 294246 h 825934"/>
                <a:gd name="connsiteX47" fmla="*/ 2068989 w 2522425"/>
                <a:gd name="connsiteY47" fmla="*/ 185983 h 825934"/>
                <a:gd name="connsiteX48" fmla="*/ 1799191 w 2522425"/>
                <a:gd name="connsiteY48" fmla="*/ 185983 h 825934"/>
                <a:gd name="connsiteX49" fmla="*/ 75827 w 2522425"/>
                <a:gd name="connsiteY49" fmla="*/ 53917 h 825934"/>
                <a:gd name="connsiteX50" fmla="*/ 753505 w 2522425"/>
                <a:gd name="connsiteY50" fmla="*/ 53917 h 825934"/>
                <a:gd name="connsiteX51" fmla="*/ 753505 w 2522425"/>
                <a:gd name="connsiteY51" fmla="*/ 176398 h 825934"/>
                <a:gd name="connsiteX52" fmla="*/ 75827 w 2522425"/>
                <a:gd name="connsiteY52" fmla="*/ 176398 h 825934"/>
                <a:gd name="connsiteX53" fmla="*/ 938830 w 2522425"/>
                <a:gd name="connsiteY53" fmla="*/ 53662 h 825934"/>
                <a:gd name="connsiteX54" fmla="*/ 1364618 w 2522425"/>
                <a:gd name="connsiteY54" fmla="*/ 53662 h 825934"/>
                <a:gd name="connsiteX55" fmla="*/ 1300391 w 2522425"/>
                <a:gd name="connsiteY55" fmla="*/ 410121 h 825934"/>
                <a:gd name="connsiteX56" fmla="*/ 993578 w 2522425"/>
                <a:gd name="connsiteY56" fmla="*/ 712328 h 825934"/>
                <a:gd name="connsiteX57" fmla="*/ 947139 w 2522425"/>
                <a:gd name="connsiteY57" fmla="*/ 663581 h 825934"/>
                <a:gd name="connsiteX58" fmla="*/ 895854 w 2522425"/>
                <a:gd name="connsiteY58" fmla="*/ 608926 h 825934"/>
                <a:gd name="connsiteX59" fmla="*/ 1073634 w 2522425"/>
                <a:gd name="connsiteY59" fmla="*/ 498743 h 825934"/>
                <a:gd name="connsiteX60" fmla="*/ 1175547 w 2522425"/>
                <a:gd name="connsiteY60" fmla="*/ 382935 h 825934"/>
                <a:gd name="connsiteX61" fmla="*/ 1103466 w 2522425"/>
                <a:gd name="connsiteY61" fmla="*/ 387969 h 825934"/>
                <a:gd name="connsiteX62" fmla="*/ 1014857 w 2522425"/>
                <a:gd name="connsiteY62" fmla="*/ 396414 h 825934"/>
                <a:gd name="connsiteX63" fmla="*/ 990477 w 2522425"/>
                <a:gd name="connsiteY63" fmla="*/ 399784 h 825934"/>
                <a:gd name="connsiteX64" fmla="*/ 972661 w 2522425"/>
                <a:gd name="connsiteY64" fmla="*/ 405678 h 825934"/>
                <a:gd name="connsiteX65" fmla="*/ 946039 w 2522425"/>
                <a:gd name="connsiteY65" fmla="*/ 408564 h 825934"/>
                <a:gd name="connsiteX66" fmla="*/ 924975 w 2522425"/>
                <a:gd name="connsiteY66" fmla="*/ 380747 h 825934"/>
                <a:gd name="connsiteX67" fmla="*/ 900915 w 2522425"/>
                <a:gd name="connsiteY67" fmla="*/ 281505 h 825934"/>
                <a:gd name="connsiteX68" fmla="*/ 1013434 w 2522425"/>
                <a:gd name="connsiteY68" fmla="*/ 277424 h 825934"/>
                <a:gd name="connsiteX69" fmla="*/ 1137083 w 2522425"/>
                <a:gd name="connsiteY69" fmla="*/ 269919 h 825934"/>
                <a:gd name="connsiteX70" fmla="*/ 1208265 w 2522425"/>
                <a:gd name="connsiteY70" fmla="*/ 265999 h 825934"/>
                <a:gd name="connsiteX71" fmla="*/ 1217005 w 2522425"/>
                <a:gd name="connsiteY71" fmla="*/ 213573 h 825934"/>
                <a:gd name="connsiteX72" fmla="*/ 1222724 w 2522425"/>
                <a:gd name="connsiteY72" fmla="*/ 176531 h 825934"/>
                <a:gd name="connsiteX73" fmla="*/ 938830 w 2522425"/>
                <a:gd name="connsiteY73" fmla="*/ 176531 h 825934"/>
                <a:gd name="connsiteX74" fmla="*/ 2371438 w 2522425"/>
                <a:gd name="connsiteY74" fmla="*/ 0 h 825934"/>
                <a:gd name="connsiteX75" fmla="*/ 2454958 w 2522425"/>
                <a:gd name="connsiteY75" fmla="*/ 0 h 825934"/>
                <a:gd name="connsiteX76" fmla="*/ 2514648 w 2522425"/>
                <a:gd name="connsiteY76" fmla="*/ 5142 h 825934"/>
                <a:gd name="connsiteX77" fmla="*/ 2520072 w 2522425"/>
                <a:gd name="connsiteY77" fmla="*/ 33846 h 825934"/>
                <a:gd name="connsiteX78" fmla="*/ 2516420 w 2522425"/>
                <a:gd name="connsiteY78" fmla="*/ 46452 h 825934"/>
                <a:gd name="connsiteX79" fmla="*/ 2514071 w 2522425"/>
                <a:gd name="connsiteY79" fmla="*/ 65033 h 825934"/>
                <a:gd name="connsiteX80" fmla="*/ 2514071 w 2522425"/>
                <a:gd name="connsiteY80" fmla="*/ 825934 h 825934"/>
                <a:gd name="connsiteX81" fmla="*/ 2371438 w 2522425"/>
                <a:gd name="connsiteY81" fmla="*/ 825934 h 825934"/>
                <a:gd name="connsiteX82" fmla="*/ 1463805 w 2522425"/>
                <a:gd name="connsiteY82" fmla="*/ 0 h 825934"/>
                <a:gd name="connsiteX83" fmla="*/ 1542264 w 2522425"/>
                <a:gd name="connsiteY83" fmla="*/ 0 h 825934"/>
                <a:gd name="connsiteX84" fmla="*/ 1610747 w 2522425"/>
                <a:gd name="connsiteY84" fmla="*/ 7035 h 825934"/>
                <a:gd name="connsiteX85" fmla="*/ 1615460 w 2522425"/>
                <a:gd name="connsiteY85" fmla="*/ 38384 h 825934"/>
                <a:gd name="connsiteX86" fmla="*/ 1608666 w 2522425"/>
                <a:gd name="connsiteY86" fmla="*/ 56844 h 825934"/>
                <a:gd name="connsiteX87" fmla="*/ 1606437 w 2522425"/>
                <a:gd name="connsiteY87" fmla="*/ 79358 h 825934"/>
                <a:gd name="connsiteX88" fmla="*/ 1606437 w 2522425"/>
                <a:gd name="connsiteY88" fmla="*/ 352983 h 825934"/>
                <a:gd name="connsiteX89" fmla="*/ 1713425 w 2522425"/>
                <a:gd name="connsiteY89" fmla="*/ 352983 h 825934"/>
                <a:gd name="connsiteX90" fmla="*/ 1713425 w 2522425"/>
                <a:gd name="connsiteY90" fmla="*/ 479679 h 825934"/>
                <a:gd name="connsiteX91" fmla="*/ 1606437 w 2522425"/>
                <a:gd name="connsiteY91" fmla="*/ 479679 h 825934"/>
                <a:gd name="connsiteX92" fmla="*/ 1606437 w 2522425"/>
                <a:gd name="connsiteY92" fmla="*/ 825934 h 825934"/>
                <a:gd name="connsiteX93" fmla="*/ 1463805 w 2522425"/>
                <a:gd name="connsiteY93" fmla="*/ 825934 h 8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522425" h="825934">
                  <a:moveTo>
                    <a:pt x="201342" y="183647"/>
                  </a:moveTo>
                  <a:lnTo>
                    <a:pt x="296716" y="183647"/>
                  </a:lnTo>
                  <a:cubicBezTo>
                    <a:pt x="322797" y="183647"/>
                    <a:pt x="338926" y="186346"/>
                    <a:pt x="345101" y="191743"/>
                  </a:cubicBezTo>
                  <a:cubicBezTo>
                    <a:pt x="350597" y="196325"/>
                    <a:pt x="350714" y="205728"/>
                    <a:pt x="345451" y="219949"/>
                  </a:cubicBezTo>
                  <a:cubicBezTo>
                    <a:pt x="344797" y="221256"/>
                    <a:pt x="344309" y="222563"/>
                    <a:pt x="343987" y="223870"/>
                  </a:cubicBezTo>
                  <a:cubicBezTo>
                    <a:pt x="342922" y="226734"/>
                    <a:pt x="342577" y="228963"/>
                    <a:pt x="342954" y="230556"/>
                  </a:cubicBezTo>
                  <a:lnTo>
                    <a:pt x="354956" y="352137"/>
                  </a:lnTo>
                  <a:lnTo>
                    <a:pt x="462548" y="352137"/>
                  </a:lnTo>
                  <a:lnTo>
                    <a:pt x="481920" y="183647"/>
                  </a:lnTo>
                  <a:lnTo>
                    <a:pt x="567132" y="183647"/>
                  </a:lnTo>
                  <a:cubicBezTo>
                    <a:pt x="597474" y="183647"/>
                    <a:pt x="616627" y="186834"/>
                    <a:pt x="624593" y="193207"/>
                  </a:cubicBezTo>
                  <a:cubicBezTo>
                    <a:pt x="629095" y="199033"/>
                    <a:pt x="628034" y="208721"/>
                    <a:pt x="621411" y="222272"/>
                  </a:cubicBezTo>
                  <a:cubicBezTo>
                    <a:pt x="618726" y="226013"/>
                    <a:pt x="616860" y="228932"/>
                    <a:pt x="615812" y="231026"/>
                  </a:cubicBezTo>
                  <a:cubicBezTo>
                    <a:pt x="614936" y="233075"/>
                    <a:pt x="614497" y="235407"/>
                    <a:pt x="614497" y="238020"/>
                  </a:cubicBezTo>
                  <a:lnTo>
                    <a:pt x="596802" y="352137"/>
                  </a:lnTo>
                  <a:lnTo>
                    <a:pt x="756029" y="352137"/>
                  </a:lnTo>
                  <a:lnTo>
                    <a:pt x="756029" y="472939"/>
                  </a:lnTo>
                  <a:lnTo>
                    <a:pt x="487235" y="472939"/>
                  </a:lnTo>
                  <a:lnTo>
                    <a:pt x="487291" y="473624"/>
                  </a:lnTo>
                  <a:cubicBezTo>
                    <a:pt x="487291" y="477016"/>
                    <a:pt x="485442" y="482709"/>
                    <a:pt x="481746" y="490701"/>
                  </a:cubicBezTo>
                  <a:cubicBezTo>
                    <a:pt x="478999" y="497288"/>
                    <a:pt x="477096" y="502699"/>
                    <a:pt x="476040" y="506933"/>
                  </a:cubicBezTo>
                  <a:cubicBezTo>
                    <a:pt x="474554" y="512884"/>
                    <a:pt x="473811" y="519190"/>
                    <a:pt x="473811" y="525849"/>
                  </a:cubicBezTo>
                  <a:lnTo>
                    <a:pt x="473811" y="603193"/>
                  </a:lnTo>
                  <a:lnTo>
                    <a:pt x="826794" y="603193"/>
                  </a:lnTo>
                  <a:lnTo>
                    <a:pt x="826794" y="728211"/>
                  </a:lnTo>
                  <a:lnTo>
                    <a:pt x="0" y="728211"/>
                  </a:lnTo>
                  <a:lnTo>
                    <a:pt x="0" y="603193"/>
                  </a:lnTo>
                  <a:lnTo>
                    <a:pt x="332764" y="603193"/>
                  </a:lnTo>
                  <a:lnTo>
                    <a:pt x="332764" y="472939"/>
                  </a:lnTo>
                  <a:lnTo>
                    <a:pt x="69087" y="472939"/>
                  </a:lnTo>
                  <a:lnTo>
                    <a:pt x="69087" y="352137"/>
                  </a:lnTo>
                  <a:lnTo>
                    <a:pt x="219036" y="352137"/>
                  </a:lnTo>
                  <a:close/>
                  <a:moveTo>
                    <a:pt x="1799191" y="63113"/>
                  </a:moveTo>
                  <a:lnTo>
                    <a:pt x="2215059" y="63113"/>
                  </a:lnTo>
                  <a:lnTo>
                    <a:pt x="2215059" y="417116"/>
                  </a:lnTo>
                  <a:lnTo>
                    <a:pt x="1944401" y="417116"/>
                  </a:lnTo>
                  <a:lnTo>
                    <a:pt x="1944401" y="542564"/>
                  </a:lnTo>
                  <a:lnTo>
                    <a:pt x="1962808" y="542564"/>
                  </a:lnTo>
                  <a:cubicBezTo>
                    <a:pt x="2015122" y="542564"/>
                    <a:pt x="2064850" y="540666"/>
                    <a:pt x="2111991" y="536871"/>
                  </a:cubicBezTo>
                  <a:cubicBezTo>
                    <a:pt x="2179190" y="532351"/>
                    <a:pt x="2241954" y="524699"/>
                    <a:pt x="2300283" y="513913"/>
                  </a:cubicBezTo>
                  <a:lnTo>
                    <a:pt x="2314339" y="601461"/>
                  </a:lnTo>
                  <a:lnTo>
                    <a:pt x="2317857" y="630876"/>
                  </a:lnTo>
                  <a:cubicBezTo>
                    <a:pt x="2249083" y="643120"/>
                    <a:pt x="2178501" y="652102"/>
                    <a:pt x="2106111" y="657821"/>
                  </a:cubicBezTo>
                  <a:cubicBezTo>
                    <a:pt x="2045383" y="662896"/>
                    <a:pt x="1983272" y="665434"/>
                    <a:pt x="1919778" y="665434"/>
                  </a:cubicBezTo>
                  <a:lnTo>
                    <a:pt x="1800829" y="665434"/>
                  </a:lnTo>
                  <a:lnTo>
                    <a:pt x="1800829" y="294246"/>
                  </a:lnTo>
                  <a:lnTo>
                    <a:pt x="2068989" y="294246"/>
                  </a:lnTo>
                  <a:lnTo>
                    <a:pt x="2068989" y="185983"/>
                  </a:lnTo>
                  <a:lnTo>
                    <a:pt x="1799191" y="185983"/>
                  </a:lnTo>
                  <a:close/>
                  <a:moveTo>
                    <a:pt x="75827" y="53917"/>
                  </a:moveTo>
                  <a:lnTo>
                    <a:pt x="753505" y="53917"/>
                  </a:lnTo>
                  <a:lnTo>
                    <a:pt x="753505" y="176398"/>
                  </a:lnTo>
                  <a:lnTo>
                    <a:pt x="75827" y="176398"/>
                  </a:lnTo>
                  <a:close/>
                  <a:moveTo>
                    <a:pt x="938830" y="53662"/>
                  </a:moveTo>
                  <a:lnTo>
                    <a:pt x="1364618" y="53662"/>
                  </a:lnTo>
                  <a:cubicBezTo>
                    <a:pt x="1364618" y="201682"/>
                    <a:pt x="1343209" y="320502"/>
                    <a:pt x="1300391" y="410121"/>
                  </a:cubicBezTo>
                  <a:cubicBezTo>
                    <a:pt x="1245221" y="525599"/>
                    <a:pt x="1142950" y="626334"/>
                    <a:pt x="993578" y="712328"/>
                  </a:cubicBezTo>
                  <a:cubicBezTo>
                    <a:pt x="977289" y="694508"/>
                    <a:pt x="961809" y="678259"/>
                    <a:pt x="947139" y="663581"/>
                  </a:cubicBezTo>
                  <a:cubicBezTo>
                    <a:pt x="930796" y="647237"/>
                    <a:pt x="913701" y="629019"/>
                    <a:pt x="895854" y="608926"/>
                  </a:cubicBezTo>
                  <a:cubicBezTo>
                    <a:pt x="957504" y="590130"/>
                    <a:pt x="1016764" y="553403"/>
                    <a:pt x="1073634" y="498743"/>
                  </a:cubicBezTo>
                  <a:cubicBezTo>
                    <a:pt x="1118628" y="455423"/>
                    <a:pt x="1152599" y="416821"/>
                    <a:pt x="1175547" y="382935"/>
                  </a:cubicBezTo>
                  <a:cubicBezTo>
                    <a:pt x="1153538" y="384618"/>
                    <a:pt x="1129511" y="386296"/>
                    <a:pt x="1103466" y="387969"/>
                  </a:cubicBezTo>
                  <a:cubicBezTo>
                    <a:pt x="1073545" y="390789"/>
                    <a:pt x="1044009" y="393604"/>
                    <a:pt x="1014857" y="396414"/>
                  </a:cubicBezTo>
                  <a:cubicBezTo>
                    <a:pt x="1006874" y="396414"/>
                    <a:pt x="998747" y="397537"/>
                    <a:pt x="990477" y="399784"/>
                  </a:cubicBezTo>
                  <a:cubicBezTo>
                    <a:pt x="986835" y="400822"/>
                    <a:pt x="980896" y="402787"/>
                    <a:pt x="972661" y="405678"/>
                  </a:cubicBezTo>
                  <a:cubicBezTo>
                    <a:pt x="960758" y="409616"/>
                    <a:pt x="951883" y="410578"/>
                    <a:pt x="946039" y="408564"/>
                  </a:cubicBezTo>
                  <a:cubicBezTo>
                    <a:pt x="937402" y="406210"/>
                    <a:pt x="930380" y="396938"/>
                    <a:pt x="924975" y="380747"/>
                  </a:cubicBezTo>
                  <a:lnTo>
                    <a:pt x="900915" y="281505"/>
                  </a:lnTo>
                  <a:cubicBezTo>
                    <a:pt x="931400" y="281505"/>
                    <a:pt x="968907" y="280145"/>
                    <a:pt x="1013434" y="277424"/>
                  </a:cubicBezTo>
                  <a:cubicBezTo>
                    <a:pt x="1040169" y="276314"/>
                    <a:pt x="1081385" y="273812"/>
                    <a:pt x="1137083" y="269919"/>
                  </a:cubicBezTo>
                  <a:lnTo>
                    <a:pt x="1208265" y="265999"/>
                  </a:lnTo>
                  <a:cubicBezTo>
                    <a:pt x="1211209" y="252923"/>
                    <a:pt x="1214123" y="235447"/>
                    <a:pt x="1217005" y="213573"/>
                  </a:cubicBezTo>
                  <a:cubicBezTo>
                    <a:pt x="1220298" y="193246"/>
                    <a:pt x="1222205" y="180900"/>
                    <a:pt x="1222724" y="176531"/>
                  </a:cubicBezTo>
                  <a:lnTo>
                    <a:pt x="938830" y="176531"/>
                  </a:lnTo>
                  <a:close/>
                  <a:moveTo>
                    <a:pt x="2371438" y="0"/>
                  </a:moveTo>
                  <a:lnTo>
                    <a:pt x="2454958" y="0"/>
                  </a:lnTo>
                  <a:cubicBezTo>
                    <a:pt x="2487197" y="0"/>
                    <a:pt x="2507094" y="1714"/>
                    <a:pt x="2514648" y="5142"/>
                  </a:cubicBezTo>
                  <a:cubicBezTo>
                    <a:pt x="2522685" y="9903"/>
                    <a:pt x="2524493" y="19472"/>
                    <a:pt x="2520072" y="33846"/>
                  </a:cubicBezTo>
                  <a:cubicBezTo>
                    <a:pt x="2518174" y="39073"/>
                    <a:pt x="2516957" y="43275"/>
                    <a:pt x="2516420" y="46452"/>
                  </a:cubicBezTo>
                  <a:cubicBezTo>
                    <a:pt x="2514854" y="52744"/>
                    <a:pt x="2514071" y="58938"/>
                    <a:pt x="2514071" y="65033"/>
                  </a:cubicBezTo>
                  <a:lnTo>
                    <a:pt x="2514071" y="825934"/>
                  </a:lnTo>
                  <a:lnTo>
                    <a:pt x="2371438" y="825934"/>
                  </a:lnTo>
                  <a:close/>
                  <a:moveTo>
                    <a:pt x="1463805" y="0"/>
                  </a:moveTo>
                  <a:lnTo>
                    <a:pt x="1542264" y="0"/>
                  </a:lnTo>
                  <a:cubicBezTo>
                    <a:pt x="1579255" y="0"/>
                    <a:pt x="1602083" y="2345"/>
                    <a:pt x="1610747" y="7035"/>
                  </a:cubicBezTo>
                  <a:cubicBezTo>
                    <a:pt x="1619107" y="12477"/>
                    <a:pt x="1620677" y="22927"/>
                    <a:pt x="1615460" y="38384"/>
                  </a:cubicBezTo>
                  <a:cubicBezTo>
                    <a:pt x="1612362" y="46931"/>
                    <a:pt x="1610098" y="53085"/>
                    <a:pt x="1608666" y="56844"/>
                  </a:cubicBezTo>
                  <a:cubicBezTo>
                    <a:pt x="1607180" y="63753"/>
                    <a:pt x="1606437" y="71258"/>
                    <a:pt x="1606437" y="79358"/>
                  </a:cubicBezTo>
                  <a:lnTo>
                    <a:pt x="1606437" y="352983"/>
                  </a:lnTo>
                  <a:lnTo>
                    <a:pt x="1713425" y="352983"/>
                  </a:lnTo>
                  <a:lnTo>
                    <a:pt x="1713425" y="479679"/>
                  </a:lnTo>
                  <a:lnTo>
                    <a:pt x="1606437" y="479679"/>
                  </a:lnTo>
                  <a:lnTo>
                    <a:pt x="1606437" y="825934"/>
                  </a:lnTo>
                  <a:lnTo>
                    <a:pt x="1463805" y="825934"/>
                  </a:lnTo>
                  <a:close/>
                </a:path>
              </a:pathLst>
            </a:custGeom>
            <a:effectLst/>
          </p:spPr>
        </p:pic>
      </p:grpSp>
      <p:grpSp>
        <p:nvGrpSpPr>
          <p:cNvPr id="6" name="그룹 5"/>
          <p:cNvGrpSpPr/>
          <p:nvPr/>
        </p:nvGrpSpPr>
        <p:grpSpPr>
          <a:xfrm>
            <a:off x="4157488" y="2682906"/>
            <a:ext cx="3877024" cy="1047194"/>
            <a:chOff x="4157488" y="2326620"/>
            <a:chExt cx="3877024" cy="1047194"/>
          </a:xfrm>
        </p:grpSpPr>
        <p:sp>
          <p:nvSpPr>
            <p:cNvPr id="2" name="직사각형 1"/>
            <p:cNvSpPr/>
            <p:nvPr/>
          </p:nvSpPr>
          <p:spPr>
            <a:xfrm>
              <a:off x="4157489" y="2369474"/>
              <a:ext cx="3877023" cy="1004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57488" y="2326620"/>
              <a:ext cx="38770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90CAFA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PPT</a:t>
              </a:r>
              <a:r>
                <a:rPr lang="ko-KR" altLang="en-US" sz="6000" dirty="0">
                  <a:solidFill>
                    <a:srgbClr val="90CAFA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템플릿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50353" y="376103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TEAM. PPT UNIV</a:t>
            </a:r>
            <a:endParaRPr lang="ko-KR" altLang="en-US" sz="1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443" y="223052"/>
            <a:ext cx="11603115" cy="64118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2E7F01-651B-479F-9BB2-2E7EBC51F8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" y="1891135"/>
            <a:ext cx="12192000" cy="48296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07876" y="579694"/>
            <a:ext cx="2607477" cy="1007373"/>
            <a:chOff x="3793323" y="1817222"/>
            <a:chExt cx="4951280" cy="1912878"/>
          </a:xfrm>
        </p:grpSpPr>
        <p:grpSp>
          <p:nvGrpSpPr>
            <p:cNvPr id="4" name="그룹 3"/>
            <p:cNvGrpSpPr/>
            <p:nvPr/>
          </p:nvGrpSpPr>
          <p:grpSpPr>
            <a:xfrm>
              <a:off x="3793323" y="1817222"/>
              <a:ext cx="4951280" cy="729349"/>
              <a:chOff x="3478017" y="2207172"/>
              <a:chExt cx="5661998" cy="834041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6124770" y="2207172"/>
                <a:ext cx="3015245" cy="834041"/>
                <a:chOff x="6235571" y="2207172"/>
                <a:chExt cx="3015245" cy="834041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3"/>
                <a:srcRect l="47996" t="31904" r="28467" b="25830"/>
                <a:stretch>
                  <a:fillRect/>
                </a:stretch>
              </p:blipFill>
              <p:spPr>
                <a:xfrm>
                  <a:off x="6235571" y="2207172"/>
                  <a:ext cx="1673893" cy="829304"/>
                </a:xfrm>
                <a:custGeom>
                  <a:avLst/>
                  <a:gdLst>
                    <a:gd name="connsiteX0" fmla="*/ 0 w 1673893"/>
                    <a:gd name="connsiteY0" fmla="*/ 605288 h 829304"/>
                    <a:gd name="connsiteX1" fmla="*/ 826795 w 1673893"/>
                    <a:gd name="connsiteY1" fmla="*/ 605288 h 829304"/>
                    <a:gd name="connsiteX2" fmla="*/ 826795 w 1673893"/>
                    <a:gd name="connsiteY2" fmla="*/ 728157 h 829304"/>
                    <a:gd name="connsiteX3" fmla="*/ 0 w 1673893"/>
                    <a:gd name="connsiteY3" fmla="*/ 728157 h 829304"/>
                    <a:gd name="connsiteX4" fmla="*/ 1343102 w 1673893"/>
                    <a:gd name="connsiteY4" fmla="*/ 403530 h 829304"/>
                    <a:gd name="connsiteX5" fmla="*/ 1355977 w 1673893"/>
                    <a:gd name="connsiteY5" fmla="*/ 521338 h 829304"/>
                    <a:gd name="connsiteX6" fmla="*/ 1190857 w 1673893"/>
                    <a:gd name="connsiteY6" fmla="*/ 528977 h 829304"/>
                    <a:gd name="connsiteX7" fmla="*/ 1190857 w 1673893"/>
                    <a:gd name="connsiteY7" fmla="*/ 804871 h 829304"/>
                    <a:gd name="connsiteX8" fmla="*/ 1049943 w 1673893"/>
                    <a:gd name="connsiteY8" fmla="*/ 804871 h 829304"/>
                    <a:gd name="connsiteX9" fmla="*/ 1049943 w 1673893"/>
                    <a:gd name="connsiteY9" fmla="*/ 532763 h 829304"/>
                    <a:gd name="connsiteX10" fmla="*/ 958032 w 1673893"/>
                    <a:gd name="connsiteY10" fmla="*/ 540335 h 829304"/>
                    <a:gd name="connsiteX11" fmla="*/ 944956 w 1673893"/>
                    <a:gd name="connsiteY11" fmla="*/ 541892 h 829304"/>
                    <a:gd name="connsiteX12" fmla="*/ 934041 w 1673893"/>
                    <a:gd name="connsiteY12" fmla="*/ 545074 h 829304"/>
                    <a:gd name="connsiteX13" fmla="*/ 905795 w 1673893"/>
                    <a:gd name="connsiteY13" fmla="*/ 545974 h 829304"/>
                    <a:gd name="connsiteX14" fmla="*/ 889872 w 1673893"/>
                    <a:gd name="connsiteY14" fmla="*/ 514692 h 829304"/>
                    <a:gd name="connsiteX15" fmla="*/ 875560 w 1673893"/>
                    <a:gd name="connsiteY15" fmla="*/ 421600 h 829304"/>
                    <a:gd name="connsiteX16" fmla="*/ 1109472 w 1673893"/>
                    <a:gd name="connsiteY16" fmla="*/ 414618 h 829304"/>
                    <a:gd name="connsiteX17" fmla="*/ 1343102 w 1673893"/>
                    <a:gd name="connsiteY17" fmla="*/ 403530 h 829304"/>
                    <a:gd name="connsiteX18" fmla="*/ 1120225 w 1673893"/>
                    <a:gd name="connsiteY18" fmla="*/ 128388 h 829304"/>
                    <a:gd name="connsiteX19" fmla="*/ 1077452 w 1673893"/>
                    <a:gd name="connsiteY19" fmla="*/ 147466 h 829304"/>
                    <a:gd name="connsiteX20" fmla="*/ 1058911 w 1673893"/>
                    <a:gd name="connsiteY20" fmla="*/ 205718 h 829304"/>
                    <a:gd name="connsiteX21" fmla="*/ 1077599 w 1673893"/>
                    <a:gd name="connsiteY21" fmla="*/ 262562 h 829304"/>
                    <a:gd name="connsiteX22" fmla="*/ 1120225 w 1673893"/>
                    <a:gd name="connsiteY22" fmla="*/ 283063 h 829304"/>
                    <a:gd name="connsiteX23" fmla="*/ 1162060 w 1673893"/>
                    <a:gd name="connsiteY23" fmla="*/ 263072 h 829304"/>
                    <a:gd name="connsiteX24" fmla="*/ 1181553 w 1673893"/>
                    <a:gd name="connsiteY24" fmla="*/ 205718 h 829304"/>
                    <a:gd name="connsiteX25" fmla="*/ 1162636 w 1673893"/>
                    <a:gd name="connsiteY25" fmla="*/ 147466 h 829304"/>
                    <a:gd name="connsiteX26" fmla="*/ 1120225 w 1673893"/>
                    <a:gd name="connsiteY26" fmla="*/ 128388 h 829304"/>
                    <a:gd name="connsiteX27" fmla="*/ 331931 w 1673893"/>
                    <a:gd name="connsiteY27" fmla="*/ 32852 h 829304"/>
                    <a:gd name="connsiteX28" fmla="*/ 429817 w 1673893"/>
                    <a:gd name="connsiteY28" fmla="*/ 32852 h 829304"/>
                    <a:gd name="connsiteX29" fmla="*/ 488700 w 1673893"/>
                    <a:gd name="connsiteY29" fmla="*/ 45513 h 829304"/>
                    <a:gd name="connsiteX30" fmla="*/ 483921 w 1673893"/>
                    <a:gd name="connsiteY30" fmla="*/ 89991 h 829304"/>
                    <a:gd name="connsiteX31" fmla="*/ 500313 w 1673893"/>
                    <a:gd name="connsiteY31" fmla="*/ 138162 h 829304"/>
                    <a:gd name="connsiteX32" fmla="*/ 572381 w 1673893"/>
                    <a:gd name="connsiteY32" fmla="*/ 222742 h 829304"/>
                    <a:gd name="connsiteX33" fmla="*/ 668400 w 1673893"/>
                    <a:gd name="connsiteY33" fmla="*/ 287265 h 829304"/>
                    <a:gd name="connsiteX34" fmla="*/ 813315 w 1673893"/>
                    <a:gd name="connsiteY34" fmla="*/ 334926 h 829304"/>
                    <a:gd name="connsiteX35" fmla="*/ 769964 w 1673893"/>
                    <a:gd name="connsiteY35" fmla="*/ 393058 h 829304"/>
                    <a:gd name="connsiteX36" fmla="*/ 727285 w 1673893"/>
                    <a:gd name="connsiteY36" fmla="*/ 451042 h 829304"/>
                    <a:gd name="connsiteX37" fmla="*/ 528521 w 1673893"/>
                    <a:gd name="connsiteY37" fmla="*/ 360904 h 829304"/>
                    <a:gd name="connsiteX38" fmla="*/ 409182 w 1673893"/>
                    <a:gd name="connsiteY38" fmla="*/ 227791 h 829304"/>
                    <a:gd name="connsiteX39" fmla="*/ 301107 w 1673893"/>
                    <a:gd name="connsiteY39" fmla="*/ 353923 h 829304"/>
                    <a:gd name="connsiteX40" fmla="*/ 108276 w 1673893"/>
                    <a:gd name="connsiteY40" fmla="*/ 461151 h 829304"/>
                    <a:gd name="connsiteX41" fmla="*/ 62536 w 1673893"/>
                    <a:gd name="connsiteY41" fmla="*/ 408336 h 829304"/>
                    <a:gd name="connsiteX42" fmla="*/ 12634 w 1673893"/>
                    <a:gd name="connsiteY42" fmla="*/ 350848 h 829304"/>
                    <a:gd name="connsiteX43" fmla="*/ 239148 w 1673893"/>
                    <a:gd name="connsiteY43" fmla="*/ 227482 h 829304"/>
                    <a:gd name="connsiteX44" fmla="*/ 331931 w 1673893"/>
                    <a:gd name="connsiteY44" fmla="*/ 32852 h 829304"/>
                    <a:gd name="connsiteX45" fmla="*/ 1118534 w 1673893"/>
                    <a:gd name="connsiteY45" fmla="*/ 20219 h 829304"/>
                    <a:gd name="connsiteX46" fmla="*/ 1252386 w 1673893"/>
                    <a:gd name="connsiteY46" fmla="*/ 72470 h 829304"/>
                    <a:gd name="connsiteX47" fmla="*/ 1304907 w 1673893"/>
                    <a:gd name="connsiteY47" fmla="*/ 204872 h 829304"/>
                    <a:gd name="connsiteX48" fmla="*/ 1252655 w 1673893"/>
                    <a:gd name="connsiteY48" fmla="*/ 335463 h 829304"/>
                    <a:gd name="connsiteX49" fmla="*/ 1118534 w 1673893"/>
                    <a:gd name="connsiteY49" fmla="*/ 390386 h 829304"/>
                    <a:gd name="connsiteX50" fmla="*/ 985863 w 1673893"/>
                    <a:gd name="connsiteY50" fmla="*/ 335596 h 829304"/>
                    <a:gd name="connsiteX51" fmla="*/ 935559 w 1673893"/>
                    <a:gd name="connsiteY51" fmla="*/ 204872 h 829304"/>
                    <a:gd name="connsiteX52" fmla="*/ 983581 w 1673893"/>
                    <a:gd name="connsiteY52" fmla="*/ 80620 h 829304"/>
                    <a:gd name="connsiteX53" fmla="*/ 1118534 w 1673893"/>
                    <a:gd name="connsiteY53" fmla="*/ 20219 h 829304"/>
                    <a:gd name="connsiteX54" fmla="*/ 1360125 w 1673893"/>
                    <a:gd name="connsiteY54" fmla="*/ 7921 h 829304"/>
                    <a:gd name="connsiteX55" fmla="*/ 1438543 w 1673893"/>
                    <a:gd name="connsiteY55" fmla="*/ 7921 h 829304"/>
                    <a:gd name="connsiteX56" fmla="*/ 1496890 w 1673893"/>
                    <a:gd name="connsiteY56" fmla="*/ 17064 h 829304"/>
                    <a:gd name="connsiteX57" fmla="*/ 1502341 w 1673893"/>
                    <a:gd name="connsiteY57" fmla="*/ 49889 h 829304"/>
                    <a:gd name="connsiteX58" fmla="*/ 1499039 w 1673893"/>
                    <a:gd name="connsiteY58" fmla="*/ 63369 h 829304"/>
                    <a:gd name="connsiteX59" fmla="*/ 1498461 w 1673893"/>
                    <a:gd name="connsiteY59" fmla="*/ 76338 h 829304"/>
                    <a:gd name="connsiteX60" fmla="*/ 1498461 w 1673893"/>
                    <a:gd name="connsiteY60" fmla="*/ 816550 h 829304"/>
                    <a:gd name="connsiteX61" fmla="*/ 1360125 w 1673893"/>
                    <a:gd name="connsiteY61" fmla="*/ 816550 h 829304"/>
                    <a:gd name="connsiteX62" fmla="*/ 1360125 w 1673893"/>
                    <a:gd name="connsiteY62" fmla="*/ 681759 h 829304"/>
                    <a:gd name="connsiteX63" fmla="*/ 1240491 w 1673893"/>
                    <a:gd name="connsiteY63" fmla="*/ 681759 h 829304"/>
                    <a:gd name="connsiteX64" fmla="*/ 1240491 w 1673893"/>
                    <a:gd name="connsiteY64" fmla="*/ 558888 h 829304"/>
                    <a:gd name="connsiteX65" fmla="*/ 1360125 w 1673893"/>
                    <a:gd name="connsiteY65" fmla="*/ 558888 h 829304"/>
                    <a:gd name="connsiteX66" fmla="*/ 1525098 w 1673893"/>
                    <a:gd name="connsiteY66" fmla="*/ 0 h 829304"/>
                    <a:gd name="connsiteX67" fmla="*/ 1610269 w 1673893"/>
                    <a:gd name="connsiteY67" fmla="*/ 0 h 829304"/>
                    <a:gd name="connsiteX68" fmla="*/ 1668053 w 1673893"/>
                    <a:gd name="connsiteY68" fmla="*/ 6766 h 829304"/>
                    <a:gd name="connsiteX69" fmla="*/ 1671301 w 1673893"/>
                    <a:gd name="connsiteY69" fmla="*/ 36880 h 829304"/>
                    <a:gd name="connsiteX70" fmla="*/ 1666387 w 1673893"/>
                    <a:gd name="connsiteY70" fmla="*/ 51447 h 829304"/>
                    <a:gd name="connsiteX71" fmla="*/ 1665152 w 1673893"/>
                    <a:gd name="connsiteY71" fmla="*/ 67557 h 829304"/>
                    <a:gd name="connsiteX72" fmla="*/ 1665152 w 1673893"/>
                    <a:gd name="connsiteY72" fmla="*/ 829304 h 829304"/>
                    <a:gd name="connsiteX73" fmla="*/ 1525098 w 1673893"/>
                    <a:gd name="connsiteY73" fmla="*/ 829304 h 829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1673893" h="829304">
                      <a:moveTo>
                        <a:pt x="0" y="605288"/>
                      </a:moveTo>
                      <a:lnTo>
                        <a:pt x="826795" y="605288"/>
                      </a:lnTo>
                      <a:lnTo>
                        <a:pt x="826795" y="728157"/>
                      </a:lnTo>
                      <a:lnTo>
                        <a:pt x="0" y="728157"/>
                      </a:lnTo>
                      <a:close/>
                      <a:moveTo>
                        <a:pt x="1343102" y="403530"/>
                      </a:moveTo>
                      <a:lnTo>
                        <a:pt x="1355977" y="521338"/>
                      </a:lnTo>
                      <a:lnTo>
                        <a:pt x="1190857" y="528977"/>
                      </a:lnTo>
                      <a:lnTo>
                        <a:pt x="1190857" y="804871"/>
                      </a:lnTo>
                      <a:lnTo>
                        <a:pt x="1049943" y="804871"/>
                      </a:lnTo>
                      <a:lnTo>
                        <a:pt x="1049943" y="532763"/>
                      </a:lnTo>
                      <a:lnTo>
                        <a:pt x="958032" y="540335"/>
                      </a:lnTo>
                      <a:cubicBezTo>
                        <a:pt x="954031" y="540335"/>
                        <a:pt x="949673" y="540854"/>
                        <a:pt x="944956" y="541892"/>
                      </a:cubicBezTo>
                      <a:cubicBezTo>
                        <a:pt x="942700" y="542331"/>
                        <a:pt x="939062" y="543392"/>
                        <a:pt x="934041" y="545074"/>
                      </a:cubicBezTo>
                      <a:cubicBezTo>
                        <a:pt x="921743" y="548099"/>
                        <a:pt x="912328" y="548399"/>
                        <a:pt x="905795" y="545974"/>
                      </a:cubicBezTo>
                      <a:cubicBezTo>
                        <a:pt x="897882" y="542035"/>
                        <a:pt x="892575" y="531609"/>
                        <a:pt x="889872" y="514692"/>
                      </a:cubicBezTo>
                      <a:lnTo>
                        <a:pt x="875560" y="421600"/>
                      </a:lnTo>
                      <a:cubicBezTo>
                        <a:pt x="951307" y="419747"/>
                        <a:pt x="1029277" y="417420"/>
                        <a:pt x="1109472" y="414618"/>
                      </a:cubicBezTo>
                      <a:cubicBezTo>
                        <a:pt x="1195520" y="411262"/>
                        <a:pt x="1273397" y="407566"/>
                        <a:pt x="1343102" y="403530"/>
                      </a:cubicBezTo>
                      <a:close/>
                      <a:moveTo>
                        <a:pt x="1120225" y="128388"/>
                      </a:moveTo>
                      <a:cubicBezTo>
                        <a:pt x="1102969" y="128388"/>
                        <a:pt x="1088712" y="134747"/>
                        <a:pt x="1077452" y="147466"/>
                      </a:cubicBezTo>
                      <a:cubicBezTo>
                        <a:pt x="1065091" y="161312"/>
                        <a:pt x="1058911" y="180729"/>
                        <a:pt x="1058911" y="205718"/>
                      </a:cubicBezTo>
                      <a:cubicBezTo>
                        <a:pt x="1058911" y="229160"/>
                        <a:pt x="1065141" y="248108"/>
                        <a:pt x="1077599" y="262562"/>
                      </a:cubicBezTo>
                      <a:cubicBezTo>
                        <a:pt x="1089315" y="276230"/>
                        <a:pt x="1103524" y="283063"/>
                        <a:pt x="1120225" y="283063"/>
                      </a:cubicBezTo>
                      <a:cubicBezTo>
                        <a:pt x="1137168" y="283063"/>
                        <a:pt x="1151113" y="276399"/>
                        <a:pt x="1162060" y="263072"/>
                      </a:cubicBezTo>
                      <a:cubicBezTo>
                        <a:pt x="1175055" y="248519"/>
                        <a:pt x="1181553" y="229401"/>
                        <a:pt x="1181553" y="205718"/>
                      </a:cubicBezTo>
                      <a:cubicBezTo>
                        <a:pt x="1181553" y="181007"/>
                        <a:pt x="1175248" y="161589"/>
                        <a:pt x="1162636" y="147466"/>
                      </a:cubicBezTo>
                      <a:cubicBezTo>
                        <a:pt x="1151386" y="134747"/>
                        <a:pt x="1137249" y="128388"/>
                        <a:pt x="1120225" y="128388"/>
                      </a:cubicBezTo>
                      <a:close/>
                      <a:moveTo>
                        <a:pt x="331931" y="32852"/>
                      </a:moveTo>
                      <a:lnTo>
                        <a:pt x="429817" y="32852"/>
                      </a:lnTo>
                      <a:cubicBezTo>
                        <a:pt x="460633" y="32852"/>
                        <a:pt x="480261" y="37072"/>
                        <a:pt x="488700" y="45513"/>
                      </a:cubicBezTo>
                      <a:cubicBezTo>
                        <a:pt x="497311" y="55590"/>
                        <a:pt x="495718" y="70417"/>
                        <a:pt x="483921" y="89991"/>
                      </a:cubicBezTo>
                      <a:cubicBezTo>
                        <a:pt x="483921" y="102208"/>
                        <a:pt x="489385" y="118265"/>
                        <a:pt x="500313" y="138162"/>
                      </a:cubicBezTo>
                      <a:cubicBezTo>
                        <a:pt x="519485" y="166731"/>
                        <a:pt x="543508" y="194924"/>
                        <a:pt x="572381" y="222742"/>
                      </a:cubicBezTo>
                      <a:cubicBezTo>
                        <a:pt x="601300" y="247301"/>
                        <a:pt x="633306" y="268810"/>
                        <a:pt x="668400" y="287265"/>
                      </a:cubicBezTo>
                      <a:cubicBezTo>
                        <a:pt x="713009" y="309443"/>
                        <a:pt x="761314" y="325331"/>
                        <a:pt x="813315" y="334926"/>
                      </a:cubicBezTo>
                      <a:cubicBezTo>
                        <a:pt x="799406" y="354258"/>
                        <a:pt x="784956" y="373636"/>
                        <a:pt x="769964" y="393058"/>
                      </a:cubicBezTo>
                      <a:cubicBezTo>
                        <a:pt x="756906" y="409920"/>
                        <a:pt x="742679" y="429248"/>
                        <a:pt x="727285" y="451042"/>
                      </a:cubicBezTo>
                      <a:cubicBezTo>
                        <a:pt x="656326" y="434431"/>
                        <a:pt x="590072" y="404384"/>
                        <a:pt x="528521" y="360904"/>
                      </a:cubicBezTo>
                      <a:cubicBezTo>
                        <a:pt x="463657" y="314533"/>
                        <a:pt x="423878" y="270161"/>
                        <a:pt x="409182" y="227791"/>
                      </a:cubicBezTo>
                      <a:cubicBezTo>
                        <a:pt x="397493" y="269758"/>
                        <a:pt x="361467" y="311802"/>
                        <a:pt x="301107" y="353923"/>
                      </a:cubicBezTo>
                      <a:cubicBezTo>
                        <a:pt x="238678" y="405825"/>
                        <a:pt x="174402" y="441568"/>
                        <a:pt x="108276" y="461151"/>
                      </a:cubicBezTo>
                      <a:cubicBezTo>
                        <a:pt x="93688" y="442983"/>
                        <a:pt x="78441" y="425377"/>
                        <a:pt x="62536" y="408336"/>
                      </a:cubicBezTo>
                      <a:cubicBezTo>
                        <a:pt x="47285" y="391438"/>
                        <a:pt x="30650" y="372275"/>
                        <a:pt x="12634" y="350848"/>
                      </a:cubicBezTo>
                      <a:cubicBezTo>
                        <a:pt x="100767" y="331470"/>
                        <a:pt x="176272" y="290348"/>
                        <a:pt x="239148" y="227482"/>
                      </a:cubicBezTo>
                      <a:cubicBezTo>
                        <a:pt x="301003" y="165626"/>
                        <a:pt x="331931" y="100749"/>
                        <a:pt x="331931" y="32852"/>
                      </a:cubicBezTo>
                      <a:close/>
                      <a:moveTo>
                        <a:pt x="1118534" y="20219"/>
                      </a:moveTo>
                      <a:cubicBezTo>
                        <a:pt x="1172934" y="20219"/>
                        <a:pt x="1217551" y="37636"/>
                        <a:pt x="1252386" y="72470"/>
                      </a:cubicBezTo>
                      <a:cubicBezTo>
                        <a:pt x="1287399" y="107476"/>
                        <a:pt x="1304907" y="151610"/>
                        <a:pt x="1304907" y="204872"/>
                      </a:cubicBezTo>
                      <a:cubicBezTo>
                        <a:pt x="1304907" y="257106"/>
                        <a:pt x="1287489" y="300637"/>
                        <a:pt x="1252655" y="335463"/>
                      </a:cubicBezTo>
                      <a:cubicBezTo>
                        <a:pt x="1217819" y="372078"/>
                        <a:pt x="1173113" y="390386"/>
                        <a:pt x="1118534" y="390386"/>
                      </a:cubicBezTo>
                      <a:cubicBezTo>
                        <a:pt x="1064841" y="390386"/>
                        <a:pt x="1020618" y="372123"/>
                        <a:pt x="985863" y="335596"/>
                      </a:cubicBezTo>
                      <a:cubicBezTo>
                        <a:pt x="952326" y="300887"/>
                        <a:pt x="935559" y="257312"/>
                        <a:pt x="935559" y="204872"/>
                      </a:cubicBezTo>
                      <a:cubicBezTo>
                        <a:pt x="935559" y="151404"/>
                        <a:pt x="951566" y="109986"/>
                        <a:pt x="983581" y="80620"/>
                      </a:cubicBezTo>
                      <a:cubicBezTo>
                        <a:pt x="1019526" y="40353"/>
                        <a:pt x="1064510" y="20219"/>
                        <a:pt x="1118534" y="20219"/>
                      </a:cubicBezTo>
                      <a:close/>
                      <a:moveTo>
                        <a:pt x="1360125" y="7921"/>
                      </a:moveTo>
                      <a:lnTo>
                        <a:pt x="1438543" y="7921"/>
                      </a:lnTo>
                      <a:cubicBezTo>
                        <a:pt x="1469332" y="7921"/>
                        <a:pt x="1488782" y="10968"/>
                        <a:pt x="1496890" y="17064"/>
                      </a:cubicBezTo>
                      <a:cubicBezTo>
                        <a:pt x="1503559" y="23231"/>
                        <a:pt x="1505375" y="34172"/>
                        <a:pt x="1502341" y="49889"/>
                      </a:cubicBezTo>
                      <a:cubicBezTo>
                        <a:pt x="1500766" y="55134"/>
                        <a:pt x="1499665" y="59627"/>
                        <a:pt x="1499039" y="63369"/>
                      </a:cubicBezTo>
                      <a:cubicBezTo>
                        <a:pt x="1498654" y="66788"/>
                        <a:pt x="1498461" y="71111"/>
                        <a:pt x="1498461" y="76338"/>
                      </a:cubicBezTo>
                      <a:lnTo>
                        <a:pt x="1498461" y="816550"/>
                      </a:lnTo>
                      <a:lnTo>
                        <a:pt x="1360125" y="816550"/>
                      </a:lnTo>
                      <a:lnTo>
                        <a:pt x="1360125" y="681759"/>
                      </a:lnTo>
                      <a:lnTo>
                        <a:pt x="1240491" y="681759"/>
                      </a:lnTo>
                      <a:lnTo>
                        <a:pt x="1240491" y="558888"/>
                      </a:lnTo>
                      <a:lnTo>
                        <a:pt x="1360125" y="558888"/>
                      </a:lnTo>
                      <a:close/>
                      <a:moveTo>
                        <a:pt x="1525098" y="0"/>
                      </a:moveTo>
                      <a:lnTo>
                        <a:pt x="1610269" y="0"/>
                      </a:lnTo>
                      <a:cubicBezTo>
                        <a:pt x="1640512" y="0"/>
                        <a:pt x="1659773" y="2256"/>
                        <a:pt x="1668053" y="6766"/>
                      </a:cubicBezTo>
                      <a:cubicBezTo>
                        <a:pt x="1674541" y="12182"/>
                        <a:pt x="1675624" y="22220"/>
                        <a:pt x="1671301" y="36880"/>
                      </a:cubicBezTo>
                      <a:cubicBezTo>
                        <a:pt x="1669054" y="43011"/>
                        <a:pt x="1667417" y="47867"/>
                        <a:pt x="1666387" y="51447"/>
                      </a:cubicBezTo>
                      <a:cubicBezTo>
                        <a:pt x="1665564" y="56002"/>
                        <a:pt x="1665152" y="61372"/>
                        <a:pt x="1665152" y="67557"/>
                      </a:cubicBezTo>
                      <a:lnTo>
                        <a:pt x="1665152" y="829304"/>
                      </a:lnTo>
                      <a:lnTo>
                        <a:pt x="1525098" y="82930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3"/>
                <a:srcRect l="73019" t="35865" r="17020" b="41346"/>
                <a:stretch>
                  <a:fillRect/>
                </a:stretch>
              </p:blipFill>
              <p:spPr>
                <a:xfrm>
                  <a:off x="8015105" y="2207172"/>
                  <a:ext cx="708373" cy="44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188" h="464707">
                      <a:moveTo>
                        <a:pt x="0" y="0"/>
                      </a:moveTo>
                      <a:lnTo>
                        <a:pt x="736188" y="0"/>
                      </a:lnTo>
                      <a:lnTo>
                        <a:pt x="736188" y="127332"/>
                      </a:lnTo>
                      <a:lnTo>
                        <a:pt x="159981" y="127332"/>
                      </a:lnTo>
                      <a:lnTo>
                        <a:pt x="159981" y="165423"/>
                      </a:lnTo>
                      <a:lnTo>
                        <a:pt x="724455" y="165423"/>
                      </a:lnTo>
                      <a:lnTo>
                        <a:pt x="724455" y="294931"/>
                      </a:lnTo>
                      <a:lnTo>
                        <a:pt x="159981" y="294931"/>
                      </a:lnTo>
                      <a:lnTo>
                        <a:pt x="159981" y="335198"/>
                      </a:lnTo>
                      <a:lnTo>
                        <a:pt x="735134" y="335198"/>
                      </a:lnTo>
                      <a:lnTo>
                        <a:pt x="735134" y="464707"/>
                      </a:lnTo>
                      <a:lnTo>
                        <a:pt x="0" y="464707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flipH="1">
                  <a:off x="8003594" y="2743293"/>
                  <a:ext cx="1247222" cy="297920"/>
                </a:xfrm>
                <a:prstGeom prst="rect">
                  <a:avLst/>
                </a:prstGeom>
              </p:spPr>
            </p:pic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rcRect l="11266" t="31904" r="53265" b="26002"/>
              <a:stretch>
                <a:fillRect/>
              </a:stretch>
            </p:blipFill>
            <p:spPr>
              <a:xfrm>
                <a:off x="3478017" y="2210542"/>
                <a:ext cx="2522425" cy="825934"/>
              </a:xfrm>
              <a:custGeom>
                <a:avLst/>
                <a:gdLst>
                  <a:gd name="connsiteX0" fmla="*/ 201342 w 2522425"/>
                  <a:gd name="connsiteY0" fmla="*/ 183647 h 825934"/>
                  <a:gd name="connsiteX1" fmla="*/ 296716 w 2522425"/>
                  <a:gd name="connsiteY1" fmla="*/ 183647 h 825934"/>
                  <a:gd name="connsiteX2" fmla="*/ 345101 w 2522425"/>
                  <a:gd name="connsiteY2" fmla="*/ 191743 h 825934"/>
                  <a:gd name="connsiteX3" fmla="*/ 345451 w 2522425"/>
                  <a:gd name="connsiteY3" fmla="*/ 219949 h 825934"/>
                  <a:gd name="connsiteX4" fmla="*/ 343987 w 2522425"/>
                  <a:gd name="connsiteY4" fmla="*/ 223870 h 825934"/>
                  <a:gd name="connsiteX5" fmla="*/ 342954 w 2522425"/>
                  <a:gd name="connsiteY5" fmla="*/ 230556 h 825934"/>
                  <a:gd name="connsiteX6" fmla="*/ 354956 w 2522425"/>
                  <a:gd name="connsiteY6" fmla="*/ 352137 h 825934"/>
                  <a:gd name="connsiteX7" fmla="*/ 462548 w 2522425"/>
                  <a:gd name="connsiteY7" fmla="*/ 352137 h 825934"/>
                  <a:gd name="connsiteX8" fmla="*/ 481920 w 2522425"/>
                  <a:gd name="connsiteY8" fmla="*/ 183647 h 825934"/>
                  <a:gd name="connsiteX9" fmla="*/ 567132 w 2522425"/>
                  <a:gd name="connsiteY9" fmla="*/ 183647 h 825934"/>
                  <a:gd name="connsiteX10" fmla="*/ 624593 w 2522425"/>
                  <a:gd name="connsiteY10" fmla="*/ 193207 h 825934"/>
                  <a:gd name="connsiteX11" fmla="*/ 621411 w 2522425"/>
                  <a:gd name="connsiteY11" fmla="*/ 222272 h 825934"/>
                  <a:gd name="connsiteX12" fmla="*/ 615812 w 2522425"/>
                  <a:gd name="connsiteY12" fmla="*/ 231026 h 825934"/>
                  <a:gd name="connsiteX13" fmla="*/ 614497 w 2522425"/>
                  <a:gd name="connsiteY13" fmla="*/ 238020 h 825934"/>
                  <a:gd name="connsiteX14" fmla="*/ 596802 w 2522425"/>
                  <a:gd name="connsiteY14" fmla="*/ 352137 h 825934"/>
                  <a:gd name="connsiteX15" fmla="*/ 756029 w 2522425"/>
                  <a:gd name="connsiteY15" fmla="*/ 352137 h 825934"/>
                  <a:gd name="connsiteX16" fmla="*/ 756029 w 2522425"/>
                  <a:gd name="connsiteY16" fmla="*/ 472939 h 825934"/>
                  <a:gd name="connsiteX17" fmla="*/ 487235 w 2522425"/>
                  <a:gd name="connsiteY17" fmla="*/ 472939 h 825934"/>
                  <a:gd name="connsiteX18" fmla="*/ 487291 w 2522425"/>
                  <a:gd name="connsiteY18" fmla="*/ 473624 h 825934"/>
                  <a:gd name="connsiteX19" fmla="*/ 481746 w 2522425"/>
                  <a:gd name="connsiteY19" fmla="*/ 490701 h 825934"/>
                  <a:gd name="connsiteX20" fmla="*/ 476040 w 2522425"/>
                  <a:gd name="connsiteY20" fmla="*/ 506933 h 825934"/>
                  <a:gd name="connsiteX21" fmla="*/ 473811 w 2522425"/>
                  <a:gd name="connsiteY21" fmla="*/ 525849 h 825934"/>
                  <a:gd name="connsiteX22" fmla="*/ 473811 w 2522425"/>
                  <a:gd name="connsiteY22" fmla="*/ 603193 h 825934"/>
                  <a:gd name="connsiteX23" fmla="*/ 826794 w 2522425"/>
                  <a:gd name="connsiteY23" fmla="*/ 603193 h 825934"/>
                  <a:gd name="connsiteX24" fmla="*/ 826794 w 2522425"/>
                  <a:gd name="connsiteY24" fmla="*/ 728211 h 825934"/>
                  <a:gd name="connsiteX25" fmla="*/ 0 w 2522425"/>
                  <a:gd name="connsiteY25" fmla="*/ 728211 h 825934"/>
                  <a:gd name="connsiteX26" fmla="*/ 0 w 2522425"/>
                  <a:gd name="connsiteY26" fmla="*/ 603193 h 825934"/>
                  <a:gd name="connsiteX27" fmla="*/ 332764 w 2522425"/>
                  <a:gd name="connsiteY27" fmla="*/ 603193 h 825934"/>
                  <a:gd name="connsiteX28" fmla="*/ 332764 w 2522425"/>
                  <a:gd name="connsiteY28" fmla="*/ 472939 h 825934"/>
                  <a:gd name="connsiteX29" fmla="*/ 69087 w 2522425"/>
                  <a:gd name="connsiteY29" fmla="*/ 472939 h 825934"/>
                  <a:gd name="connsiteX30" fmla="*/ 69087 w 2522425"/>
                  <a:gd name="connsiteY30" fmla="*/ 352137 h 825934"/>
                  <a:gd name="connsiteX31" fmla="*/ 219036 w 2522425"/>
                  <a:gd name="connsiteY31" fmla="*/ 352137 h 825934"/>
                  <a:gd name="connsiteX32" fmla="*/ 1799191 w 2522425"/>
                  <a:gd name="connsiteY32" fmla="*/ 63113 h 825934"/>
                  <a:gd name="connsiteX33" fmla="*/ 2215059 w 2522425"/>
                  <a:gd name="connsiteY33" fmla="*/ 63113 h 825934"/>
                  <a:gd name="connsiteX34" fmla="*/ 2215059 w 2522425"/>
                  <a:gd name="connsiteY34" fmla="*/ 417116 h 825934"/>
                  <a:gd name="connsiteX35" fmla="*/ 1944401 w 2522425"/>
                  <a:gd name="connsiteY35" fmla="*/ 417116 h 825934"/>
                  <a:gd name="connsiteX36" fmla="*/ 1944401 w 2522425"/>
                  <a:gd name="connsiteY36" fmla="*/ 542564 h 825934"/>
                  <a:gd name="connsiteX37" fmla="*/ 1962808 w 2522425"/>
                  <a:gd name="connsiteY37" fmla="*/ 542564 h 825934"/>
                  <a:gd name="connsiteX38" fmla="*/ 2111991 w 2522425"/>
                  <a:gd name="connsiteY38" fmla="*/ 536871 h 825934"/>
                  <a:gd name="connsiteX39" fmla="*/ 2300283 w 2522425"/>
                  <a:gd name="connsiteY39" fmla="*/ 513913 h 825934"/>
                  <a:gd name="connsiteX40" fmla="*/ 2314339 w 2522425"/>
                  <a:gd name="connsiteY40" fmla="*/ 601461 h 825934"/>
                  <a:gd name="connsiteX41" fmla="*/ 2317857 w 2522425"/>
                  <a:gd name="connsiteY41" fmla="*/ 630876 h 825934"/>
                  <a:gd name="connsiteX42" fmla="*/ 2106111 w 2522425"/>
                  <a:gd name="connsiteY42" fmla="*/ 657821 h 825934"/>
                  <a:gd name="connsiteX43" fmla="*/ 1919778 w 2522425"/>
                  <a:gd name="connsiteY43" fmla="*/ 665434 h 825934"/>
                  <a:gd name="connsiteX44" fmla="*/ 1800829 w 2522425"/>
                  <a:gd name="connsiteY44" fmla="*/ 665434 h 825934"/>
                  <a:gd name="connsiteX45" fmla="*/ 1800829 w 2522425"/>
                  <a:gd name="connsiteY45" fmla="*/ 294246 h 825934"/>
                  <a:gd name="connsiteX46" fmla="*/ 2068989 w 2522425"/>
                  <a:gd name="connsiteY46" fmla="*/ 294246 h 825934"/>
                  <a:gd name="connsiteX47" fmla="*/ 2068989 w 2522425"/>
                  <a:gd name="connsiteY47" fmla="*/ 185983 h 825934"/>
                  <a:gd name="connsiteX48" fmla="*/ 1799191 w 2522425"/>
                  <a:gd name="connsiteY48" fmla="*/ 185983 h 825934"/>
                  <a:gd name="connsiteX49" fmla="*/ 75827 w 2522425"/>
                  <a:gd name="connsiteY49" fmla="*/ 53917 h 825934"/>
                  <a:gd name="connsiteX50" fmla="*/ 753505 w 2522425"/>
                  <a:gd name="connsiteY50" fmla="*/ 53917 h 825934"/>
                  <a:gd name="connsiteX51" fmla="*/ 753505 w 2522425"/>
                  <a:gd name="connsiteY51" fmla="*/ 176398 h 825934"/>
                  <a:gd name="connsiteX52" fmla="*/ 75827 w 2522425"/>
                  <a:gd name="connsiteY52" fmla="*/ 176398 h 825934"/>
                  <a:gd name="connsiteX53" fmla="*/ 938830 w 2522425"/>
                  <a:gd name="connsiteY53" fmla="*/ 53662 h 825934"/>
                  <a:gd name="connsiteX54" fmla="*/ 1364618 w 2522425"/>
                  <a:gd name="connsiteY54" fmla="*/ 53662 h 825934"/>
                  <a:gd name="connsiteX55" fmla="*/ 1300391 w 2522425"/>
                  <a:gd name="connsiteY55" fmla="*/ 410121 h 825934"/>
                  <a:gd name="connsiteX56" fmla="*/ 993578 w 2522425"/>
                  <a:gd name="connsiteY56" fmla="*/ 712328 h 825934"/>
                  <a:gd name="connsiteX57" fmla="*/ 947139 w 2522425"/>
                  <a:gd name="connsiteY57" fmla="*/ 663581 h 825934"/>
                  <a:gd name="connsiteX58" fmla="*/ 895854 w 2522425"/>
                  <a:gd name="connsiteY58" fmla="*/ 608926 h 825934"/>
                  <a:gd name="connsiteX59" fmla="*/ 1073634 w 2522425"/>
                  <a:gd name="connsiteY59" fmla="*/ 498743 h 825934"/>
                  <a:gd name="connsiteX60" fmla="*/ 1175547 w 2522425"/>
                  <a:gd name="connsiteY60" fmla="*/ 382935 h 825934"/>
                  <a:gd name="connsiteX61" fmla="*/ 1103466 w 2522425"/>
                  <a:gd name="connsiteY61" fmla="*/ 387969 h 825934"/>
                  <a:gd name="connsiteX62" fmla="*/ 1014857 w 2522425"/>
                  <a:gd name="connsiteY62" fmla="*/ 396414 h 825934"/>
                  <a:gd name="connsiteX63" fmla="*/ 990477 w 2522425"/>
                  <a:gd name="connsiteY63" fmla="*/ 399784 h 825934"/>
                  <a:gd name="connsiteX64" fmla="*/ 972661 w 2522425"/>
                  <a:gd name="connsiteY64" fmla="*/ 405678 h 825934"/>
                  <a:gd name="connsiteX65" fmla="*/ 946039 w 2522425"/>
                  <a:gd name="connsiteY65" fmla="*/ 408564 h 825934"/>
                  <a:gd name="connsiteX66" fmla="*/ 924975 w 2522425"/>
                  <a:gd name="connsiteY66" fmla="*/ 380747 h 825934"/>
                  <a:gd name="connsiteX67" fmla="*/ 900915 w 2522425"/>
                  <a:gd name="connsiteY67" fmla="*/ 281505 h 825934"/>
                  <a:gd name="connsiteX68" fmla="*/ 1013434 w 2522425"/>
                  <a:gd name="connsiteY68" fmla="*/ 277424 h 825934"/>
                  <a:gd name="connsiteX69" fmla="*/ 1137083 w 2522425"/>
                  <a:gd name="connsiteY69" fmla="*/ 269919 h 825934"/>
                  <a:gd name="connsiteX70" fmla="*/ 1208265 w 2522425"/>
                  <a:gd name="connsiteY70" fmla="*/ 265999 h 825934"/>
                  <a:gd name="connsiteX71" fmla="*/ 1217005 w 2522425"/>
                  <a:gd name="connsiteY71" fmla="*/ 213573 h 825934"/>
                  <a:gd name="connsiteX72" fmla="*/ 1222724 w 2522425"/>
                  <a:gd name="connsiteY72" fmla="*/ 176531 h 825934"/>
                  <a:gd name="connsiteX73" fmla="*/ 938830 w 2522425"/>
                  <a:gd name="connsiteY73" fmla="*/ 176531 h 825934"/>
                  <a:gd name="connsiteX74" fmla="*/ 2371438 w 2522425"/>
                  <a:gd name="connsiteY74" fmla="*/ 0 h 825934"/>
                  <a:gd name="connsiteX75" fmla="*/ 2454958 w 2522425"/>
                  <a:gd name="connsiteY75" fmla="*/ 0 h 825934"/>
                  <a:gd name="connsiteX76" fmla="*/ 2514648 w 2522425"/>
                  <a:gd name="connsiteY76" fmla="*/ 5142 h 825934"/>
                  <a:gd name="connsiteX77" fmla="*/ 2520072 w 2522425"/>
                  <a:gd name="connsiteY77" fmla="*/ 33846 h 825934"/>
                  <a:gd name="connsiteX78" fmla="*/ 2516420 w 2522425"/>
                  <a:gd name="connsiteY78" fmla="*/ 46452 h 825934"/>
                  <a:gd name="connsiteX79" fmla="*/ 2514071 w 2522425"/>
                  <a:gd name="connsiteY79" fmla="*/ 65033 h 825934"/>
                  <a:gd name="connsiteX80" fmla="*/ 2514071 w 2522425"/>
                  <a:gd name="connsiteY80" fmla="*/ 825934 h 825934"/>
                  <a:gd name="connsiteX81" fmla="*/ 2371438 w 2522425"/>
                  <a:gd name="connsiteY81" fmla="*/ 825934 h 825934"/>
                  <a:gd name="connsiteX82" fmla="*/ 1463805 w 2522425"/>
                  <a:gd name="connsiteY82" fmla="*/ 0 h 825934"/>
                  <a:gd name="connsiteX83" fmla="*/ 1542264 w 2522425"/>
                  <a:gd name="connsiteY83" fmla="*/ 0 h 825934"/>
                  <a:gd name="connsiteX84" fmla="*/ 1610747 w 2522425"/>
                  <a:gd name="connsiteY84" fmla="*/ 7035 h 825934"/>
                  <a:gd name="connsiteX85" fmla="*/ 1615460 w 2522425"/>
                  <a:gd name="connsiteY85" fmla="*/ 38384 h 825934"/>
                  <a:gd name="connsiteX86" fmla="*/ 1608666 w 2522425"/>
                  <a:gd name="connsiteY86" fmla="*/ 56844 h 825934"/>
                  <a:gd name="connsiteX87" fmla="*/ 1606437 w 2522425"/>
                  <a:gd name="connsiteY87" fmla="*/ 79358 h 825934"/>
                  <a:gd name="connsiteX88" fmla="*/ 1606437 w 2522425"/>
                  <a:gd name="connsiteY88" fmla="*/ 352983 h 825934"/>
                  <a:gd name="connsiteX89" fmla="*/ 1713425 w 2522425"/>
                  <a:gd name="connsiteY89" fmla="*/ 352983 h 825934"/>
                  <a:gd name="connsiteX90" fmla="*/ 1713425 w 2522425"/>
                  <a:gd name="connsiteY90" fmla="*/ 479679 h 825934"/>
                  <a:gd name="connsiteX91" fmla="*/ 1606437 w 2522425"/>
                  <a:gd name="connsiteY91" fmla="*/ 479679 h 825934"/>
                  <a:gd name="connsiteX92" fmla="*/ 1606437 w 2522425"/>
                  <a:gd name="connsiteY92" fmla="*/ 825934 h 825934"/>
                  <a:gd name="connsiteX93" fmla="*/ 1463805 w 2522425"/>
                  <a:gd name="connsiteY93" fmla="*/ 825934 h 82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2522425" h="825934">
                    <a:moveTo>
                      <a:pt x="201342" y="183647"/>
                    </a:moveTo>
                    <a:lnTo>
                      <a:pt x="296716" y="183647"/>
                    </a:lnTo>
                    <a:cubicBezTo>
                      <a:pt x="322797" y="183647"/>
                      <a:pt x="338926" y="186346"/>
                      <a:pt x="345101" y="191743"/>
                    </a:cubicBezTo>
                    <a:cubicBezTo>
                      <a:pt x="350597" y="196325"/>
                      <a:pt x="350714" y="205728"/>
                      <a:pt x="345451" y="219949"/>
                    </a:cubicBezTo>
                    <a:cubicBezTo>
                      <a:pt x="344797" y="221256"/>
                      <a:pt x="344309" y="222563"/>
                      <a:pt x="343987" y="223870"/>
                    </a:cubicBezTo>
                    <a:cubicBezTo>
                      <a:pt x="342922" y="226734"/>
                      <a:pt x="342577" y="228963"/>
                      <a:pt x="342954" y="230556"/>
                    </a:cubicBezTo>
                    <a:lnTo>
                      <a:pt x="354956" y="352137"/>
                    </a:lnTo>
                    <a:lnTo>
                      <a:pt x="462548" y="352137"/>
                    </a:lnTo>
                    <a:lnTo>
                      <a:pt x="481920" y="183647"/>
                    </a:lnTo>
                    <a:lnTo>
                      <a:pt x="567132" y="183647"/>
                    </a:lnTo>
                    <a:cubicBezTo>
                      <a:pt x="597474" y="183647"/>
                      <a:pt x="616627" y="186834"/>
                      <a:pt x="624593" y="193207"/>
                    </a:cubicBezTo>
                    <a:cubicBezTo>
                      <a:pt x="629095" y="199033"/>
                      <a:pt x="628034" y="208721"/>
                      <a:pt x="621411" y="222272"/>
                    </a:cubicBezTo>
                    <a:cubicBezTo>
                      <a:pt x="618726" y="226013"/>
                      <a:pt x="616860" y="228932"/>
                      <a:pt x="615812" y="231026"/>
                    </a:cubicBezTo>
                    <a:cubicBezTo>
                      <a:pt x="614936" y="233075"/>
                      <a:pt x="614497" y="235407"/>
                      <a:pt x="614497" y="238020"/>
                    </a:cubicBezTo>
                    <a:lnTo>
                      <a:pt x="596802" y="352137"/>
                    </a:lnTo>
                    <a:lnTo>
                      <a:pt x="756029" y="352137"/>
                    </a:lnTo>
                    <a:lnTo>
                      <a:pt x="756029" y="472939"/>
                    </a:lnTo>
                    <a:lnTo>
                      <a:pt x="487235" y="472939"/>
                    </a:lnTo>
                    <a:lnTo>
                      <a:pt x="487291" y="473624"/>
                    </a:lnTo>
                    <a:cubicBezTo>
                      <a:pt x="487291" y="477016"/>
                      <a:pt x="485442" y="482709"/>
                      <a:pt x="481746" y="490701"/>
                    </a:cubicBezTo>
                    <a:cubicBezTo>
                      <a:pt x="478999" y="497288"/>
                      <a:pt x="477096" y="502699"/>
                      <a:pt x="476040" y="506933"/>
                    </a:cubicBezTo>
                    <a:cubicBezTo>
                      <a:pt x="474554" y="512884"/>
                      <a:pt x="473811" y="519190"/>
                      <a:pt x="473811" y="525849"/>
                    </a:cubicBezTo>
                    <a:lnTo>
                      <a:pt x="473811" y="603193"/>
                    </a:lnTo>
                    <a:lnTo>
                      <a:pt x="826794" y="603193"/>
                    </a:lnTo>
                    <a:lnTo>
                      <a:pt x="826794" y="728211"/>
                    </a:lnTo>
                    <a:lnTo>
                      <a:pt x="0" y="728211"/>
                    </a:lnTo>
                    <a:lnTo>
                      <a:pt x="0" y="603193"/>
                    </a:lnTo>
                    <a:lnTo>
                      <a:pt x="332764" y="603193"/>
                    </a:lnTo>
                    <a:lnTo>
                      <a:pt x="332764" y="472939"/>
                    </a:lnTo>
                    <a:lnTo>
                      <a:pt x="69087" y="472939"/>
                    </a:lnTo>
                    <a:lnTo>
                      <a:pt x="69087" y="352137"/>
                    </a:lnTo>
                    <a:lnTo>
                      <a:pt x="219036" y="352137"/>
                    </a:lnTo>
                    <a:close/>
                    <a:moveTo>
                      <a:pt x="1799191" y="63113"/>
                    </a:moveTo>
                    <a:lnTo>
                      <a:pt x="2215059" y="63113"/>
                    </a:lnTo>
                    <a:lnTo>
                      <a:pt x="2215059" y="417116"/>
                    </a:lnTo>
                    <a:lnTo>
                      <a:pt x="1944401" y="417116"/>
                    </a:lnTo>
                    <a:lnTo>
                      <a:pt x="1944401" y="542564"/>
                    </a:lnTo>
                    <a:lnTo>
                      <a:pt x="1962808" y="542564"/>
                    </a:lnTo>
                    <a:cubicBezTo>
                      <a:pt x="2015122" y="542564"/>
                      <a:pt x="2064850" y="540666"/>
                      <a:pt x="2111991" y="536871"/>
                    </a:cubicBezTo>
                    <a:cubicBezTo>
                      <a:pt x="2179190" y="532351"/>
                      <a:pt x="2241954" y="524699"/>
                      <a:pt x="2300283" y="513913"/>
                    </a:cubicBezTo>
                    <a:lnTo>
                      <a:pt x="2314339" y="601461"/>
                    </a:lnTo>
                    <a:lnTo>
                      <a:pt x="2317857" y="630876"/>
                    </a:lnTo>
                    <a:cubicBezTo>
                      <a:pt x="2249083" y="643120"/>
                      <a:pt x="2178501" y="652102"/>
                      <a:pt x="2106111" y="657821"/>
                    </a:cubicBezTo>
                    <a:cubicBezTo>
                      <a:pt x="2045383" y="662896"/>
                      <a:pt x="1983272" y="665434"/>
                      <a:pt x="1919778" y="665434"/>
                    </a:cubicBezTo>
                    <a:lnTo>
                      <a:pt x="1800829" y="665434"/>
                    </a:lnTo>
                    <a:lnTo>
                      <a:pt x="1800829" y="294246"/>
                    </a:lnTo>
                    <a:lnTo>
                      <a:pt x="2068989" y="294246"/>
                    </a:lnTo>
                    <a:lnTo>
                      <a:pt x="2068989" y="185983"/>
                    </a:lnTo>
                    <a:lnTo>
                      <a:pt x="1799191" y="185983"/>
                    </a:lnTo>
                    <a:close/>
                    <a:moveTo>
                      <a:pt x="75827" y="53917"/>
                    </a:moveTo>
                    <a:lnTo>
                      <a:pt x="753505" y="53917"/>
                    </a:lnTo>
                    <a:lnTo>
                      <a:pt x="753505" y="176398"/>
                    </a:lnTo>
                    <a:lnTo>
                      <a:pt x="75827" y="176398"/>
                    </a:lnTo>
                    <a:close/>
                    <a:moveTo>
                      <a:pt x="938830" y="53662"/>
                    </a:moveTo>
                    <a:lnTo>
                      <a:pt x="1364618" y="53662"/>
                    </a:lnTo>
                    <a:cubicBezTo>
                      <a:pt x="1364618" y="201682"/>
                      <a:pt x="1343209" y="320502"/>
                      <a:pt x="1300391" y="410121"/>
                    </a:cubicBezTo>
                    <a:cubicBezTo>
                      <a:pt x="1245221" y="525599"/>
                      <a:pt x="1142950" y="626334"/>
                      <a:pt x="993578" y="712328"/>
                    </a:cubicBezTo>
                    <a:cubicBezTo>
                      <a:pt x="977289" y="694508"/>
                      <a:pt x="961809" y="678259"/>
                      <a:pt x="947139" y="663581"/>
                    </a:cubicBezTo>
                    <a:cubicBezTo>
                      <a:pt x="930796" y="647237"/>
                      <a:pt x="913701" y="629019"/>
                      <a:pt x="895854" y="608926"/>
                    </a:cubicBezTo>
                    <a:cubicBezTo>
                      <a:pt x="957504" y="590130"/>
                      <a:pt x="1016764" y="553403"/>
                      <a:pt x="1073634" y="498743"/>
                    </a:cubicBezTo>
                    <a:cubicBezTo>
                      <a:pt x="1118628" y="455423"/>
                      <a:pt x="1152599" y="416821"/>
                      <a:pt x="1175547" y="382935"/>
                    </a:cubicBezTo>
                    <a:cubicBezTo>
                      <a:pt x="1153538" y="384618"/>
                      <a:pt x="1129511" y="386296"/>
                      <a:pt x="1103466" y="387969"/>
                    </a:cubicBezTo>
                    <a:cubicBezTo>
                      <a:pt x="1073545" y="390789"/>
                      <a:pt x="1044009" y="393604"/>
                      <a:pt x="1014857" y="396414"/>
                    </a:cubicBezTo>
                    <a:cubicBezTo>
                      <a:pt x="1006874" y="396414"/>
                      <a:pt x="998747" y="397537"/>
                      <a:pt x="990477" y="399784"/>
                    </a:cubicBezTo>
                    <a:cubicBezTo>
                      <a:pt x="986835" y="400822"/>
                      <a:pt x="980896" y="402787"/>
                      <a:pt x="972661" y="405678"/>
                    </a:cubicBezTo>
                    <a:cubicBezTo>
                      <a:pt x="960758" y="409616"/>
                      <a:pt x="951883" y="410578"/>
                      <a:pt x="946039" y="408564"/>
                    </a:cubicBezTo>
                    <a:cubicBezTo>
                      <a:pt x="937402" y="406210"/>
                      <a:pt x="930380" y="396938"/>
                      <a:pt x="924975" y="380747"/>
                    </a:cubicBezTo>
                    <a:lnTo>
                      <a:pt x="900915" y="281505"/>
                    </a:lnTo>
                    <a:cubicBezTo>
                      <a:pt x="931400" y="281505"/>
                      <a:pt x="968907" y="280145"/>
                      <a:pt x="1013434" y="277424"/>
                    </a:cubicBezTo>
                    <a:cubicBezTo>
                      <a:pt x="1040169" y="276314"/>
                      <a:pt x="1081385" y="273812"/>
                      <a:pt x="1137083" y="269919"/>
                    </a:cubicBezTo>
                    <a:lnTo>
                      <a:pt x="1208265" y="265999"/>
                    </a:lnTo>
                    <a:cubicBezTo>
                      <a:pt x="1211209" y="252923"/>
                      <a:pt x="1214123" y="235447"/>
                      <a:pt x="1217005" y="213573"/>
                    </a:cubicBezTo>
                    <a:cubicBezTo>
                      <a:pt x="1220298" y="193246"/>
                      <a:pt x="1222205" y="180900"/>
                      <a:pt x="1222724" y="176531"/>
                    </a:cubicBezTo>
                    <a:lnTo>
                      <a:pt x="938830" y="176531"/>
                    </a:lnTo>
                    <a:close/>
                    <a:moveTo>
                      <a:pt x="2371438" y="0"/>
                    </a:moveTo>
                    <a:lnTo>
                      <a:pt x="2454958" y="0"/>
                    </a:lnTo>
                    <a:cubicBezTo>
                      <a:pt x="2487197" y="0"/>
                      <a:pt x="2507094" y="1714"/>
                      <a:pt x="2514648" y="5142"/>
                    </a:cubicBezTo>
                    <a:cubicBezTo>
                      <a:pt x="2522685" y="9903"/>
                      <a:pt x="2524493" y="19472"/>
                      <a:pt x="2520072" y="33846"/>
                    </a:cubicBezTo>
                    <a:cubicBezTo>
                      <a:pt x="2518174" y="39073"/>
                      <a:pt x="2516957" y="43275"/>
                      <a:pt x="2516420" y="46452"/>
                    </a:cubicBezTo>
                    <a:cubicBezTo>
                      <a:pt x="2514854" y="52744"/>
                      <a:pt x="2514071" y="58938"/>
                      <a:pt x="2514071" y="65033"/>
                    </a:cubicBezTo>
                    <a:lnTo>
                      <a:pt x="2514071" y="825934"/>
                    </a:lnTo>
                    <a:lnTo>
                      <a:pt x="2371438" y="825934"/>
                    </a:lnTo>
                    <a:close/>
                    <a:moveTo>
                      <a:pt x="1463805" y="0"/>
                    </a:moveTo>
                    <a:lnTo>
                      <a:pt x="1542264" y="0"/>
                    </a:lnTo>
                    <a:cubicBezTo>
                      <a:pt x="1579255" y="0"/>
                      <a:pt x="1602083" y="2345"/>
                      <a:pt x="1610747" y="7035"/>
                    </a:cubicBezTo>
                    <a:cubicBezTo>
                      <a:pt x="1619107" y="12477"/>
                      <a:pt x="1620677" y="22927"/>
                      <a:pt x="1615460" y="38384"/>
                    </a:cubicBezTo>
                    <a:cubicBezTo>
                      <a:pt x="1612362" y="46931"/>
                      <a:pt x="1610098" y="53085"/>
                      <a:pt x="1608666" y="56844"/>
                    </a:cubicBezTo>
                    <a:cubicBezTo>
                      <a:pt x="1607180" y="63753"/>
                      <a:pt x="1606437" y="71258"/>
                      <a:pt x="1606437" y="79358"/>
                    </a:cubicBezTo>
                    <a:lnTo>
                      <a:pt x="1606437" y="352983"/>
                    </a:lnTo>
                    <a:lnTo>
                      <a:pt x="1713425" y="352983"/>
                    </a:lnTo>
                    <a:lnTo>
                      <a:pt x="1713425" y="479679"/>
                    </a:lnTo>
                    <a:lnTo>
                      <a:pt x="1606437" y="479679"/>
                    </a:lnTo>
                    <a:lnTo>
                      <a:pt x="1606437" y="825934"/>
                    </a:lnTo>
                    <a:lnTo>
                      <a:pt x="1463805" y="825934"/>
                    </a:lnTo>
                    <a:close/>
                  </a:path>
                </a:pathLst>
              </a:custGeom>
              <a:effectLst/>
            </p:spPr>
          </p:pic>
        </p:grpSp>
        <p:sp>
          <p:nvSpPr>
            <p:cNvPr id="15" name="자유형 14"/>
            <p:cNvSpPr/>
            <p:nvPr/>
          </p:nvSpPr>
          <p:spPr>
            <a:xfrm>
              <a:off x="4157489" y="2725760"/>
              <a:ext cx="3877023" cy="1004340"/>
            </a:xfrm>
            <a:custGeom>
              <a:avLst/>
              <a:gdLst/>
              <a:ahLst/>
              <a:cxnLst/>
              <a:rect l="l" t="t" r="r" b="b"/>
              <a:pathLst>
                <a:path w="3877023" h="1004340">
                  <a:moveTo>
                    <a:pt x="1844054" y="692857"/>
                  </a:moveTo>
                  <a:lnTo>
                    <a:pt x="2150378" y="692857"/>
                  </a:lnTo>
                  <a:lnTo>
                    <a:pt x="2150378" y="776677"/>
                  </a:lnTo>
                  <a:lnTo>
                    <a:pt x="1844054" y="776677"/>
                  </a:lnTo>
                  <a:close/>
                  <a:moveTo>
                    <a:pt x="1715276" y="595321"/>
                  </a:moveTo>
                  <a:lnTo>
                    <a:pt x="1715276" y="873451"/>
                  </a:lnTo>
                  <a:lnTo>
                    <a:pt x="2279156" y="873451"/>
                  </a:lnTo>
                  <a:lnTo>
                    <a:pt x="2279156" y="595321"/>
                  </a:lnTo>
                  <a:close/>
                  <a:moveTo>
                    <a:pt x="3362720" y="591511"/>
                  </a:moveTo>
                  <a:lnTo>
                    <a:pt x="3362720" y="668473"/>
                  </a:lnTo>
                  <a:lnTo>
                    <a:pt x="3107450" y="873451"/>
                  </a:lnTo>
                  <a:lnTo>
                    <a:pt x="3280424" y="873451"/>
                  </a:lnTo>
                  <a:lnTo>
                    <a:pt x="3425966" y="757627"/>
                  </a:lnTo>
                  <a:lnTo>
                    <a:pt x="3573794" y="873451"/>
                  </a:lnTo>
                  <a:lnTo>
                    <a:pt x="3746768" y="873451"/>
                  </a:lnTo>
                  <a:lnTo>
                    <a:pt x="3491498" y="668473"/>
                  </a:lnTo>
                  <a:lnTo>
                    <a:pt x="3491498" y="591511"/>
                  </a:lnTo>
                  <a:close/>
                  <a:moveTo>
                    <a:pt x="2401838" y="582367"/>
                  </a:moveTo>
                  <a:lnTo>
                    <a:pt x="2401838" y="664663"/>
                  </a:lnTo>
                  <a:lnTo>
                    <a:pt x="2830082" y="664663"/>
                  </a:lnTo>
                  <a:lnTo>
                    <a:pt x="2830082" y="687523"/>
                  </a:lnTo>
                  <a:lnTo>
                    <a:pt x="2401838" y="687523"/>
                  </a:lnTo>
                  <a:lnTo>
                    <a:pt x="2401838" y="878023"/>
                  </a:lnTo>
                  <a:lnTo>
                    <a:pt x="2718068" y="878023"/>
                  </a:lnTo>
                  <a:cubicBezTo>
                    <a:pt x="2837448" y="878023"/>
                    <a:pt x="2921522" y="875229"/>
                    <a:pt x="2970290" y="869641"/>
                  </a:cubicBezTo>
                  <a:lnTo>
                    <a:pt x="2970290" y="787345"/>
                  </a:lnTo>
                  <a:cubicBezTo>
                    <a:pt x="2915426" y="792933"/>
                    <a:pt x="2834146" y="795727"/>
                    <a:pt x="2726450" y="795727"/>
                  </a:cubicBezTo>
                  <a:lnTo>
                    <a:pt x="2532140" y="795727"/>
                  </a:lnTo>
                  <a:lnTo>
                    <a:pt x="2532140" y="770581"/>
                  </a:lnTo>
                  <a:lnTo>
                    <a:pt x="2960384" y="770581"/>
                  </a:lnTo>
                  <a:lnTo>
                    <a:pt x="2960384" y="582367"/>
                  </a:lnTo>
                  <a:close/>
                  <a:moveTo>
                    <a:pt x="2353832" y="461971"/>
                  </a:moveTo>
                  <a:lnTo>
                    <a:pt x="2353832" y="558745"/>
                  </a:lnTo>
                  <a:lnTo>
                    <a:pt x="3009152" y="558745"/>
                  </a:lnTo>
                  <a:lnTo>
                    <a:pt x="3009152" y="461971"/>
                  </a:lnTo>
                  <a:close/>
                  <a:moveTo>
                    <a:pt x="771158" y="253945"/>
                  </a:moveTo>
                  <a:lnTo>
                    <a:pt x="848120" y="253945"/>
                  </a:lnTo>
                  <a:cubicBezTo>
                    <a:pt x="885204" y="253945"/>
                    <a:pt x="910477" y="258771"/>
                    <a:pt x="923939" y="268423"/>
                  </a:cubicBezTo>
                  <a:cubicBezTo>
                    <a:pt x="937401" y="278075"/>
                    <a:pt x="944132" y="295601"/>
                    <a:pt x="944132" y="321001"/>
                  </a:cubicBezTo>
                  <a:lnTo>
                    <a:pt x="944132" y="487879"/>
                  </a:lnTo>
                  <a:cubicBezTo>
                    <a:pt x="944132" y="516327"/>
                    <a:pt x="938290" y="536647"/>
                    <a:pt x="926606" y="548839"/>
                  </a:cubicBezTo>
                  <a:cubicBezTo>
                    <a:pt x="914922" y="561031"/>
                    <a:pt x="892062" y="567127"/>
                    <a:pt x="858026" y="567127"/>
                  </a:cubicBezTo>
                  <a:lnTo>
                    <a:pt x="771158" y="567127"/>
                  </a:lnTo>
                  <a:close/>
                  <a:moveTo>
                    <a:pt x="275858" y="253945"/>
                  </a:moveTo>
                  <a:lnTo>
                    <a:pt x="352820" y="253945"/>
                  </a:lnTo>
                  <a:cubicBezTo>
                    <a:pt x="389904" y="253945"/>
                    <a:pt x="415177" y="258771"/>
                    <a:pt x="428639" y="268423"/>
                  </a:cubicBezTo>
                  <a:cubicBezTo>
                    <a:pt x="442101" y="278075"/>
                    <a:pt x="448832" y="295601"/>
                    <a:pt x="448832" y="321001"/>
                  </a:cubicBezTo>
                  <a:lnTo>
                    <a:pt x="448832" y="487879"/>
                  </a:lnTo>
                  <a:cubicBezTo>
                    <a:pt x="448832" y="516327"/>
                    <a:pt x="442990" y="536647"/>
                    <a:pt x="431306" y="548839"/>
                  </a:cubicBezTo>
                  <a:cubicBezTo>
                    <a:pt x="419622" y="561031"/>
                    <a:pt x="396762" y="567127"/>
                    <a:pt x="362726" y="567127"/>
                  </a:cubicBezTo>
                  <a:lnTo>
                    <a:pt x="275858" y="567127"/>
                  </a:lnTo>
                  <a:close/>
                  <a:moveTo>
                    <a:pt x="2581670" y="237943"/>
                  </a:moveTo>
                  <a:lnTo>
                    <a:pt x="2781314" y="237943"/>
                  </a:lnTo>
                  <a:lnTo>
                    <a:pt x="2772170" y="337003"/>
                  </a:lnTo>
                  <a:lnTo>
                    <a:pt x="2590052" y="337003"/>
                  </a:lnTo>
                  <a:close/>
                  <a:moveTo>
                    <a:pt x="1104914" y="149551"/>
                  </a:moveTo>
                  <a:lnTo>
                    <a:pt x="1104914" y="253945"/>
                  </a:lnTo>
                  <a:lnTo>
                    <a:pt x="1275602" y="253945"/>
                  </a:lnTo>
                  <a:lnTo>
                    <a:pt x="1275602" y="853639"/>
                  </a:lnTo>
                  <a:lnTo>
                    <a:pt x="1402856" y="853639"/>
                  </a:lnTo>
                  <a:lnTo>
                    <a:pt x="1402856" y="253945"/>
                  </a:lnTo>
                  <a:lnTo>
                    <a:pt x="1573544" y="253945"/>
                  </a:lnTo>
                  <a:lnTo>
                    <a:pt x="1573544" y="149551"/>
                  </a:lnTo>
                  <a:close/>
                  <a:moveTo>
                    <a:pt x="643904" y="149551"/>
                  </a:moveTo>
                  <a:lnTo>
                    <a:pt x="643904" y="853639"/>
                  </a:lnTo>
                  <a:lnTo>
                    <a:pt x="771158" y="853639"/>
                  </a:lnTo>
                  <a:lnTo>
                    <a:pt x="771158" y="671521"/>
                  </a:lnTo>
                  <a:lnTo>
                    <a:pt x="860312" y="671521"/>
                  </a:lnTo>
                  <a:cubicBezTo>
                    <a:pt x="925336" y="671521"/>
                    <a:pt x="976771" y="655519"/>
                    <a:pt x="1014617" y="623515"/>
                  </a:cubicBezTo>
                  <a:cubicBezTo>
                    <a:pt x="1052463" y="591511"/>
                    <a:pt x="1071386" y="547823"/>
                    <a:pt x="1071386" y="492451"/>
                  </a:cubicBezTo>
                  <a:lnTo>
                    <a:pt x="1071386" y="304237"/>
                  </a:lnTo>
                  <a:cubicBezTo>
                    <a:pt x="1071386" y="252929"/>
                    <a:pt x="1052844" y="214321"/>
                    <a:pt x="1015760" y="188413"/>
                  </a:cubicBezTo>
                  <a:cubicBezTo>
                    <a:pt x="978676" y="162505"/>
                    <a:pt x="926860" y="149551"/>
                    <a:pt x="860312" y="149551"/>
                  </a:cubicBezTo>
                  <a:close/>
                  <a:moveTo>
                    <a:pt x="148604" y="149551"/>
                  </a:moveTo>
                  <a:lnTo>
                    <a:pt x="148604" y="853639"/>
                  </a:lnTo>
                  <a:lnTo>
                    <a:pt x="275858" y="853639"/>
                  </a:lnTo>
                  <a:lnTo>
                    <a:pt x="275858" y="671521"/>
                  </a:lnTo>
                  <a:lnTo>
                    <a:pt x="365012" y="671521"/>
                  </a:lnTo>
                  <a:cubicBezTo>
                    <a:pt x="430036" y="671521"/>
                    <a:pt x="481471" y="655519"/>
                    <a:pt x="519317" y="623515"/>
                  </a:cubicBezTo>
                  <a:cubicBezTo>
                    <a:pt x="557163" y="591511"/>
                    <a:pt x="576086" y="547823"/>
                    <a:pt x="576086" y="492451"/>
                  </a:cubicBezTo>
                  <a:lnTo>
                    <a:pt x="576086" y="304237"/>
                  </a:lnTo>
                  <a:cubicBezTo>
                    <a:pt x="576086" y="252929"/>
                    <a:pt x="557544" y="214321"/>
                    <a:pt x="520460" y="188413"/>
                  </a:cubicBezTo>
                  <a:cubicBezTo>
                    <a:pt x="483376" y="162505"/>
                    <a:pt x="431560" y="149551"/>
                    <a:pt x="365012" y="149551"/>
                  </a:cubicBezTo>
                  <a:close/>
                  <a:moveTo>
                    <a:pt x="3084590" y="141169"/>
                  </a:moveTo>
                  <a:lnTo>
                    <a:pt x="3084590" y="243277"/>
                  </a:lnTo>
                  <a:lnTo>
                    <a:pt x="3370340" y="243277"/>
                  </a:lnTo>
                  <a:lnTo>
                    <a:pt x="3370340" y="296617"/>
                  </a:lnTo>
                  <a:lnTo>
                    <a:pt x="3083828" y="296617"/>
                  </a:lnTo>
                  <a:lnTo>
                    <a:pt x="3083828" y="572461"/>
                  </a:lnTo>
                  <a:lnTo>
                    <a:pt x="3182126" y="572461"/>
                  </a:lnTo>
                  <a:cubicBezTo>
                    <a:pt x="3343670" y="572461"/>
                    <a:pt x="3459748" y="559507"/>
                    <a:pt x="3530360" y="533599"/>
                  </a:cubicBezTo>
                  <a:lnTo>
                    <a:pt x="3530360" y="425395"/>
                  </a:lnTo>
                  <a:cubicBezTo>
                    <a:pt x="3493276" y="439619"/>
                    <a:pt x="3443492" y="450160"/>
                    <a:pt x="3381008" y="457018"/>
                  </a:cubicBezTo>
                  <a:cubicBezTo>
                    <a:pt x="3318524" y="463876"/>
                    <a:pt x="3262390" y="467305"/>
                    <a:pt x="3212606" y="467305"/>
                  </a:cubicBezTo>
                  <a:lnTo>
                    <a:pt x="3212606" y="397963"/>
                  </a:lnTo>
                  <a:lnTo>
                    <a:pt x="3499118" y="397963"/>
                  </a:lnTo>
                  <a:lnTo>
                    <a:pt x="3499118" y="141169"/>
                  </a:lnTo>
                  <a:close/>
                  <a:moveTo>
                    <a:pt x="2377454" y="141169"/>
                  </a:moveTo>
                  <a:lnTo>
                    <a:pt x="2377454" y="237943"/>
                  </a:lnTo>
                  <a:lnTo>
                    <a:pt x="2452892" y="237943"/>
                  </a:lnTo>
                  <a:lnTo>
                    <a:pt x="2461274" y="337003"/>
                  </a:lnTo>
                  <a:lnTo>
                    <a:pt x="2369834" y="337003"/>
                  </a:lnTo>
                  <a:lnTo>
                    <a:pt x="2369834" y="433777"/>
                  </a:lnTo>
                  <a:lnTo>
                    <a:pt x="2993150" y="433777"/>
                  </a:lnTo>
                  <a:lnTo>
                    <a:pt x="2993150" y="337003"/>
                  </a:lnTo>
                  <a:lnTo>
                    <a:pt x="2900948" y="337003"/>
                  </a:lnTo>
                  <a:lnTo>
                    <a:pt x="2910092" y="237943"/>
                  </a:lnTo>
                  <a:lnTo>
                    <a:pt x="2985530" y="237943"/>
                  </a:lnTo>
                  <a:lnTo>
                    <a:pt x="2985530" y="141169"/>
                  </a:lnTo>
                  <a:close/>
                  <a:moveTo>
                    <a:pt x="1639076" y="141169"/>
                  </a:moveTo>
                  <a:lnTo>
                    <a:pt x="1639076" y="563317"/>
                  </a:lnTo>
                  <a:lnTo>
                    <a:pt x="1673366" y="563317"/>
                  </a:lnTo>
                  <a:cubicBezTo>
                    <a:pt x="1716546" y="563317"/>
                    <a:pt x="1769251" y="560904"/>
                    <a:pt x="1831481" y="556078"/>
                  </a:cubicBezTo>
                  <a:cubicBezTo>
                    <a:pt x="1893711" y="551252"/>
                    <a:pt x="1940066" y="543505"/>
                    <a:pt x="1970546" y="532837"/>
                  </a:cubicBezTo>
                  <a:lnTo>
                    <a:pt x="1970546" y="429967"/>
                  </a:lnTo>
                  <a:cubicBezTo>
                    <a:pt x="1914158" y="446223"/>
                    <a:pt x="1845578" y="454859"/>
                    <a:pt x="1764806" y="455875"/>
                  </a:cubicBezTo>
                  <a:lnTo>
                    <a:pt x="1764806" y="390343"/>
                  </a:lnTo>
                  <a:lnTo>
                    <a:pt x="1910348" y="390343"/>
                  </a:lnTo>
                  <a:lnTo>
                    <a:pt x="1910348" y="291283"/>
                  </a:lnTo>
                  <a:lnTo>
                    <a:pt x="1764806" y="291283"/>
                  </a:lnTo>
                  <a:lnTo>
                    <a:pt x="1764806" y="243277"/>
                  </a:lnTo>
                  <a:lnTo>
                    <a:pt x="1941590" y="243277"/>
                  </a:lnTo>
                  <a:lnTo>
                    <a:pt x="1941590" y="141169"/>
                  </a:lnTo>
                  <a:close/>
                  <a:moveTo>
                    <a:pt x="3586748" y="138121"/>
                  </a:moveTo>
                  <a:lnTo>
                    <a:pt x="3586748" y="588463"/>
                  </a:lnTo>
                  <a:lnTo>
                    <a:pt x="3715526" y="588463"/>
                  </a:lnTo>
                  <a:lnTo>
                    <a:pt x="3715526" y="138121"/>
                  </a:lnTo>
                  <a:close/>
                  <a:moveTo>
                    <a:pt x="2154188" y="138121"/>
                  </a:moveTo>
                  <a:lnTo>
                    <a:pt x="2154188" y="558745"/>
                  </a:lnTo>
                  <a:lnTo>
                    <a:pt x="2279156" y="558745"/>
                  </a:lnTo>
                  <a:lnTo>
                    <a:pt x="2279156" y="138121"/>
                  </a:lnTo>
                  <a:close/>
                  <a:moveTo>
                    <a:pt x="2002550" y="138121"/>
                  </a:moveTo>
                  <a:lnTo>
                    <a:pt x="2002550" y="276805"/>
                  </a:lnTo>
                  <a:lnTo>
                    <a:pt x="1932446" y="276805"/>
                  </a:lnTo>
                  <a:lnTo>
                    <a:pt x="1932446" y="381199"/>
                  </a:lnTo>
                  <a:lnTo>
                    <a:pt x="2002550" y="381199"/>
                  </a:lnTo>
                  <a:lnTo>
                    <a:pt x="2002550" y="558745"/>
                  </a:lnTo>
                  <a:lnTo>
                    <a:pt x="2127518" y="558745"/>
                  </a:lnTo>
                  <a:lnTo>
                    <a:pt x="2127518" y="138121"/>
                  </a:lnTo>
                  <a:close/>
                  <a:moveTo>
                    <a:pt x="0" y="0"/>
                  </a:moveTo>
                  <a:lnTo>
                    <a:pt x="3877023" y="0"/>
                  </a:lnTo>
                  <a:lnTo>
                    <a:pt x="3877023" y="1004340"/>
                  </a:lnTo>
                  <a:lnTo>
                    <a:pt x="0" y="1004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0" y="1867934"/>
            <a:ext cx="12192000" cy="160563"/>
          </a:xfrm>
          <a:prstGeom prst="rect">
            <a:avLst/>
          </a:prstGeom>
          <a:solidFill>
            <a:srgbClr val="97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093627" y="2405851"/>
            <a:ext cx="10004746" cy="3810641"/>
            <a:chOff x="1989391" y="2932642"/>
            <a:chExt cx="7992342" cy="30441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391" y="2932642"/>
              <a:ext cx="2560000" cy="144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562" y="2932642"/>
              <a:ext cx="2560000" cy="1440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391" y="4536792"/>
              <a:ext cx="2560000" cy="1440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562" y="4536792"/>
              <a:ext cx="2560000" cy="1440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733" y="4536792"/>
              <a:ext cx="2560000" cy="14400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733" y="2932642"/>
              <a:ext cx="2560000" cy="144000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C04EAAA-B914-4580-9CB3-BF510F8A6238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48782" y="1453626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제목을 입력해보세요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rcRect l="18462" t="41384" r="22464" b="16746"/>
          <a:stretch>
            <a:fillRect/>
          </a:stretch>
        </p:blipFill>
        <p:spPr>
          <a:xfrm rot="21393160">
            <a:off x="4636099" y="1694507"/>
            <a:ext cx="2919803" cy="877127"/>
          </a:xfrm>
          <a:custGeom>
            <a:avLst/>
            <a:gdLst/>
            <a:ahLst/>
            <a:cxnLst/>
            <a:rect l="l" t="t" r="r" b="b"/>
            <a:pathLst>
              <a:path w="2919803" h="877127">
                <a:moveTo>
                  <a:pt x="1202768" y="205587"/>
                </a:moveTo>
                <a:lnTo>
                  <a:pt x="1176672" y="638785"/>
                </a:lnTo>
                <a:lnTo>
                  <a:pt x="1302479" y="646363"/>
                </a:lnTo>
                <a:cubicBezTo>
                  <a:pt x="1350807" y="649274"/>
                  <a:pt x="1388938" y="627553"/>
                  <a:pt x="1416872" y="581198"/>
                </a:cubicBezTo>
                <a:cubicBezTo>
                  <a:pt x="1439536" y="545298"/>
                  <a:pt x="1452771" y="495747"/>
                  <a:pt x="1456578" y="432544"/>
                </a:cubicBezTo>
                <a:cubicBezTo>
                  <a:pt x="1461832" y="345322"/>
                  <a:pt x="1448246" y="284286"/>
                  <a:pt x="1415820" y="249438"/>
                </a:cubicBezTo>
                <a:cubicBezTo>
                  <a:pt x="1395390" y="227530"/>
                  <a:pt x="1365143" y="215369"/>
                  <a:pt x="1325079" y="212955"/>
                </a:cubicBezTo>
                <a:close/>
                <a:moveTo>
                  <a:pt x="2333906" y="138043"/>
                </a:moveTo>
                <a:lnTo>
                  <a:pt x="2514878" y="148945"/>
                </a:lnTo>
                <a:lnTo>
                  <a:pt x="2616396" y="378721"/>
                </a:lnTo>
                <a:lnTo>
                  <a:pt x="2745586" y="162843"/>
                </a:lnTo>
                <a:lnTo>
                  <a:pt x="2919803" y="173338"/>
                </a:lnTo>
                <a:lnTo>
                  <a:pt x="2696606" y="500478"/>
                </a:lnTo>
                <a:lnTo>
                  <a:pt x="2890574" y="877127"/>
                </a:lnTo>
                <a:lnTo>
                  <a:pt x="2707526" y="866100"/>
                </a:lnTo>
                <a:lnTo>
                  <a:pt x="2601128" y="626385"/>
                </a:lnTo>
                <a:lnTo>
                  <a:pt x="2456680" y="850989"/>
                </a:lnTo>
                <a:lnTo>
                  <a:pt x="2279315" y="840304"/>
                </a:lnTo>
                <a:lnTo>
                  <a:pt x="2515854" y="495656"/>
                </a:lnTo>
                <a:close/>
                <a:moveTo>
                  <a:pt x="358185" y="19026"/>
                </a:moveTo>
                <a:lnTo>
                  <a:pt x="520829" y="28823"/>
                </a:lnTo>
                <a:lnTo>
                  <a:pt x="743610" y="496590"/>
                </a:lnTo>
                <a:lnTo>
                  <a:pt x="770881" y="43886"/>
                </a:lnTo>
                <a:lnTo>
                  <a:pt x="918846" y="52800"/>
                </a:lnTo>
                <a:lnTo>
                  <a:pt x="876497" y="755799"/>
                </a:lnTo>
                <a:lnTo>
                  <a:pt x="723226" y="746566"/>
                </a:lnTo>
                <a:lnTo>
                  <a:pt x="492713" y="265840"/>
                </a:lnTo>
                <a:lnTo>
                  <a:pt x="464692" y="730992"/>
                </a:lnTo>
                <a:lnTo>
                  <a:pt x="315836" y="722024"/>
                </a:lnTo>
                <a:close/>
                <a:moveTo>
                  <a:pt x="42349" y="0"/>
                </a:moveTo>
                <a:lnTo>
                  <a:pt x="201010" y="9557"/>
                </a:lnTo>
                <a:lnTo>
                  <a:pt x="158661" y="712556"/>
                </a:lnTo>
                <a:lnTo>
                  <a:pt x="0" y="702998"/>
                </a:lnTo>
                <a:close/>
                <a:moveTo>
                  <a:pt x="1747227" y="102408"/>
                </a:moveTo>
                <a:lnTo>
                  <a:pt x="2256287" y="133074"/>
                </a:lnTo>
                <a:lnTo>
                  <a:pt x="2247911" y="272125"/>
                </a:lnTo>
                <a:lnTo>
                  <a:pt x="1894838" y="250856"/>
                </a:lnTo>
                <a:lnTo>
                  <a:pt x="1887159" y="378319"/>
                </a:lnTo>
                <a:lnTo>
                  <a:pt x="2210525" y="397799"/>
                </a:lnTo>
                <a:lnTo>
                  <a:pt x="2202256" y="535067"/>
                </a:lnTo>
                <a:lnTo>
                  <a:pt x="1878890" y="515587"/>
                </a:lnTo>
                <a:lnTo>
                  <a:pt x="1869171" y="676922"/>
                </a:lnTo>
                <a:lnTo>
                  <a:pt x="2237105" y="699087"/>
                </a:lnTo>
                <a:lnTo>
                  <a:pt x="2228783" y="837246"/>
                </a:lnTo>
                <a:lnTo>
                  <a:pt x="1704862" y="805685"/>
                </a:lnTo>
                <a:close/>
                <a:moveTo>
                  <a:pt x="1054943" y="60705"/>
                </a:moveTo>
                <a:lnTo>
                  <a:pt x="1358672" y="79001"/>
                </a:lnTo>
                <a:cubicBezTo>
                  <a:pt x="1462161" y="85236"/>
                  <a:pt x="1535726" y="129430"/>
                  <a:pt x="1579364" y="211584"/>
                </a:cubicBezTo>
                <a:cubicBezTo>
                  <a:pt x="1611288" y="271934"/>
                  <a:pt x="1624646" y="345350"/>
                  <a:pt x="1619436" y="431830"/>
                </a:cubicBezTo>
                <a:cubicBezTo>
                  <a:pt x="1613763" y="526006"/>
                  <a:pt x="1589843" y="604491"/>
                  <a:pt x="1547677" y="667284"/>
                </a:cubicBezTo>
                <a:cubicBezTo>
                  <a:pt x="1492426" y="749911"/>
                  <a:pt x="1413844" y="788154"/>
                  <a:pt x="1311933" y="782015"/>
                </a:cubicBezTo>
                <a:lnTo>
                  <a:pt x="1012578" y="763982"/>
                </a:lnTo>
                <a:close/>
              </a:path>
            </a:pathLst>
          </a:custGeom>
        </p:spPr>
      </p:pic>
      <p:sp>
        <p:nvSpPr>
          <p:cNvPr id="7" name="직사각형 6"/>
          <p:cNvSpPr/>
          <p:nvPr/>
        </p:nvSpPr>
        <p:spPr>
          <a:xfrm>
            <a:off x="4612369" y="2658626"/>
            <a:ext cx="2967263" cy="33118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42894" y="2790560"/>
            <a:ext cx="2706213" cy="3048000"/>
          </a:xfrm>
          <a:prstGeom prst="rect">
            <a:avLst/>
          </a:prstGeom>
          <a:noFill/>
          <a:ln>
            <a:solidFill>
              <a:srgbClr val="90C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63830" y="3217693"/>
            <a:ext cx="86434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프롤로그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2808" y="3689182"/>
            <a:ext cx="130638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CHAPTER 01</a:t>
            </a:r>
            <a:endParaRPr lang="ko-KR" altLang="en-US" sz="1400" dirty="0">
              <a:solidFill>
                <a:srgbClr val="015DB2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2808" y="4160671"/>
            <a:ext cx="130638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CHAPTER 02</a:t>
            </a:r>
            <a:endParaRPr lang="ko-KR" altLang="en-US" sz="1400" dirty="0">
              <a:solidFill>
                <a:srgbClr val="015DB2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808" y="4632160"/>
            <a:ext cx="130638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CHAPTER 03</a:t>
            </a:r>
            <a:endParaRPr lang="ko-KR" altLang="en-US" sz="1400" dirty="0">
              <a:solidFill>
                <a:srgbClr val="015DB2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3833" y="5103650"/>
            <a:ext cx="86434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에필로그</a:t>
            </a:r>
            <a:endParaRPr lang="ko-KR" altLang="en-US" sz="1400" dirty="0">
              <a:solidFill>
                <a:srgbClr val="015DB2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443" y="223052"/>
            <a:ext cx="11603115" cy="64118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9097B79-981A-43B7-ADC9-37EE1D792ED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4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5678" y="151671"/>
            <a:ext cx="117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</a:t>
            </a:r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제목 입력란</a:t>
            </a:r>
          </a:p>
        </p:txBody>
      </p:sp>
      <p:sp>
        <p:nvSpPr>
          <p:cNvPr id="46" name="눈물 방울 45"/>
          <p:cNvSpPr/>
          <p:nvPr/>
        </p:nvSpPr>
        <p:spPr>
          <a:xfrm rot="18927850">
            <a:off x="430989" y="1676857"/>
            <a:ext cx="406261" cy="406261"/>
          </a:xfrm>
          <a:prstGeom prst="teardrop">
            <a:avLst>
              <a:gd name="adj" fmla="val 121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20" y="2887616"/>
            <a:ext cx="653877" cy="51323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73" y="2115202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01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373" y="3412953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02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 rot="2303643">
            <a:off x="500693" y="4062261"/>
            <a:ext cx="176437" cy="648482"/>
            <a:chOff x="9963807" y="1909191"/>
            <a:chExt cx="1060705" cy="3898557"/>
          </a:xfrm>
        </p:grpSpPr>
        <p:sp>
          <p:nvSpPr>
            <p:cNvPr id="53" name="이등변 삼각형 52"/>
            <p:cNvSpPr/>
            <p:nvPr/>
          </p:nvSpPr>
          <p:spPr>
            <a:xfrm flipV="1">
              <a:off x="9963807" y="4893348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63807" y="2422979"/>
              <a:ext cx="1060704" cy="236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963808" y="1909191"/>
              <a:ext cx="1060704" cy="412021"/>
            </a:xfrm>
            <a:prstGeom prst="roundRect">
              <a:avLst>
                <a:gd name="adj" fmla="val 345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63807" y="2115201"/>
              <a:ext cx="1060704" cy="206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373" y="4710704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03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365188" y="5445669"/>
            <a:ext cx="531543" cy="528908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3373" y="6008456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04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8602" y="354381"/>
            <a:ext cx="63671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15DB2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01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93236" y="83555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소제목을 입력하세요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6331465" y="1166646"/>
            <a:ext cx="7909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30143" y="1879987"/>
            <a:ext cx="4193628" cy="426013"/>
          </a:xfrm>
          <a:prstGeom prst="rect">
            <a:avLst/>
          </a:prstGeom>
          <a:solidFill>
            <a:srgbClr val="015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148640" y="1935415"/>
            <a:ext cx="315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특징을 입력해보세요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204138" y="1911517"/>
            <a:ext cx="967288" cy="9672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15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192910" y="2357184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동그라미 안에 관련 아이콘을 넣으면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센스 넘치는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 수 있다는 엄청난 사실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30143" y="3417112"/>
            <a:ext cx="4193628" cy="426013"/>
          </a:xfrm>
          <a:prstGeom prst="rect">
            <a:avLst/>
          </a:prstGeom>
          <a:solidFill>
            <a:srgbClr val="015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148640" y="3472540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일곱 가지 영양소가 한번에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204138" y="3448642"/>
            <a:ext cx="967288" cy="9672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15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92909" y="3894309"/>
            <a:ext cx="359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내용은 특징 예시로 일곱 가지는 마음대로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지어낸 것으로 실제 음료와는 무관한 사실입니다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30143" y="4954236"/>
            <a:ext cx="4193628" cy="426013"/>
          </a:xfrm>
          <a:prstGeom prst="rect">
            <a:avLst/>
          </a:prstGeom>
          <a:solidFill>
            <a:srgbClr val="015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148640" y="5009664"/>
            <a:ext cx="3156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세번째 특징을 입력해보세요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04138" y="4985766"/>
            <a:ext cx="967288" cy="9672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15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2910" y="5431433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동그라미 안에 관련 아이콘을 넣으면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센스 넘치는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 수 있다는 엄청난 사실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66129" y="3478372"/>
            <a:ext cx="622286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15DB2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7</a:t>
            </a:r>
            <a:endParaRPr lang="ko-KR" altLang="en-US" sz="5400" b="1" dirty="0">
              <a:solidFill>
                <a:schemeClr val="bg2">
                  <a:lumMod val="2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4727" l="6250" r="89844">
                        <a14:foregroundMark x1="54883" y1="12695" x2="54883" y2="126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8747" y="2047624"/>
            <a:ext cx="708670" cy="70867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4727" l="6250" r="89844">
                        <a14:foregroundMark x1="54883" y1="12695" x2="54883" y2="126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8747" y="5115075"/>
            <a:ext cx="708670" cy="70867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2A7FC70-40BB-44F1-B876-66DBA0FE8F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5678" y="151671"/>
            <a:ext cx="117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PPT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제목 입력란</a:t>
            </a:r>
          </a:p>
        </p:txBody>
      </p:sp>
      <p:sp>
        <p:nvSpPr>
          <p:cNvPr id="46" name="눈물 방울 45"/>
          <p:cNvSpPr/>
          <p:nvPr/>
        </p:nvSpPr>
        <p:spPr>
          <a:xfrm rot="18927850">
            <a:off x="430989" y="1676857"/>
            <a:ext cx="406261" cy="406261"/>
          </a:xfrm>
          <a:prstGeom prst="teardrop">
            <a:avLst>
              <a:gd name="adj" fmla="val 121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20" y="2887616"/>
            <a:ext cx="653877" cy="51323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73" y="2115202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373" y="3412953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58" name="그룹 57"/>
          <p:cNvGrpSpPr/>
          <p:nvPr/>
        </p:nvGrpSpPr>
        <p:grpSpPr>
          <a:xfrm rot="2303643">
            <a:off x="500693" y="4062261"/>
            <a:ext cx="176437" cy="648482"/>
            <a:chOff x="9963807" y="1909191"/>
            <a:chExt cx="1060705" cy="3898557"/>
          </a:xfrm>
        </p:grpSpPr>
        <p:sp>
          <p:nvSpPr>
            <p:cNvPr id="53" name="이등변 삼각형 52"/>
            <p:cNvSpPr/>
            <p:nvPr/>
          </p:nvSpPr>
          <p:spPr>
            <a:xfrm flipV="1">
              <a:off x="9963807" y="4893348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63807" y="2422979"/>
              <a:ext cx="1060704" cy="236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963808" y="1909191"/>
              <a:ext cx="1060704" cy="412021"/>
            </a:xfrm>
            <a:prstGeom prst="roundRect">
              <a:avLst>
                <a:gd name="adj" fmla="val 345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63807" y="2115201"/>
              <a:ext cx="1060704" cy="206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373" y="4710704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365188" y="5445669"/>
            <a:ext cx="531543" cy="528908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373" y="6008456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8601" y="354381"/>
            <a:ext cx="63671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15DB2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옛날사진관5" panose="02020600000000000000" pitchFamily="18" charset="-127"/>
              <a:ea typeface="a옛날사진관5" panose="02020600000000000000" pitchFamily="18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93236" y="83555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소제목을 입력하세요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6331465" y="1166646"/>
            <a:ext cx="7909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99190" y="2187360"/>
            <a:ext cx="131157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pc="-150">
                <a:solidFill>
                  <a:srgbClr val="07459C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pPr algn="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음료수 홈페이지</a:t>
            </a:r>
          </a:p>
        </p:txBody>
      </p:sp>
      <p:sp>
        <p:nvSpPr>
          <p:cNvPr id="45" name="이등변 삼각형 44"/>
          <p:cNvSpPr/>
          <p:nvPr/>
        </p:nvSpPr>
        <p:spPr>
          <a:xfrm>
            <a:off x="7678935" y="3878728"/>
            <a:ext cx="1071957" cy="1368021"/>
          </a:xfrm>
          <a:prstGeom prst="triangle">
            <a:avLst/>
          </a:prstGeom>
          <a:solidFill>
            <a:srgbClr val="07459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>
            <a:off x="8290221" y="2875882"/>
            <a:ext cx="1857769" cy="2370867"/>
          </a:xfrm>
          <a:prstGeom prst="triangle">
            <a:avLst/>
          </a:prstGeom>
          <a:solidFill>
            <a:srgbClr val="B3D6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>
            <a:off x="9541403" y="3748270"/>
            <a:ext cx="1174181" cy="1498479"/>
          </a:xfrm>
          <a:prstGeom prst="triangle">
            <a:avLst/>
          </a:prstGeom>
          <a:solidFill>
            <a:srgbClr val="81A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149864" y="5246749"/>
            <a:ext cx="41005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15415" y="218736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pc="-150">
                <a:solidFill>
                  <a:srgbClr val="07459C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pPr algn="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음료수 홈페이지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12938" y="530861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pc="-150">
                <a:solidFill>
                  <a:srgbClr val="07459C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924242" y="5308618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pc="-150">
                <a:solidFill>
                  <a:srgbClr val="07459C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53418" y="530861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pc="-150">
                <a:solidFill>
                  <a:srgbClr val="07459C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>
            <a:off x="2417566" y="3417950"/>
            <a:ext cx="1433014" cy="1828799"/>
          </a:xfrm>
          <a:prstGeom prst="triangle">
            <a:avLst/>
          </a:prstGeom>
          <a:solidFill>
            <a:srgbClr val="B3D6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>
            <a:off x="3243993" y="2875882"/>
            <a:ext cx="1857769" cy="2370867"/>
          </a:xfrm>
          <a:prstGeom prst="triangle">
            <a:avLst/>
          </a:prstGeom>
          <a:solidFill>
            <a:srgbClr val="81A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>
            <a:off x="4495175" y="3748270"/>
            <a:ext cx="1174181" cy="1498479"/>
          </a:xfrm>
          <a:prstGeom prst="triangle">
            <a:avLst/>
          </a:prstGeom>
          <a:solidFill>
            <a:srgbClr val="07459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103636" y="5246749"/>
            <a:ext cx="41005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36706" y="530861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pc="-150">
                <a:solidFill>
                  <a:srgbClr val="07459C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54135" y="5308618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pc="-150">
                <a:solidFill>
                  <a:srgbClr val="07459C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7190" y="530861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pc="-150">
                <a:solidFill>
                  <a:srgbClr val="07459C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038234" y="2780349"/>
            <a:ext cx="231316" cy="2313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81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084461" y="2780349"/>
            <a:ext cx="231316" cy="2313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B3D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99150" y="5908628"/>
            <a:ext cx="645561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>
              <a:defRPr spc="-150">
                <a:solidFill>
                  <a:schemeClr val="bg2">
                    <a:lumMod val="25000"/>
                  </a:schemeClr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pPr algn="ctr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슬라이드의 중심문장을 여기에 입력해보세요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68805" y="1757309"/>
            <a:ext cx="2415172" cy="426013"/>
            <a:chOff x="5440383" y="1410733"/>
            <a:chExt cx="2415172" cy="426013"/>
          </a:xfrm>
        </p:grpSpPr>
        <p:sp>
          <p:nvSpPr>
            <p:cNvPr id="91" name="직사각형 90"/>
            <p:cNvSpPr/>
            <p:nvPr/>
          </p:nvSpPr>
          <p:spPr>
            <a:xfrm>
              <a:off x="5440383" y="1410733"/>
              <a:ext cx="2415172" cy="426013"/>
            </a:xfrm>
            <a:prstGeom prst="rect">
              <a:avLst/>
            </a:prstGeom>
            <a:solidFill>
              <a:srgbClr val="015D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36126" y="1441680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pc="-150">
                  <a:solidFill>
                    <a:srgbClr val="07459C"/>
                  </a:solidFill>
                  <a:latin typeface="THE명품고딕M" panose="02020603020101020101" pitchFamily="18" charset="-127"/>
                  <a:ea typeface="THE명품고딕M" panose="02020603020101020101" pitchFamily="18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그래프</a:t>
              </a:r>
              <a:r>
                <a:rPr lang="en-US" altLang="ko-KR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포카리에</a:t>
              </a:r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관하여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011519" y="1757309"/>
            <a:ext cx="2415172" cy="426013"/>
            <a:chOff x="5440383" y="1410733"/>
            <a:chExt cx="2415172" cy="426013"/>
          </a:xfrm>
        </p:grpSpPr>
        <p:sp>
          <p:nvSpPr>
            <p:cNvPr id="93" name="직사각형 92"/>
            <p:cNvSpPr/>
            <p:nvPr/>
          </p:nvSpPr>
          <p:spPr>
            <a:xfrm>
              <a:off x="5440383" y="1410733"/>
              <a:ext cx="2415172" cy="426013"/>
            </a:xfrm>
            <a:prstGeom prst="rect">
              <a:avLst/>
            </a:prstGeom>
            <a:solidFill>
              <a:srgbClr val="015D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20097" y="1441680"/>
              <a:ext cx="2255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pc="-150">
                  <a:solidFill>
                    <a:srgbClr val="07459C"/>
                  </a:solidFill>
                  <a:latin typeface="THE명품고딕M" panose="02020603020101020101" pitchFamily="18" charset="-127"/>
                  <a:ea typeface="THE명품고딕M" panose="02020603020101020101" pitchFamily="18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그래프</a:t>
              </a:r>
              <a:r>
                <a:rPr lang="en-US" altLang="ko-KR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스웨트에</a:t>
              </a:r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관하여</a:t>
              </a: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21CF4B40-E852-400F-A64C-2C5C5F8B74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5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5678" y="151671"/>
            <a:ext cx="117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PPT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제목 입력란</a:t>
            </a:r>
          </a:p>
        </p:txBody>
      </p:sp>
      <p:sp>
        <p:nvSpPr>
          <p:cNvPr id="46" name="눈물 방울 45"/>
          <p:cNvSpPr/>
          <p:nvPr/>
        </p:nvSpPr>
        <p:spPr>
          <a:xfrm rot="18927850">
            <a:off x="430989" y="1676857"/>
            <a:ext cx="406261" cy="406261"/>
          </a:xfrm>
          <a:prstGeom prst="teardrop">
            <a:avLst>
              <a:gd name="adj" fmla="val 121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20" y="2887616"/>
            <a:ext cx="653877" cy="51323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73" y="2115202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373" y="3412953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58" name="그룹 57"/>
          <p:cNvGrpSpPr/>
          <p:nvPr/>
        </p:nvGrpSpPr>
        <p:grpSpPr>
          <a:xfrm rot="2303643">
            <a:off x="500693" y="4062261"/>
            <a:ext cx="176437" cy="648482"/>
            <a:chOff x="9963807" y="1909191"/>
            <a:chExt cx="1060705" cy="3898557"/>
          </a:xfrm>
        </p:grpSpPr>
        <p:sp>
          <p:nvSpPr>
            <p:cNvPr id="53" name="이등변 삼각형 52"/>
            <p:cNvSpPr/>
            <p:nvPr/>
          </p:nvSpPr>
          <p:spPr>
            <a:xfrm flipV="1">
              <a:off x="9963807" y="4893348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63807" y="2422979"/>
              <a:ext cx="1060704" cy="236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963808" y="1909191"/>
              <a:ext cx="1060704" cy="412021"/>
            </a:xfrm>
            <a:prstGeom prst="roundRect">
              <a:avLst>
                <a:gd name="adj" fmla="val 345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63807" y="2115201"/>
              <a:ext cx="1060704" cy="206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373" y="4710704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365188" y="5445669"/>
            <a:ext cx="531543" cy="528908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373" y="6008456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8601" y="354381"/>
            <a:ext cx="63671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15DB2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옛날사진관5" panose="02020600000000000000" pitchFamily="18" charset="-127"/>
              <a:ea typeface="a옛날사진관5" panose="02020600000000000000" pitchFamily="18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93236" y="83555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소제목을 입력하세요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347263" y="1423210"/>
            <a:ext cx="6759391" cy="1061543"/>
            <a:chOff x="2716305" y="1647215"/>
            <a:chExt cx="6759391" cy="1061543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2716305" y="2163381"/>
              <a:ext cx="6759391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/>
              <a:tailEnd type="triangle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364637" y="1647215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반대개념</a:t>
              </a:r>
              <a:r>
                <a:rPr lang="en-US" altLang="ko-KR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44402" y="1647215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반대개념</a:t>
              </a:r>
              <a:r>
                <a:rPr lang="en-US" altLang="ko-KR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3780137" y="2033995"/>
              <a:ext cx="287393" cy="287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D6F2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116844" y="2033995"/>
              <a:ext cx="287393" cy="287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D6F2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5948490" y="2033995"/>
              <a:ext cx="287393" cy="287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D6F2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54417" y="2400981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좌극단형</a:t>
              </a:r>
              <a:endPara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61233" y="2400981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우극단형</a:t>
              </a:r>
              <a:endPara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66335" y="240098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중간형</a:t>
              </a:r>
              <a:endPara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230344" y="2803535"/>
            <a:ext cx="6993228" cy="3593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0344" y="2803535"/>
            <a:ext cx="6993228" cy="3593206"/>
          </a:xfrm>
          <a:prstGeom prst="rect">
            <a:avLst/>
          </a:prstGeom>
          <a:solidFill>
            <a:schemeClr val="bg1">
              <a:alpha val="30000"/>
            </a:schemeClr>
          </a:solidFill>
          <a:ln w="57150">
            <a:solidFill>
              <a:srgbClr val="B3D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667671" y="3099749"/>
            <a:ext cx="1136975" cy="450761"/>
            <a:chOff x="2095543" y="3232597"/>
            <a:chExt cx="1136975" cy="450761"/>
          </a:xfrm>
        </p:grpSpPr>
        <p:sp>
          <p:nvSpPr>
            <p:cNvPr id="85" name="직사각형 84"/>
            <p:cNvSpPr/>
            <p:nvPr/>
          </p:nvSpPr>
          <p:spPr>
            <a:xfrm>
              <a:off x="2095543" y="3232597"/>
              <a:ext cx="1136975" cy="4507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94615" y="3304088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좌극단형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573534" y="3099749"/>
            <a:ext cx="1136975" cy="450761"/>
            <a:chOff x="4001406" y="3232597"/>
            <a:chExt cx="1136975" cy="450761"/>
          </a:xfrm>
        </p:grpSpPr>
        <p:sp>
          <p:nvSpPr>
            <p:cNvPr id="95" name="직사각형 94"/>
            <p:cNvSpPr/>
            <p:nvPr/>
          </p:nvSpPr>
          <p:spPr>
            <a:xfrm>
              <a:off x="4001406" y="3232597"/>
              <a:ext cx="1136975" cy="4507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53942" y="330408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중간형</a:t>
              </a:r>
              <a:endPara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479397" y="3099749"/>
            <a:ext cx="1136975" cy="450761"/>
            <a:chOff x="6154814" y="3232597"/>
            <a:chExt cx="1136975" cy="450761"/>
          </a:xfrm>
        </p:grpSpPr>
        <p:sp>
          <p:nvSpPr>
            <p:cNvPr id="98" name="직사각형 97"/>
            <p:cNvSpPr/>
            <p:nvPr/>
          </p:nvSpPr>
          <p:spPr>
            <a:xfrm>
              <a:off x="6154814" y="3232597"/>
              <a:ext cx="1136975" cy="4507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48840" y="3304086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우극단형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551213" y="3833845"/>
            <a:ext cx="871052" cy="450761"/>
            <a:chOff x="715270" y="3966693"/>
            <a:chExt cx="871052" cy="450761"/>
          </a:xfrm>
        </p:grpSpPr>
        <p:sp>
          <p:nvSpPr>
            <p:cNvPr id="101" name="직사각형 100"/>
            <p:cNvSpPr/>
            <p:nvPr/>
          </p:nvSpPr>
          <p:spPr>
            <a:xfrm>
              <a:off x="715270" y="3966693"/>
              <a:ext cx="871052" cy="450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3279" y="4038184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</a:t>
              </a:r>
              <a:r>
                <a:rPr lang="en-US" altLang="ko-KR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396923" y="3826925"/>
            <a:ext cx="167846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어쩌고 저쩌고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이러쿵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저러쿵</a:t>
            </a:r>
            <a:endParaRPr lang="ko-KR" altLang="en-US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551213" y="4722487"/>
            <a:ext cx="871052" cy="450761"/>
            <a:chOff x="715270" y="3966693"/>
            <a:chExt cx="871052" cy="450761"/>
          </a:xfrm>
        </p:grpSpPr>
        <p:sp>
          <p:nvSpPr>
            <p:cNvPr id="105" name="직사각형 104"/>
            <p:cNvSpPr/>
            <p:nvPr/>
          </p:nvSpPr>
          <p:spPr>
            <a:xfrm>
              <a:off x="715270" y="3966693"/>
              <a:ext cx="871052" cy="450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53279" y="4038184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</a:t>
              </a:r>
              <a:r>
                <a:rPr lang="en-US" altLang="ko-KR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551213" y="5611129"/>
            <a:ext cx="871052" cy="450761"/>
            <a:chOff x="715270" y="3966693"/>
            <a:chExt cx="871052" cy="450761"/>
          </a:xfrm>
        </p:grpSpPr>
        <p:sp>
          <p:nvSpPr>
            <p:cNvPr id="108" name="직사각형 107"/>
            <p:cNvSpPr/>
            <p:nvPr/>
          </p:nvSpPr>
          <p:spPr>
            <a:xfrm>
              <a:off x="715270" y="3966693"/>
              <a:ext cx="871052" cy="450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53279" y="4038184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</a:t>
              </a:r>
              <a:r>
                <a:rPr lang="en-US" altLang="ko-KR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310579" y="3826925"/>
            <a:ext cx="167846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알고보니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이러쿵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저러쿵</a:t>
            </a:r>
            <a:endParaRPr lang="ko-KR" altLang="en-US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24235" y="3826925"/>
            <a:ext cx="167846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이러니 저러니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그렇다더라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96923" y="4797445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약함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310579" y="4797445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24235" y="4797445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강함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396923" y="5682620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이러이러함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10579" y="5682620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중간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4235" y="5682620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저러저러함</a:t>
            </a:r>
          </a:p>
        </p:txBody>
      </p:sp>
      <p:sp>
        <p:nvSpPr>
          <p:cNvPr id="120" name="눈물 방울 119"/>
          <p:cNvSpPr/>
          <p:nvPr/>
        </p:nvSpPr>
        <p:spPr>
          <a:xfrm rot="18927850">
            <a:off x="3783608" y="3167782"/>
            <a:ext cx="406261" cy="406261"/>
          </a:xfrm>
          <a:prstGeom prst="teardrop">
            <a:avLst>
              <a:gd name="adj" fmla="val 121892"/>
            </a:avLst>
          </a:prstGeom>
          <a:solidFill>
            <a:srgbClr val="2C9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6331465" y="1166646"/>
            <a:ext cx="7909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E137562C-3DBD-433B-9A7C-46899A5B7C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157489" y="2682906"/>
            <a:ext cx="3877023" cy="1047194"/>
            <a:chOff x="4157489" y="2326620"/>
            <a:chExt cx="3877023" cy="1047194"/>
          </a:xfrm>
        </p:grpSpPr>
        <p:sp>
          <p:nvSpPr>
            <p:cNvPr id="2" name="직사각형 1"/>
            <p:cNvSpPr/>
            <p:nvPr/>
          </p:nvSpPr>
          <p:spPr>
            <a:xfrm>
              <a:off x="4157489" y="2369474"/>
              <a:ext cx="3877023" cy="1004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35641" y="2326620"/>
              <a:ext cx="192071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0" dirty="0">
                  <a:solidFill>
                    <a:srgbClr val="90CAFA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Q&amp;A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0CAFA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50353" y="376103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TEAM. PPT UNIV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rcRect l="14731" t="33555" r="16375" b="38210"/>
          <a:stretch>
            <a:fillRect/>
          </a:stretch>
        </p:blipFill>
        <p:spPr>
          <a:xfrm rot="21337400">
            <a:off x="3361391" y="1627934"/>
            <a:ext cx="5469218" cy="1087530"/>
          </a:xfrm>
          <a:custGeom>
            <a:avLst/>
            <a:gdLst/>
            <a:ahLst/>
            <a:cxnLst/>
            <a:rect l="l" t="t" r="r" b="b"/>
            <a:pathLst>
              <a:path w="5703382" h="1134093">
                <a:moveTo>
                  <a:pt x="1648197" y="316424"/>
                </a:moveTo>
                <a:lnTo>
                  <a:pt x="1552018" y="546060"/>
                </a:lnTo>
                <a:lnTo>
                  <a:pt x="1707039" y="557925"/>
                </a:lnTo>
                <a:close/>
                <a:moveTo>
                  <a:pt x="4691423" y="481841"/>
                </a:moveTo>
                <a:cubicBezTo>
                  <a:pt x="4647201" y="478456"/>
                  <a:pt x="4605669" y="491071"/>
                  <a:pt x="4566825" y="519686"/>
                </a:cubicBezTo>
                <a:cubicBezTo>
                  <a:pt x="4531832" y="554790"/>
                  <a:pt x="4511148" y="613981"/>
                  <a:pt x="4504775" y="697258"/>
                </a:cubicBezTo>
                <a:cubicBezTo>
                  <a:pt x="4498448" y="779922"/>
                  <a:pt x="4513204" y="842124"/>
                  <a:pt x="4549041" y="883862"/>
                </a:cubicBezTo>
                <a:cubicBezTo>
                  <a:pt x="4576433" y="915773"/>
                  <a:pt x="4612286" y="933425"/>
                  <a:pt x="4656600" y="936817"/>
                </a:cubicBezTo>
                <a:cubicBezTo>
                  <a:pt x="4700655" y="940189"/>
                  <a:pt x="4737561" y="931464"/>
                  <a:pt x="4767319" y="910643"/>
                </a:cubicBezTo>
                <a:cubicBezTo>
                  <a:pt x="4812131" y="868156"/>
                  <a:pt x="4837693" y="805682"/>
                  <a:pt x="4844004" y="723221"/>
                </a:cubicBezTo>
                <a:cubicBezTo>
                  <a:pt x="4850348" y="640333"/>
                  <a:pt x="4835212" y="577562"/>
                  <a:pt x="4798595" y="534906"/>
                </a:cubicBezTo>
                <a:cubicBezTo>
                  <a:pt x="4771108" y="502894"/>
                  <a:pt x="4735384" y="485205"/>
                  <a:pt x="4691423" y="481841"/>
                </a:cubicBezTo>
                <a:close/>
                <a:moveTo>
                  <a:pt x="677806" y="51791"/>
                </a:moveTo>
                <a:lnTo>
                  <a:pt x="836291" y="63921"/>
                </a:lnTo>
                <a:lnTo>
                  <a:pt x="816380" y="324074"/>
                </a:lnTo>
                <a:lnTo>
                  <a:pt x="1062121" y="342883"/>
                </a:lnTo>
                <a:lnTo>
                  <a:pt x="1082032" y="82729"/>
                </a:lnTo>
                <a:lnTo>
                  <a:pt x="1239626" y="94791"/>
                </a:lnTo>
                <a:lnTo>
                  <a:pt x="1185906" y="796690"/>
                </a:lnTo>
                <a:lnTo>
                  <a:pt x="1028311" y="784629"/>
                </a:lnTo>
                <a:lnTo>
                  <a:pt x="1051763" y="478218"/>
                </a:lnTo>
                <a:lnTo>
                  <a:pt x="806022" y="459410"/>
                </a:lnTo>
                <a:lnTo>
                  <a:pt x="782570" y="765821"/>
                </a:lnTo>
                <a:lnTo>
                  <a:pt x="624085" y="753691"/>
                </a:lnTo>
                <a:close/>
                <a:moveTo>
                  <a:pt x="3690801" y="281960"/>
                </a:moveTo>
                <a:lnTo>
                  <a:pt x="3870070" y="295681"/>
                </a:lnTo>
                <a:lnTo>
                  <a:pt x="3984923" y="605653"/>
                </a:lnTo>
                <a:lnTo>
                  <a:pt x="4133090" y="315811"/>
                </a:lnTo>
                <a:lnTo>
                  <a:pt x="4305848" y="329034"/>
                </a:lnTo>
                <a:lnTo>
                  <a:pt x="4052234" y="751522"/>
                </a:lnTo>
                <a:lnTo>
                  <a:pt x="4032113" y="1014416"/>
                </a:lnTo>
                <a:lnTo>
                  <a:pt x="3873629" y="1002286"/>
                </a:lnTo>
                <a:lnTo>
                  <a:pt x="3893900" y="737431"/>
                </a:lnTo>
                <a:close/>
                <a:moveTo>
                  <a:pt x="2762183" y="210887"/>
                </a:moveTo>
                <a:lnTo>
                  <a:pt x="2919778" y="222949"/>
                </a:lnTo>
                <a:lnTo>
                  <a:pt x="2898397" y="502301"/>
                </a:lnTo>
                <a:lnTo>
                  <a:pt x="3159995" y="241334"/>
                </a:lnTo>
                <a:lnTo>
                  <a:pt x="3352773" y="256089"/>
                </a:lnTo>
                <a:lnTo>
                  <a:pt x="3059882" y="526247"/>
                </a:lnTo>
                <a:lnTo>
                  <a:pt x="3315611" y="959578"/>
                </a:lnTo>
                <a:lnTo>
                  <a:pt x="3120385" y="944636"/>
                </a:lnTo>
                <a:lnTo>
                  <a:pt x="2943815" y="629060"/>
                </a:lnTo>
                <a:lnTo>
                  <a:pt x="2884163" y="688276"/>
                </a:lnTo>
                <a:lnTo>
                  <a:pt x="2866032" y="925169"/>
                </a:lnTo>
                <a:lnTo>
                  <a:pt x="2708437" y="913107"/>
                </a:lnTo>
                <a:close/>
                <a:moveTo>
                  <a:pt x="2073931" y="158211"/>
                </a:moveTo>
                <a:lnTo>
                  <a:pt x="2236395" y="170646"/>
                </a:lnTo>
                <a:lnTo>
                  <a:pt x="2451560" y="641964"/>
                </a:lnTo>
                <a:lnTo>
                  <a:pt x="2486170" y="189762"/>
                </a:lnTo>
                <a:lnTo>
                  <a:pt x="2633970" y="201075"/>
                </a:lnTo>
                <a:lnTo>
                  <a:pt x="2580225" y="903294"/>
                </a:lnTo>
                <a:lnTo>
                  <a:pt x="2427124" y="891577"/>
                </a:lnTo>
                <a:lnTo>
                  <a:pt x="2204438" y="407175"/>
                </a:lnTo>
                <a:lnTo>
                  <a:pt x="2168876" y="871811"/>
                </a:lnTo>
                <a:lnTo>
                  <a:pt x="2020186" y="860431"/>
                </a:lnTo>
                <a:close/>
                <a:moveTo>
                  <a:pt x="1578016" y="120088"/>
                </a:moveTo>
                <a:lnTo>
                  <a:pt x="1752109" y="133412"/>
                </a:lnTo>
                <a:lnTo>
                  <a:pt x="1939389" y="854079"/>
                </a:lnTo>
                <a:lnTo>
                  <a:pt x="1772752" y="841325"/>
                </a:lnTo>
                <a:lnTo>
                  <a:pt x="1739057" y="696503"/>
                </a:lnTo>
                <a:lnTo>
                  <a:pt x="1500647" y="678256"/>
                </a:lnTo>
                <a:lnTo>
                  <a:pt x="1442677" y="816063"/>
                </a:lnTo>
                <a:lnTo>
                  <a:pt x="1279920" y="803606"/>
                </a:lnTo>
                <a:close/>
                <a:moveTo>
                  <a:pt x="10631" y="0"/>
                </a:moveTo>
                <a:lnTo>
                  <a:pt x="581160" y="43666"/>
                </a:lnTo>
                <a:lnTo>
                  <a:pt x="570529" y="182564"/>
                </a:lnTo>
                <a:lnTo>
                  <a:pt x="364507" y="166796"/>
                </a:lnTo>
                <a:lnTo>
                  <a:pt x="321412" y="729868"/>
                </a:lnTo>
                <a:lnTo>
                  <a:pt x="162927" y="717738"/>
                </a:lnTo>
                <a:lnTo>
                  <a:pt x="206022" y="154666"/>
                </a:lnTo>
                <a:lnTo>
                  <a:pt x="0" y="138898"/>
                </a:lnTo>
                <a:close/>
                <a:moveTo>
                  <a:pt x="5144233" y="392837"/>
                </a:moveTo>
                <a:lnTo>
                  <a:pt x="5306280" y="405239"/>
                </a:lnTo>
                <a:lnTo>
                  <a:pt x="5271790" y="855875"/>
                </a:lnTo>
                <a:cubicBezTo>
                  <a:pt x="5268486" y="899039"/>
                  <a:pt x="5276024" y="931344"/>
                  <a:pt x="5294402" y="952789"/>
                </a:cubicBezTo>
                <a:cubicBezTo>
                  <a:pt x="5313335" y="976133"/>
                  <a:pt x="5339690" y="989098"/>
                  <a:pt x="5373469" y="991683"/>
                </a:cubicBezTo>
                <a:cubicBezTo>
                  <a:pt x="5417375" y="995044"/>
                  <a:pt x="5450004" y="987055"/>
                  <a:pt x="5471354" y="967718"/>
                </a:cubicBezTo>
                <a:cubicBezTo>
                  <a:pt x="5492194" y="949825"/>
                  <a:pt x="5504165" y="920599"/>
                  <a:pt x="5507269" y="880041"/>
                </a:cubicBezTo>
                <a:lnTo>
                  <a:pt x="5542227" y="423298"/>
                </a:lnTo>
                <a:lnTo>
                  <a:pt x="5703382" y="435632"/>
                </a:lnTo>
                <a:lnTo>
                  <a:pt x="5668826" y="887131"/>
                </a:lnTo>
                <a:cubicBezTo>
                  <a:pt x="5661948" y="977002"/>
                  <a:pt x="5625740" y="1043041"/>
                  <a:pt x="5560202" y="1085248"/>
                </a:cubicBezTo>
                <a:cubicBezTo>
                  <a:pt x="5519028" y="1123583"/>
                  <a:pt x="5454061" y="1139353"/>
                  <a:pt x="5365304" y="1132560"/>
                </a:cubicBezTo>
                <a:cubicBezTo>
                  <a:pt x="5325172" y="1129489"/>
                  <a:pt x="5287732" y="1120447"/>
                  <a:pt x="5252983" y="1105436"/>
                </a:cubicBezTo>
                <a:cubicBezTo>
                  <a:pt x="5210005" y="1087995"/>
                  <a:pt x="5176083" y="1062500"/>
                  <a:pt x="5151214" y="1028953"/>
                </a:cubicBezTo>
                <a:cubicBezTo>
                  <a:pt x="5133963" y="1005561"/>
                  <a:pt x="5122094" y="975546"/>
                  <a:pt x="5115607" y="938909"/>
                </a:cubicBezTo>
                <a:cubicBezTo>
                  <a:pt x="5108459" y="917605"/>
                  <a:pt x="5106237" y="889285"/>
                  <a:pt x="5108941" y="853948"/>
                </a:cubicBezTo>
                <a:close/>
                <a:moveTo>
                  <a:pt x="4702121" y="342053"/>
                </a:moveTo>
                <a:cubicBezTo>
                  <a:pt x="4776995" y="347784"/>
                  <a:pt x="4841069" y="373174"/>
                  <a:pt x="4894341" y="418224"/>
                </a:cubicBezTo>
                <a:cubicBezTo>
                  <a:pt x="4976689" y="487926"/>
                  <a:pt x="5012442" y="593612"/>
                  <a:pt x="5001599" y="735283"/>
                </a:cubicBezTo>
                <a:cubicBezTo>
                  <a:pt x="4990837" y="875886"/>
                  <a:pt x="4939458" y="974367"/>
                  <a:pt x="4847462" y="1030726"/>
                </a:cubicBezTo>
                <a:cubicBezTo>
                  <a:pt x="4787472" y="1067602"/>
                  <a:pt x="4720262" y="1083191"/>
                  <a:pt x="4645834" y="1077495"/>
                </a:cubicBezTo>
                <a:cubicBezTo>
                  <a:pt x="4571071" y="1071772"/>
                  <a:pt x="4506849" y="1046124"/>
                  <a:pt x="4453170" y="1000548"/>
                </a:cubicBezTo>
                <a:cubicBezTo>
                  <a:pt x="4371730" y="931158"/>
                  <a:pt x="4336400" y="826041"/>
                  <a:pt x="4347180" y="685196"/>
                </a:cubicBezTo>
                <a:cubicBezTo>
                  <a:pt x="4358041" y="543284"/>
                  <a:pt x="4408997" y="444235"/>
                  <a:pt x="4500048" y="388046"/>
                </a:cubicBezTo>
                <a:cubicBezTo>
                  <a:pt x="4559555" y="351628"/>
                  <a:pt x="4626913" y="336297"/>
                  <a:pt x="4702121" y="342053"/>
                </a:cubicBezTo>
                <a:close/>
              </a:path>
            </a:pathLst>
          </a:custGeom>
        </p:spPr>
      </p:pic>
      <p:sp>
        <p:nvSpPr>
          <p:cNvPr id="11" name="직사각형 10"/>
          <p:cNvSpPr/>
          <p:nvPr/>
        </p:nvSpPr>
        <p:spPr>
          <a:xfrm>
            <a:off x="294443" y="223052"/>
            <a:ext cx="11603115" cy="64118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액자 1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FBA0B4-0F51-445B-8935-DA47CCD9C70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8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196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a옛날사진관5</vt:lpstr>
      <vt:lpstr>나눔바른고딕</vt:lpstr>
      <vt:lpstr>a옛날사진관3</vt:lpstr>
      <vt:lpstr>맑은 고딕</vt:lpstr>
      <vt:lpstr>HY견고딕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yougin</dc:creator>
  <cp:lastModifiedBy>정도영</cp:lastModifiedBy>
  <cp:revision>41</cp:revision>
  <dcterms:created xsi:type="dcterms:W3CDTF">2017-06-04T08:40:42Z</dcterms:created>
  <dcterms:modified xsi:type="dcterms:W3CDTF">2018-10-30T01:53:58Z</dcterms:modified>
</cp:coreProperties>
</file>