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6" r:id="rId2"/>
    <p:sldId id="273" r:id="rId3"/>
    <p:sldId id="257" r:id="rId4"/>
    <p:sldId id="274" r:id="rId5"/>
    <p:sldId id="275" r:id="rId6"/>
    <p:sldId id="276" r:id="rId7"/>
    <p:sldId id="270" r:id="rId8"/>
    <p:sldId id="264" r:id="rId9"/>
    <p:sldId id="267" r:id="rId10"/>
    <p:sldId id="265" r:id="rId11"/>
    <p:sldId id="271" r:id="rId12"/>
    <p:sldId id="258" r:id="rId13"/>
    <p:sldId id="279" r:id="rId14"/>
    <p:sldId id="268" r:id="rId15"/>
    <p:sldId id="278" r:id="rId16"/>
    <p:sldId id="282" r:id="rId17"/>
    <p:sldId id="280" r:id="rId18"/>
    <p:sldId id="281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로그인" id="{B30C34A0-3C8A-4120-BED9-CFD46C49B3D9}">
          <p14:sldIdLst>
            <p14:sldId id="256"/>
            <p14:sldId id="273"/>
            <p14:sldId id="257"/>
            <p14:sldId id="274"/>
            <p14:sldId id="275"/>
            <p14:sldId id="276"/>
            <p14:sldId id="270"/>
            <p14:sldId id="264"/>
            <p14:sldId id="267"/>
          </p14:sldIdLst>
        </p14:section>
        <p14:section name="쇼핑몰" id="{A1B3F7CB-75D6-47A4-BB77-A94A7E11D96A}">
          <p14:sldIdLst>
            <p14:sldId id="265"/>
            <p14:sldId id="271"/>
            <p14:sldId id="258"/>
          </p14:sldIdLst>
        </p14:section>
        <p14:section name="운송사" id="{3FD22FC3-44A4-48F3-A66C-4BDCB94C6E77}">
          <p14:sldIdLst>
            <p14:sldId id="279"/>
            <p14:sldId id="268"/>
            <p14:sldId id="278"/>
          </p14:sldIdLst>
        </p14:section>
        <p14:section name="공급사" id="{CB95D1E6-BC65-4795-B19A-4F156459EA64}">
          <p14:sldIdLst>
            <p14:sldId id="282"/>
            <p14:sldId id="280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425984"/>
        <c:axId val="117188864"/>
      </c:lineChart>
      <c:catAx>
        <c:axId val="40425984"/>
        <c:scaling>
          <c:orientation val="minMax"/>
        </c:scaling>
        <c:delete val="0"/>
        <c:axPos val="b"/>
        <c:majorTickMark val="out"/>
        <c:minorTickMark val="none"/>
        <c:tickLblPos val="nextTo"/>
        <c:crossAx val="117188864"/>
        <c:crosses val="autoZero"/>
        <c:auto val="1"/>
        <c:lblAlgn val="ctr"/>
        <c:lblOffset val="100"/>
        <c:noMultiLvlLbl val="0"/>
      </c:catAx>
      <c:valAx>
        <c:axId val="1171888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425984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425728"/>
        <c:axId val="90851584"/>
      </c:lineChart>
      <c:catAx>
        <c:axId val="52425728"/>
        <c:scaling>
          <c:orientation val="minMax"/>
        </c:scaling>
        <c:delete val="0"/>
        <c:axPos val="b"/>
        <c:majorTickMark val="out"/>
        <c:minorTickMark val="none"/>
        <c:tickLblPos val="nextTo"/>
        <c:crossAx val="90851584"/>
        <c:crosses val="autoZero"/>
        <c:auto val="1"/>
        <c:lblAlgn val="ctr"/>
        <c:lblOffset val="100"/>
        <c:noMultiLvlLbl val="0"/>
      </c:catAx>
      <c:valAx>
        <c:axId val="908515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2425728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771904"/>
        <c:axId val="90852736"/>
      </c:lineChart>
      <c:catAx>
        <c:axId val="51771904"/>
        <c:scaling>
          <c:orientation val="minMax"/>
        </c:scaling>
        <c:delete val="0"/>
        <c:axPos val="b"/>
        <c:majorTickMark val="out"/>
        <c:minorTickMark val="none"/>
        <c:tickLblPos val="nextTo"/>
        <c:crossAx val="90852736"/>
        <c:crosses val="autoZero"/>
        <c:auto val="1"/>
        <c:lblAlgn val="ctr"/>
        <c:lblOffset val="100"/>
        <c:noMultiLvlLbl val="0"/>
      </c:catAx>
      <c:valAx>
        <c:axId val="908527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1771904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C4F1E-7C5C-4AF3-8078-9105627E20EC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B52D3-C720-4AC2-895A-51F11AF54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56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B52D3-C720-4AC2-895A-51F11AF546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196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B52D3-C720-4AC2-895A-51F11AF546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43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B52D3-C720-4AC2-895A-51F11AF546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4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461D8C1-8742-4899-8C54-88F14E68CB8A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1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67744" y="764704"/>
            <a:ext cx="5256584" cy="2018655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dirty="0" smtClean="0"/>
              <a:t>Blue Company</a:t>
            </a:r>
            <a:br>
              <a:rPr lang="en-US" altLang="ko-KR" dirty="0" smtClean="0"/>
            </a:br>
            <a:r>
              <a:rPr lang="en-US" altLang="ko-KR" dirty="0" smtClean="0"/>
              <a:t>Fulfillment Service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47864" y="3645024"/>
            <a:ext cx="5112568" cy="2904728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smtClean="0"/>
              <a:t>전자정부표준프레임워크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Project 01</a:t>
            </a:r>
          </a:p>
          <a:p>
            <a:pPr algn="r"/>
            <a:r>
              <a:rPr lang="ko-KR" altLang="en-US" dirty="0" err="1" smtClean="0"/>
              <a:t>권오인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김성현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은정</a:t>
            </a:r>
            <a:r>
              <a:rPr lang="ko-KR" altLang="en-US" dirty="0"/>
              <a:t>우</a:t>
            </a:r>
          </a:p>
        </p:txBody>
      </p:sp>
    </p:spTree>
    <p:extLst>
      <p:ext uri="{BB962C8B-B14F-4D97-AF65-F5344CB8AC3E}">
        <p14:creationId xmlns:p14="http://schemas.microsoft.com/office/powerpoint/2010/main" val="27688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>
            <a:hlinkClick r:id="rId2" action="ppaction://hlinksldjump"/>
          </p:cNvPr>
          <p:cNvSpPr/>
          <p:nvPr/>
        </p:nvSpPr>
        <p:spPr>
          <a:xfrm>
            <a:off x="680813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1213849755"/>
              </p:ext>
            </p:extLst>
          </p:nvPr>
        </p:nvGraphicFramePr>
        <p:xfrm>
          <a:off x="1524000" y="1397000"/>
          <a:ext cx="6792416" cy="2680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/>
          <p:cNvGraphicFramePr/>
          <p:nvPr>
            <p:extLst>
              <p:ext uri="{D42A27DB-BD31-4B8C-83A1-F6EECF244321}">
                <p14:modId xmlns:p14="http://schemas.microsoft.com/office/powerpoint/2010/main" val="933379299"/>
              </p:ext>
            </p:extLst>
          </p:nvPr>
        </p:nvGraphicFramePr>
        <p:xfrm>
          <a:off x="1835696" y="4077072"/>
          <a:ext cx="6768752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42037" y="476673"/>
            <a:ext cx="4630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쇼핑몰페이지</a:t>
            </a:r>
            <a:endParaRPr lang="ko-KR" altLang="en-US" sz="3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3133" y="0"/>
            <a:ext cx="1403648" cy="685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496" y="1286368"/>
            <a:ext cx="13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179512" y="1938761"/>
            <a:ext cx="12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송장목록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6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>
            <a:hlinkClick r:id="rId2" action="ppaction://hlinksldjump"/>
          </p:cNvPr>
          <p:cNvSpPr/>
          <p:nvPr/>
        </p:nvSpPr>
        <p:spPr>
          <a:xfrm>
            <a:off x="680813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741194" y="1628783"/>
            <a:ext cx="7119836" cy="4268797"/>
            <a:chOff x="1403648" y="1176427"/>
            <a:chExt cx="7119836" cy="4268797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403648" y="1176427"/>
              <a:ext cx="7056784" cy="4268797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886055" y="1556792"/>
              <a:ext cx="6542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  </a:t>
              </a:r>
              <a:r>
                <a:rPr lang="ko-KR" altLang="en-US" dirty="0" smtClean="0"/>
                <a:t>송장번호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      </a:t>
              </a:r>
              <a:r>
                <a:rPr lang="ko-KR" altLang="en-US" dirty="0" smtClean="0"/>
                <a:t>이름</a:t>
              </a:r>
              <a:r>
                <a:rPr lang="en-US" altLang="ko-KR" dirty="0" smtClean="0"/>
                <a:t>	         </a:t>
              </a:r>
              <a:r>
                <a:rPr lang="ko-KR" altLang="en-US" dirty="0" smtClean="0"/>
                <a:t>날짜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               	</a:t>
              </a:r>
              <a:r>
                <a:rPr lang="ko-KR" altLang="en-US" dirty="0" smtClean="0"/>
                <a:t>합계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498181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- 1 -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10716" y="2058921"/>
              <a:ext cx="69127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dirty="0" smtClean="0"/>
                <a:t>    </a:t>
              </a:r>
              <a:r>
                <a:rPr lang="en-US" altLang="ko-KR" dirty="0" smtClean="0">
                  <a:hlinkClick r:id="rId3" action="ppaction://hlinksldjump"/>
                </a:rPr>
                <a:t>a1001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      </a:t>
              </a:r>
              <a:r>
                <a:rPr lang="ko-KR" altLang="en-US" dirty="0" err="1" smtClean="0"/>
                <a:t>김자바</a:t>
              </a:r>
              <a:r>
                <a:rPr lang="en-US" altLang="ko-KR" dirty="0" smtClean="0"/>
                <a:t>	        2019-04-15		  21,500</a:t>
              </a:r>
            </a:p>
            <a:p>
              <a:pPr marL="342900" indent="-342900">
                <a:buAutoNum type="arabicPeriod"/>
              </a:pPr>
              <a:r>
                <a:rPr lang="en-US" altLang="ko-KR" dirty="0" smtClean="0"/>
                <a:t>    </a:t>
              </a:r>
              <a:r>
                <a:rPr lang="en-US" altLang="ko-KR" dirty="0" smtClean="0">
                  <a:hlinkClick r:id="rId3" action="ppaction://hlinksldjump"/>
                </a:rPr>
                <a:t>a1002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      </a:t>
              </a:r>
              <a:r>
                <a:rPr lang="ko-KR" altLang="en-US" dirty="0" smtClean="0"/>
                <a:t>파이선</a:t>
              </a:r>
              <a:r>
                <a:rPr lang="en-US" altLang="ko-KR" dirty="0" smtClean="0"/>
                <a:t>	        2019-05-01		  34,500</a:t>
              </a:r>
              <a:endParaRPr lang="ko-KR" altLang="en-US" dirty="0"/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3133" y="0"/>
            <a:ext cx="1403648" cy="685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496" y="1286368"/>
            <a:ext cx="13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1938761"/>
            <a:ext cx="12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송장목록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04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hlinkClick r:id="rId3" action="ppaction://hlinksldjump"/>
          </p:cNvPr>
          <p:cNvSpPr/>
          <p:nvPr/>
        </p:nvSpPr>
        <p:spPr>
          <a:xfrm>
            <a:off x="6786474" y="258997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690698" y="2113931"/>
            <a:ext cx="7328826" cy="4320480"/>
            <a:chOff x="1187624" y="1085542"/>
            <a:chExt cx="7472842" cy="432048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187624" y="1085542"/>
              <a:ext cx="7272808" cy="43204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259632" y="1268760"/>
              <a:ext cx="7400834" cy="4091169"/>
              <a:chOff x="1691680" y="1268760"/>
              <a:chExt cx="6968786" cy="3931236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1691680" y="1268760"/>
                <a:ext cx="6968786" cy="3500516"/>
                <a:chOff x="1691680" y="1268760"/>
                <a:chExt cx="6968786" cy="3500516"/>
              </a:xfrm>
            </p:grpSpPr>
            <p:grpSp>
              <p:nvGrpSpPr>
                <p:cNvPr id="15" name="그룹 14"/>
                <p:cNvGrpSpPr/>
                <p:nvPr/>
              </p:nvGrpSpPr>
              <p:grpSpPr>
                <a:xfrm>
                  <a:off x="1691680" y="1669450"/>
                  <a:ext cx="6968786" cy="3099826"/>
                  <a:chOff x="1691680" y="1669450"/>
                  <a:chExt cx="6968786" cy="3099826"/>
                </a:xfrm>
              </p:grpSpPr>
              <p:grpSp>
                <p:nvGrpSpPr>
                  <p:cNvPr id="13" name="그룹 12"/>
                  <p:cNvGrpSpPr/>
                  <p:nvPr/>
                </p:nvGrpSpPr>
                <p:grpSpPr>
                  <a:xfrm>
                    <a:off x="1691680" y="1669450"/>
                    <a:ext cx="6768752" cy="2625102"/>
                    <a:chOff x="1691680" y="1669450"/>
                    <a:chExt cx="6768752" cy="2625102"/>
                  </a:xfrm>
                </p:grpSpPr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1691680" y="1669450"/>
                      <a:ext cx="6768752" cy="354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dirty="0" smtClean="0"/>
                        <a:t>주문번호          상품명             개수  </a:t>
                      </a:r>
                      <a:r>
                        <a:rPr lang="en-US" altLang="ko-KR" dirty="0" smtClean="0"/>
                        <a:t>	</a:t>
                      </a:r>
                      <a:r>
                        <a:rPr lang="ko-KR" altLang="en-US" dirty="0" smtClean="0"/>
                        <a:t>               단가    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smtClean="0"/>
                        <a:t>       </a:t>
                      </a:r>
                      <a:r>
                        <a:rPr lang="ko-KR" altLang="en-US" dirty="0" smtClean="0"/>
                        <a:t>    합계</a:t>
                      </a:r>
                      <a:endParaRPr lang="en-US" altLang="ko-KR" dirty="0" smtClean="0"/>
                    </a:p>
                  </p:txBody>
                </p:sp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1759484" y="2076465"/>
                      <a:ext cx="3458019" cy="22180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dirty="0" smtClean="0"/>
                        <a:t>1020101        </a:t>
                      </a:r>
                      <a:r>
                        <a:rPr lang="ko-KR" altLang="en-US" dirty="0" smtClean="0"/>
                        <a:t>삼겹살 </a:t>
                      </a:r>
                      <a:r>
                        <a:rPr lang="en-US" altLang="ko-KR" dirty="0" smtClean="0"/>
                        <a:t>1kg</a:t>
                      </a:r>
                    </a:p>
                    <a:p>
                      <a:r>
                        <a:rPr lang="en-US" altLang="ko-KR" dirty="0" smtClean="0"/>
                        <a:t>1020102        </a:t>
                      </a:r>
                      <a:r>
                        <a:rPr lang="ko-KR" altLang="en-US" dirty="0" smtClean="0"/>
                        <a:t>목살   </a:t>
                      </a:r>
                      <a:r>
                        <a:rPr lang="en-US" altLang="ko-KR" dirty="0" smtClean="0"/>
                        <a:t>1kg</a:t>
                      </a:r>
                    </a:p>
                    <a:p>
                      <a:r>
                        <a:rPr lang="en-US" altLang="ko-KR" dirty="0" smtClean="0"/>
                        <a:t>1020152        </a:t>
                      </a:r>
                      <a:r>
                        <a:rPr lang="ko-KR" altLang="en-US" dirty="0" smtClean="0"/>
                        <a:t>대파  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단</a:t>
                      </a:r>
                      <a:endParaRPr lang="en-US" altLang="ko-KR" dirty="0" smtClean="0"/>
                    </a:p>
                    <a:p>
                      <a:r>
                        <a:rPr lang="en-US" altLang="ko-KR" dirty="0" smtClean="0"/>
                        <a:t>1021512        </a:t>
                      </a:r>
                      <a:r>
                        <a:rPr lang="ko-KR" altLang="en-US" dirty="0" smtClean="0"/>
                        <a:t>쌈장   </a:t>
                      </a:r>
                      <a:r>
                        <a:rPr lang="en-US" altLang="ko-KR" dirty="0" smtClean="0"/>
                        <a:t>150g</a:t>
                      </a:r>
                    </a:p>
                    <a:p>
                      <a:r>
                        <a:rPr lang="en-US" altLang="ko-KR" dirty="0" smtClean="0"/>
                        <a:t>1325219       </a:t>
                      </a:r>
                      <a:r>
                        <a:rPr lang="ko-KR" altLang="en-US" dirty="0" smtClean="0"/>
                        <a:t>젓가락 </a:t>
                      </a:r>
                      <a:r>
                        <a:rPr lang="en-US" altLang="ko-KR" dirty="0" smtClean="0"/>
                        <a:t>50</a:t>
                      </a:r>
                      <a:r>
                        <a:rPr lang="ko-KR" altLang="en-US" dirty="0" smtClean="0"/>
                        <a:t>개</a:t>
                      </a:r>
                      <a:endParaRPr lang="en-US" altLang="ko-KR" dirty="0" smtClean="0"/>
                    </a:p>
                    <a:p>
                      <a:r>
                        <a:rPr lang="en-US" altLang="ko-KR" dirty="0" smtClean="0"/>
                        <a:t>1020215       </a:t>
                      </a:r>
                      <a:r>
                        <a:rPr lang="ko-KR" altLang="en-US" dirty="0" smtClean="0"/>
                        <a:t>일회용용기 </a:t>
                      </a:r>
                      <a:r>
                        <a:rPr lang="en-US" altLang="ko-KR" dirty="0" smtClean="0"/>
                        <a:t>50</a:t>
                      </a:r>
                      <a:r>
                        <a:rPr lang="ko-KR" altLang="en-US" dirty="0" smtClean="0"/>
                        <a:t>개</a:t>
                      </a:r>
                      <a:endParaRPr lang="en-US" altLang="ko-KR" dirty="0" smtClean="0"/>
                    </a:p>
                    <a:p>
                      <a:r>
                        <a:rPr lang="en-US" altLang="ko-KR" dirty="0" smtClean="0"/>
                        <a:t>1020117       </a:t>
                      </a:r>
                      <a:r>
                        <a:rPr lang="ko-KR" altLang="en-US" dirty="0" smtClean="0"/>
                        <a:t>콜라   </a:t>
                      </a:r>
                      <a:r>
                        <a:rPr lang="en-US" altLang="ko-KR" dirty="0" smtClean="0"/>
                        <a:t>1.5L</a:t>
                      </a:r>
                    </a:p>
                    <a:p>
                      <a:endParaRPr lang="ko-KR" altLang="en-US" dirty="0"/>
                    </a:p>
                  </p:txBody>
                </p:sp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4739735" y="2079920"/>
                      <a:ext cx="281328" cy="20313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dirty="0" smtClean="0"/>
                        <a:t>2</a:t>
                      </a:r>
                    </a:p>
                    <a:p>
                      <a:r>
                        <a:rPr lang="en-US" altLang="ko-KR" dirty="0" smtClean="0"/>
                        <a:t>1</a:t>
                      </a:r>
                    </a:p>
                    <a:p>
                      <a:r>
                        <a:rPr lang="en-US" altLang="ko-KR" dirty="0" smtClean="0"/>
                        <a:t>1</a:t>
                      </a:r>
                    </a:p>
                    <a:p>
                      <a:r>
                        <a:rPr lang="en-US" altLang="ko-KR" dirty="0" smtClean="0"/>
                        <a:t>2</a:t>
                      </a:r>
                    </a:p>
                    <a:p>
                      <a:r>
                        <a:rPr lang="en-US" altLang="ko-KR" dirty="0" smtClean="0"/>
                        <a:t>1</a:t>
                      </a:r>
                    </a:p>
                    <a:p>
                      <a:r>
                        <a:rPr lang="en-US" altLang="ko-KR" dirty="0" smtClean="0"/>
                        <a:t>1</a:t>
                      </a:r>
                    </a:p>
                    <a:p>
                      <a:r>
                        <a:rPr lang="en-US" altLang="ko-KR" dirty="0"/>
                        <a:t>1</a:t>
                      </a:r>
                      <a:endParaRPr lang="en-US" altLang="ko-KR" dirty="0" smtClean="0"/>
                    </a:p>
                  </p:txBody>
                </p:sp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5622208" y="2044819"/>
                      <a:ext cx="1026162" cy="20313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altLang="ko-KR" dirty="0" smtClean="0"/>
                        <a:t>5000</a:t>
                      </a:r>
                    </a:p>
                    <a:p>
                      <a:pPr algn="r"/>
                      <a:r>
                        <a:rPr lang="en-US" altLang="ko-KR" dirty="0" smtClean="0"/>
                        <a:t>7000</a:t>
                      </a:r>
                    </a:p>
                    <a:p>
                      <a:pPr algn="r"/>
                      <a:r>
                        <a:rPr lang="en-US" altLang="ko-KR" dirty="0" smtClean="0"/>
                        <a:t>3000</a:t>
                      </a:r>
                    </a:p>
                    <a:p>
                      <a:pPr algn="r"/>
                      <a:r>
                        <a:rPr lang="en-US" altLang="ko-KR" dirty="0" smtClean="0"/>
                        <a:t>4000</a:t>
                      </a:r>
                    </a:p>
                    <a:p>
                      <a:pPr algn="r"/>
                      <a:r>
                        <a:rPr lang="en-US" altLang="ko-KR" dirty="0"/>
                        <a:t>1</a:t>
                      </a:r>
                      <a:r>
                        <a:rPr lang="en-US" altLang="ko-KR" dirty="0" smtClean="0"/>
                        <a:t>500</a:t>
                      </a:r>
                    </a:p>
                    <a:p>
                      <a:pPr algn="r"/>
                      <a:r>
                        <a:rPr lang="en-US" altLang="ko-KR" dirty="0" smtClean="0"/>
                        <a:t>2500</a:t>
                      </a:r>
                    </a:p>
                    <a:p>
                      <a:pPr algn="r"/>
                      <a:r>
                        <a:rPr lang="en-US" altLang="ko-KR" dirty="0" smtClean="0"/>
                        <a:t>2500</a:t>
                      </a:r>
                      <a:endParaRPr lang="ko-KR" altLang="en-US" dirty="0"/>
                    </a:p>
                  </p:txBody>
                </p:sp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6924253" y="2076578"/>
                      <a:ext cx="1152128" cy="20313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altLang="ko-KR" dirty="0" smtClean="0"/>
                        <a:t>10000</a:t>
                      </a:r>
                    </a:p>
                    <a:p>
                      <a:pPr algn="r"/>
                      <a:r>
                        <a:rPr lang="en-US" altLang="ko-KR" dirty="0" smtClean="0"/>
                        <a:t>7000</a:t>
                      </a:r>
                    </a:p>
                    <a:p>
                      <a:pPr algn="r"/>
                      <a:r>
                        <a:rPr lang="en-US" altLang="ko-KR" dirty="0" smtClean="0"/>
                        <a:t>3000</a:t>
                      </a:r>
                    </a:p>
                    <a:p>
                      <a:pPr algn="r"/>
                      <a:r>
                        <a:rPr lang="en-US" altLang="ko-KR" dirty="0" smtClean="0"/>
                        <a:t>8000</a:t>
                      </a:r>
                    </a:p>
                    <a:p>
                      <a:pPr algn="r"/>
                      <a:r>
                        <a:rPr lang="en-US" altLang="ko-KR" dirty="0" smtClean="0"/>
                        <a:t>1500</a:t>
                      </a:r>
                    </a:p>
                    <a:p>
                      <a:pPr algn="r"/>
                      <a:r>
                        <a:rPr lang="en-US" altLang="ko-KR" dirty="0" smtClean="0"/>
                        <a:t>2500</a:t>
                      </a:r>
                    </a:p>
                    <a:p>
                      <a:pPr algn="r"/>
                      <a:r>
                        <a:rPr lang="en-US" altLang="ko-KR" dirty="0" smtClean="0"/>
                        <a:t>2500</a:t>
                      </a:r>
                      <a:endParaRPr lang="ko-KR" altLang="en-US" dirty="0"/>
                    </a:p>
                  </p:txBody>
                </p:sp>
              </p:grp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6032270" y="4399944"/>
                    <a:ext cx="262819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   총액               </a:t>
                    </a:r>
                    <a:r>
                      <a:rPr lang="en-US" altLang="ko-KR" dirty="0" smtClean="0"/>
                      <a:t>34500</a:t>
                    </a:r>
                    <a:endParaRPr lang="ko-KR" altLang="en-US" dirty="0"/>
                  </a:p>
                </p:txBody>
              </p:sp>
            </p:grpSp>
            <p:sp>
              <p:nvSpPr>
                <p:cNvPr id="17" name="TextBox 16"/>
                <p:cNvSpPr txBox="1"/>
                <p:nvPr/>
              </p:nvSpPr>
              <p:spPr>
                <a:xfrm>
                  <a:off x="2051720" y="1268760"/>
                  <a:ext cx="66087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송장번호 </a:t>
                  </a:r>
                  <a:r>
                    <a:rPr lang="en-US" altLang="ko-KR" dirty="0" smtClean="0"/>
                    <a:t>a1002    </a:t>
                  </a:r>
                  <a:r>
                    <a:rPr lang="ko-KR" altLang="en-US" dirty="0" err="1" smtClean="0"/>
                    <a:t>김자바</a:t>
                  </a:r>
                  <a:r>
                    <a:rPr lang="ko-KR" altLang="en-US" dirty="0" smtClean="0"/>
                    <a:t>   대전광역시 서구    </a:t>
                  </a:r>
                  <a:r>
                    <a:rPr lang="en-US" altLang="ko-KR" dirty="0" smtClean="0"/>
                    <a:t>010-1000-1000</a:t>
                  </a:r>
                  <a:r>
                    <a:rPr lang="ko-KR" altLang="en-US" dirty="0" smtClean="0"/>
                    <a:t> </a:t>
                  </a:r>
                  <a:endParaRPr lang="ko-KR" altLang="en-US" dirty="0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4649299" y="4830664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- 1 -</a:t>
                </a:r>
                <a:endParaRPr lang="ko-KR" altLang="en-US" dirty="0"/>
              </a:p>
            </p:txBody>
          </p:sp>
        </p:grpSp>
      </p:grpSp>
      <p:sp>
        <p:nvSpPr>
          <p:cNvPr id="22" name="모서리가 둥근 직사각형 21"/>
          <p:cNvSpPr/>
          <p:nvPr/>
        </p:nvSpPr>
        <p:spPr>
          <a:xfrm>
            <a:off x="6426474" y="1196752"/>
            <a:ext cx="198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 보내기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662372" y="258997"/>
            <a:ext cx="4680000" cy="2160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전송되었습니다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3133" y="0"/>
            <a:ext cx="1403648" cy="685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496" y="1286368"/>
            <a:ext cx="13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1938761"/>
            <a:ext cx="12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송장목록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75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>
            <a:hlinkClick r:id="rId2" action="ppaction://hlinksldjump"/>
          </p:cNvPr>
          <p:cNvSpPr/>
          <p:nvPr/>
        </p:nvSpPr>
        <p:spPr>
          <a:xfrm>
            <a:off x="680813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3107766782"/>
              </p:ext>
            </p:extLst>
          </p:nvPr>
        </p:nvGraphicFramePr>
        <p:xfrm>
          <a:off x="1524000" y="1397000"/>
          <a:ext cx="6792416" cy="2680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/>
          <p:cNvGraphicFramePr/>
          <p:nvPr>
            <p:extLst>
              <p:ext uri="{D42A27DB-BD31-4B8C-83A1-F6EECF244321}">
                <p14:modId xmlns:p14="http://schemas.microsoft.com/office/powerpoint/2010/main" val="4237899089"/>
              </p:ext>
            </p:extLst>
          </p:nvPr>
        </p:nvGraphicFramePr>
        <p:xfrm>
          <a:off x="1835696" y="4077072"/>
          <a:ext cx="6768752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42037" y="476673"/>
            <a:ext cx="4630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/>
              <a:t>운송사페이지</a:t>
            </a:r>
            <a:endParaRPr lang="ko-KR" altLang="en-US" sz="3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133" y="0"/>
            <a:ext cx="1403648" cy="685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496" y="1286368"/>
            <a:ext cx="13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2" y="1938761"/>
            <a:ext cx="12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송장목록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06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2605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55720" y="2211658"/>
            <a:ext cx="7056784" cy="4241677"/>
            <a:chOff x="1403648" y="1176427"/>
            <a:chExt cx="7056784" cy="5276909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403648" y="1176427"/>
              <a:ext cx="7056784" cy="5276909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07704" y="1556792"/>
              <a:ext cx="6336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송장번호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       </a:t>
              </a:r>
              <a:r>
                <a:rPr lang="ko-KR" altLang="en-US" dirty="0" smtClean="0"/>
                <a:t>고객명</a:t>
              </a:r>
              <a:r>
                <a:rPr lang="en-US" altLang="ko-KR" dirty="0" smtClean="0"/>
                <a:t>		     </a:t>
              </a:r>
              <a:r>
                <a:rPr lang="ko-KR" altLang="en-US" dirty="0" smtClean="0"/>
                <a:t>주소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0491" y="5877272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- 1 -</a:t>
              </a:r>
              <a:endParaRPr lang="ko-KR" altLang="en-US" dirty="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628055" y="2211321"/>
              <a:ext cx="6472337" cy="1385333"/>
              <a:chOff x="1475655" y="2058921"/>
              <a:chExt cx="6472337" cy="1385333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475655" y="2058921"/>
                <a:ext cx="296820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</a:t>
                </a:r>
                <a:r>
                  <a:rPr lang="en-US" altLang="ko-KR" sz="1400" dirty="0" smtClean="0">
                    <a:hlinkClick r:id="rId3" action="ppaction://hlinksldjump"/>
                  </a:rPr>
                  <a:t>b1021</a:t>
                </a:r>
                <a:r>
                  <a:rPr lang="en-US" altLang="ko-KR" sz="1400" dirty="0" smtClean="0"/>
                  <a:t>	   </a:t>
                </a:r>
                <a:r>
                  <a:rPr lang="ko-KR" altLang="en-US" sz="1400" dirty="0" err="1" smtClean="0"/>
                  <a:t>냥냥이</a:t>
                </a:r>
                <a:endParaRPr lang="en-US" altLang="ko-KR" sz="1400" dirty="0" smtClean="0"/>
              </a:p>
              <a:p>
                <a:pPr marL="342900" indent="-342900">
                  <a:buAutoNum type="arabicPeriod"/>
                </a:pPr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</a:t>
                </a:r>
                <a:r>
                  <a:rPr lang="en-US" altLang="ko-KR" sz="1400" dirty="0" smtClean="0">
                    <a:hlinkClick r:id="rId3" action="ppaction://hlinksldjump"/>
                  </a:rPr>
                  <a:t>c1007</a:t>
                </a:r>
                <a:r>
                  <a:rPr lang="en-US" altLang="ko-KR" sz="1400" dirty="0" smtClean="0"/>
                  <a:t>                    </a:t>
                </a:r>
                <a:r>
                  <a:rPr lang="ko-KR" altLang="en-US" sz="1400" dirty="0" err="1" smtClean="0"/>
                  <a:t>댕댕이</a:t>
                </a:r>
                <a:endParaRPr lang="en-US" altLang="ko-KR" sz="1400" dirty="0" smtClean="0"/>
              </a:p>
              <a:p>
                <a:pPr marL="342900" indent="-342900">
                  <a:buFontTx/>
                  <a:buAutoNum type="arabicPeriod"/>
                </a:pPr>
                <a:r>
                  <a:rPr lang="en-US" altLang="ko-KR" sz="1400" dirty="0" smtClean="0"/>
                  <a:t>    </a:t>
                </a:r>
                <a:r>
                  <a:rPr lang="en-US" altLang="ko-KR" sz="1400" dirty="0" smtClean="0">
                    <a:hlinkClick r:id="rId3" action="ppaction://hlinksldjump"/>
                  </a:rPr>
                  <a:t>a1001</a:t>
                </a:r>
                <a:r>
                  <a:rPr lang="en-US" altLang="ko-KR" sz="1400" dirty="0"/>
                  <a:t>	   </a:t>
                </a:r>
                <a:r>
                  <a:rPr lang="ko-KR" altLang="en-US" sz="1400" dirty="0"/>
                  <a:t>파이선 </a:t>
                </a:r>
                <a:endParaRPr lang="en-US" altLang="ko-KR" sz="1400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altLang="ko-KR" sz="1400" dirty="0" smtClean="0"/>
                  <a:t>    </a:t>
                </a:r>
                <a:r>
                  <a:rPr lang="en-US" altLang="ko-KR" sz="1400" dirty="0" smtClean="0">
                    <a:hlinkClick r:id="rId3" action="ppaction://hlinksldjump"/>
                  </a:rPr>
                  <a:t>a1002</a:t>
                </a:r>
                <a:r>
                  <a:rPr lang="en-US" altLang="ko-KR" sz="1400" dirty="0" smtClean="0"/>
                  <a:t>   </a:t>
                </a:r>
                <a:r>
                  <a:rPr lang="en-US" altLang="ko-KR" sz="1400" dirty="0"/>
                  <a:t>	   </a:t>
                </a:r>
                <a:r>
                  <a:rPr lang="ko-KR" altLang="en-US" sz="1400" dirty="0" err="1" smtClean="0"/>
                  <a:t>김자바</a:t>
                </a:r>
                <a:r>
                  <a:rPr lang="en-US" altLang="ko-KR" sz="1400" dirty="0" smtClean="0"/>
                  <a:t>	 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203576" y="2059259"/>
                <a:ext cx="374441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/>
                  <a:t>서울특별시 강남구 역삼동 </a:t>
                </a:r>
                <a:r>
                  <a:rPr lang="en-US" altLang="ko-KR" sz="1400" dirty="0"/>
                  <a:t>333 </a:t>
                </a:r>
                <a:endParaRPr lang="en-US" altLang="ko-KR" sz="1400" dirty="0" smtClean="0"/>
              </a:p>
              <a:p>
                <a:pPr algn="ctr"/>
                <a:r>
                  <a:rPr lang="ko-KR" altLang="en-US" sz="1400" dirty="0" smtClean="0"/>
                  <a:t>부산광역시 중구 </a:t>
                </a:r>
                <a:r>
                  <a:rPr lang="ko-KR" altLang="en-US" sz="1400" dirty="0" err="1" smtClean="0"/>
                  <a:t>남포동</a:t>
                </a:r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987</a:t>
                </a:r>
              </a:p>
              <a:p>
                <a:pPr algn="ctr"/>
                <a:r>
                  <a:rPr lang="ko-KR" altLang="en-US" sz="1400" dirty="0"/>
                  <a:t>대전광역시 서구 </a:t>
                </a:r>
                <a:r>
                  <a:rPr lang="ko-KR" altLang="en-US" sz="1400" dirty="0" err="1"/>
                  <a:t>월평동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243 </a:t>
                </a:r>
                <a:r>
                  <a:rPr lang="ko-KR" altLang="en-US" sz="1400" dirty="0" err="1"/>
                  <a:t>스타게이트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7</a:t>
                </a:r>
                <a:r>
                  <a:rPr lang="ko-KR" altLang="en-US" sz="1400" dirty="0" smtClean="0"/>
                  <a:t>층</a:t>
                </a:r>
                <a:endParaRPr lang="en-US" altLang="ko-KR" sz="1400" dirty="0" smtClean="0"/>
              </a:p>
              <a:p>
                <a:pPr algn="ctr"/>
                <a:r>
                  <a:rPr lang="ko-KR" altLang="en-US" sz="1400" dirty="0"/>
                  <a:t>대전광역시 서구 </a:t>
                </a:r>
                <a:r>
                  <a:rPr lang="ko-KR" altLang="en-US" sz="1400" dirty="0" err="1"/>
                  <a:t>갈마동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123 </a:t>
                </a:r>
                <a:r>
                  <a:rPr lang="ko-KR" altLang="en-US" sz="1400" dirty="0" err="1"/>
                  <a:t>사오륙빌딩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7</a:t>
                </a:r>
                <a:r>
                  <a:rPr lang="ko-KR" altLang="en-US" sz="1400" dirty="0" smtClean="0"/>
                  <a:t>층</a:t>
                </a:r>
                <a:endParaRPr lang="en-US" altLang="ko-KR" sz="1400" dirty="0"/>
              </a:p>
              <a:p>
                <a:pPr algn="ctr"/>
                <a:endParaRPr lang="en-US" altLang="ko-KR" sz="1400" dirty="0"/>
              </a:p>
              <a:p>
                <a:pPr algn="ctr"/>
                <a:endParaRPr lang="ko-KR" altLang="en-US" sz="1400" dirty="0"/>
              </a:p>
            </p:txBody>
          </p:sp>
        </p:grpSp>
      </p:grpSp>
      <p:sp>
        <p:nvSpPr>
          <p:cNvPr id="11" name="모서리가 둥근 직사각형 10"/>
          <p:cNvSpPr/>
          <p:nvPr/>
        </p:nvSpPr>
        <p:spPr>
          <a:xfrm>
            <a:off x="6660432" y="1196752"/>
            <a:ext cx="180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다운로드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75571" y="369332"/>
            <a:ext cx="4680000" cy="21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다운로드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3133" y="0"/>
            <a:ext cx="1403648" cy="685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496" y="1286368"/>
            <a:ext cx="13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9512" y="1938761"/>
            <a:ext cx="12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송장목록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57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hlinkClick r:id="rId3" action="ppaction://hlinksldjump"/>
          </p:cNvPr>
          <p:cNvSpPr/>
          <p:nvPr/>
        </p:nvSpPr>
        <p:spPr>
          <a:xfrm>
            <a:off x="6786474" y="258997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619672" y="1196752"/>
            <a:ext cx="7472842" cy="4968552"/>
            <a:chOff x="1187624" y="1085542"/>
            <a:chExt cx="7472842" cy="432048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187624" y="1085542"/>
              <a:ext cx="7272808" cy="43204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259632" y="1268760"/>
              <a:ext cx="7400834" cy="4091169"/>
              <a:chOff x="1691680" y="1268760"/>
              <a:chExt cx="6968786" cy="3931236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1691680" y="1268760"/>
                <a:ext cx="6968786" cy="3025792"/>
                <a:chOff x="1691680" y="1268760"/>
                <a:chExt cx="6968786" cy="3025792"/>
              </a:xfrm>
            </p:grpSpPr>
            <p:grpSp>
              <p:nvGrpSpPr>
                <p:cNvPr id="13" name="그룹 12"/>
                <p:cNvGrpSpPr/>
                <p:nvPr/>
              </p:nvGrpSpPr>
              <p:grpSpPr>
                <a:xfrm>
                  <a:off x="1691680" y="1669450"/>
                  <a:ext cx="6768752" cy="2625102"/>
                  <a:chOff x="1691680" y="1669450"/>
                  <a:chExt cx="6768752" cy="2625102"/>
                </a:xfrm>
              </p:grpSpPr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91680" y="1669450"/>
                    <a:ext cx="6768752" cy="354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주문번호                           상품명                            개수  </a:t>
                    </a:r>
                    <a:r>
                      <a:rPr lang="en-US" altLang="ko-KR" dirty="0" smtClean="0"/>
                      <a:t>	</a:t>
                    </a:r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759484" y="2076465"/>
                    <a:ext cx="6390600" cy="22180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1020101                         </a:t>
                    </a:r>
                    <a:r>
                      <a:rPr lang="ko-KR" altLang="en-US" dirty="0" smtClean="0"/>
                      <a:t>삼겹살 </a:t>
                    </a:r>
                    <a:r>
                      <a:rPr lang="en-US" altLang="ko-KR" dirty="0" smtClean="0"/>
                      <a:t>1kg</a:t>
                    </a:r>
                  </a:p>
                  <a:p>
                    <a:r>
                      <a:rPr lang="en-US" altLang="ko-KR" dirty="0" smtClean="0"/>
                      <a:t>1020102                         </a:t>
                    </a:r>
                    <a:r>
                      <a:rPr lang="ko-KR" altLang="en-US" dirty="0" smtClean="0"/>
                      <a:t>목살   </a:t>
                    </a:r>
                    <a:r>
                      <a:rPr lang="en-US" altLang="ko-KR" dirty="0" smtClean="0"/>
                      <a:t>1kg</a:t>
                    </a:r>
                  </a:p>
                  <a:p>
                    <a:r>
                      <a:rPr lang="en-US" altLang="ko-KR" dirty="0" smtClean="0"/>
                      <a:t>1020152                         </a:t>
                    </a:r>
                    <a:r>
                      <a:rPr lang="ko-KR" altLang="en-US" dirty="0" smtClean="0"/>
                      <a:t>대파   </a:t>
                    </a:r>
                    <a:r>
                      <a:rPr lang="en-US" altLang="ko-KR" dirty="0" smtClean="0"/>
                      <a:t>1</a:t>
                    </a:r>
                    <a:r>
                      <a:rPr lang="ko-KR" altLang="en-US" dirty="0" smtClean="0"/>
                      <a:t>단</a:t>
                    </a:r>
                    <a:endParaRPr lang="en-US" altLang="ko-KR" dirty="0" smtClean="0"/>
                  </a:p>
                  <a:p>
                    <a:r>
                      <a:rPr lang="en-US" altLang="ko-KR" dirty="0" smtClean="0"/>
                      <a:t>1021512                         </a:t>
                    </a:r>
                    <a:r>
                      <a:rPr lang="ko-KR" altLang="en-US" dirty="0" smtClean="0"/>
                      <a:t>쌈장   </a:t>
                    </a:r>
                    <a:r>
                      <a:rPr lang="en-US" altLang="ko-KR" dirty="0" smtClean="0"/>
                      <a:t>150g</a:t>
                    </a:r>
                  </a:p>
                  <a:p>
                    <a:r>
                      <a:rPr lang="en-US" altLang="ko-KR" dirty="0" smtClean="0"/>
                      <a:t>1325219                        </a:t>
                    </a:r>
                    <a:r>
                      <a:rPr lang="ko-KR" altLang="en-US" dirty="0" smtClean="0"/>
                      <a:t>젓가락 </a:t>
                    </a:r>
                    <a:r>
                      <a:rPr lang="en-US" altLang="ko-KR" dirty="0" smtClean="0"/>
                      <a:t>50</a:t>
                    </a:r>
                    <a:r>
                      <a:rPr lang="ko-KR" altLang="en-US" dirty="0" smtClean="0"/>
                      <a:t>개</a:t>
                    </a:r>
                    <a:endParaRPr lang="en-US" altLang="ko-KR" dirty="0" smtClean="0"/>
                  </a:p>
                  <a:p>
                    <a:r>
                      <a:rPr lang="en-US" altLang="ko-KR" dirty="0" smtClean="0"/>
                      <a:t>1020215                        </a:t>
                    </a:r>
                    <a:r>
                      <a:rPr lang="ko-KR" altLang="en-US" dirty="0" smtClean="0"/>
                      <a:t>일회용용기 </a:t>
                    </a:r>
                    <a:r>
                      <a:rPr lang="en-US" altLang="ko-KR" dirty="0" smtClean="0"/>
                      <a:t>50</a:t>
                    </a:r>
                    <a:r>
                      <a:rPr lang="ko-KR" altLang="en-US" dirty="0" smtClean="0"/>
                      <a:t>개</a:t>
                    </a:r>
                    <a:endParaRPr lang="en-US" altLang="ko-KR" dirty="0" smtClean="0"/>
                  </a:p>
                  <a:p>
                    <a:r>
                      <a:rPr lang="en-US" altLang="ko-KR" dirty="0" smtClean="0"/>
                      <a:t>1020117                        </a:t>
                    </a:r>
                    <a:r>
                      <a:rPr lang="ko-KR" altLang="en-US" dirty="0" smtClean="0"/>
                      <a:t>콜라   </a:t>
                    </a:r>
                    <a:r>
                      <a:rPr lang="en-US" altLang="ko-KR" dirty="0" smtClean="0"/>
                      <a:t>1.5L</a:t>
                    </a:r>
                  </a:p>
                  <a:p>
                    <a:endParaRPr lang="ko-KR" altLang="en-US" dirty="0"/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6636338" y="2169845"/>
                    <a:ext cx="281328" cy="2031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2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2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/>
                      <a:t>1</a:t>
                    </a:r>
                    <a:endParaRPr lang="en-US" altLang="ko-KR" dirty="0" smtClean="0"/>
                  </a:p>
                </p:txBody>
              </p:sp>
            </p:grpSp>
            <p:sp>
              <p:nvSpPr>
                <p:cNvPr id="17" name="TextBox 16"/>
                <p:cNvSpPr txBox="1"/>
                <p:nvPr/>
              </p:nvSpPr>
              <p:spPr>
                <a:xfrm>
                  <a:off x="2051720" y="1268760"/>
                  <a:ext cx="66087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송장번호 </a:t>
                  </a:r>
                  <a:r>
                    <a:rPr lang="en-US" altLang="ko-KR" dirty="0" smtClean="0"/>
                    <a:t>a1002    </a:t>
                  </a:r>
                  <a:r>
                    <a:rPr lang="ko-KR" altLang="en-US" dirty="0" err="1" smtClean="0"/>
                    <a:t>김자바</a:t>
                  </a:r>
                  <a:r>
                    <a:rPr lang="ko-KR" altLang="en-US" dirty="0" smtClean="0"/>
                    <a:t>   대전광역시 서구    </a:t>
                  </a:r>
                  <a:r>
                    <a:rPr lang="en-US" altLang="ko-KR" dirty="0" smtClean="0"/>
                    <a:t>010-1000-1000</a:t>
                  </a:r>
                  <a:r>
                    <a:rPr lang="ko-KR" altLang="en-US" dirty="0" smtClean="0"/>
                    <a:t> </a:t>
                  </a:r>
                  <a:endParaRPr lang="ko-KR" altLang="en-US" dirty="0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4649299" y="4830664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- 1 -</a:t>
                </a:r>
                <a:endParaRPr lang="ko-KR" altLang="en-US" dirty="0"/>
              </a:p>
            </p:txBody>
          </p:sp>
        </p:grpSp>
      </p:grpSp>
      <p:sp>
        <p:nvSpPr>
          <p:cNvPr id="22" name="모서리가 둥근 직사각형 21"/>
          <p:cNvSpPr/>
          <p:nvPr/>
        </p:nvSpPr>
        <p:spPr>
          <a:xfrm>
            <a:off x="13133" y="0"/>
            <a:ext cx="1403648" cy="685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496" y="1286368"/>
            <a:ext cx="13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9512" y="1938761"/>
            <a:ext cx="12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송장목록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71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>
            <a:hlinkClick r:id="rId2" action="ppaction://hlinksldjump"/>
          </p:cNvPr>
          <p:cNvSpPr/>
          <p:nvPr/>
        </p:nvSpPr>
        <p:spPr>
          <a:xfrm>
            <a:off x="680813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1977091837"/>
              </p:ext>
            </p:extLst>
          </p:nvPr>
        </p:nvGraphicFramePr>
        <p:xfrm>
          <a:off x="1524000" y="1397000"/>
          <a:ext cx="6792416" cy="2680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/>
          <p:cNvGraphicFramePr/>
          <p:nvPr>
            <p:extLst>
              <p:ext uri="{D42A27DB-BD31-4B8C-83A1-F6EECF244321}">
                <p14:modId xmlns:p14="http://schemas.microsoft.com/office/powerpoint/2010/main" val="4185580976"/>
              </p:ext>
            </p:extLst>
          </p:nvPr>
        </p:nvGraphicFramePr>
        <p:xfrm>
          <a:off x="1835696" y="4077072"/>
          <a:ext cx="6768752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42037" y="476673"/>
            <a:ext cx="4630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/>
              <a:t>공급사페이지</a:t>
            </a:r>
            <a:endParaRPr lang="ko-KR" altLang="en-US" sz="3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133" y="0"/>
            <a:ext cx="1403648" cy="685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496" y="1286368"/>
            <a:ext cx="13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938761"/>
            <a:ext cx="12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수주내역 </a:t>
            </a:r>
            <a:endParaRPr lang="en-US" altLang="ko-KR" dirty="0" smtClean="0"/>
          </a:p>
          <a:p>
            <a:r>
              <a:rPr lang="ko-KR" altLang="en-US" dirty="0" smtClean="0"/>
              <a:t>납품내</a:t>
            </a:r>
            <a:r>
              <a:rPr lang="ko-KR" altLang="en-US" dirty="0"/>
              <a:t>역</a:t>
            </a:r>
          </a:p>
        </p:txBody>
      </p:sp>
    </p:spTree>
    <p:extLst>
      <p:ext uri="{BB962C8B-B14F-4D97-AF65-F5344CB8AC3E}">
        <p14:creationId xmlns:p14="http://schemas.microsoft.com/office/powerpoint/2010/main" val="225193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40432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797302" y="1982621"/>
            <a:ext cx="7056784" cy="4214653"/>
            <a:chOff x="1403648" y="1176427"/>
            <a:chExt cx="7056784" cy="426879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403648" y="1176427"/>
              <a:ext cx="7056784" cy="4268797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498181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- 1 -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63688" y="1516106"/>
              <a:ext cx="6336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발</a:t>
              </a:r>
              <a:r>
                <a:rPr lang="ko-KR" altLang="en-US" dirty="0"/>
                <a:t>주</a:t>
              </a:r>
              <a:r>
                <a:rPr lang="ko-KR" altLang="en-US" dirty="0" smtClean="0"/>
                <a:t>코드      상품명           개수            수주날짜             금액</a:t>
              </a:r>
              <a:endParaRPr lang="ko-KR" altLang="en-US" dirty="0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1670030" y="2060845"/>
              <a:ext cx="6535942" cy="2776957"/>
              <a:chOff x="1641322" y="2204861"/>
              <a:chExt cx="6535942" cy="2776957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641322" y="2204861"/>
                <a:ext cx="133944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213246544</a:t>
                </a:r>
              </a:p>
              <a:p>
                <a:r>
                  <a:rPr lang="en-US" altLang="ko-KR" dirty="0" smtClean="0"/>
                  <a:t>465321455</a:t>
                </a:r>
              </a:p>
              <a:p>
                <a:r>
                  <a:rPr lang="en-US" altLang="ko-KR" dirty="0" smtClean="0"/>
                  <a:t>546876456</a:t>
                </a:r>
              </a:p>
              <a:p>
                <a:r>
                  <a:rPr lang="en-US" altLang="ko-KR" dirty="0" smtClean="0"/>
                  <a:t>244654567</a:t>
                </a:r>
              </a:p>
              <a:p>
                <a:r>
                  <a:rPr lang="en-US" altLang="ko-KR" dirty="0" smtClean="0"/>
                  <a:t>242356444</a:t>
                </a:r>
              </a:p>
              <a:p>
                <a:r>
                  <a:rPr lang="en-US" altLang="ko-KR" dirty="0" smtClean="0"/>
                  <a:t>325344654</a:t>
                </a:r>
              </a:p>
              <a:p>
                <a:r>
                  <a:rPr lang="en-US" altLang="ko-KR" dirty="0" smtClean="0"/>
                  <a:t>126543126</a:t>
                </a: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5009325" y="2204863"/>
                <a:ext cx="237626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2019-02-02</a:t>
                </a:r>
              </a:p>
              <a:p>
                <a:pPr algn="ctr"/>
                <a:r>
                  <a:rPr lang="en-US" altLang="ko-KR" dirty="0" smtClean="0"/>
                  <a:t>2019-02-17</a:t>
                </a:r>
              </a:p>
              <a:p>
                <a:pPr algn="ctr"/>
                <a:r>
                  <a:rPr lang="en-US" altLang="ko-KR" dirty="0" smtClean="0"/>
                  <a:t>2019-03-04</a:t>
                </a:r>
              </a:p>
              <a:p>
                <a:pPr algn="ctr"/>
                <a:r>
                  <a:rPr lang="en-US" altLang="ko-KR" dirty="0" smtClean="0"/>
                  <a:t>2019-03-16</a:t>
                </a:r>
              </a:p>
              <a:p>
                <a:pPr algn="ctr"/>
                <a:r>
                  <a:rPr lang="en-US" altLang="ko-KR" dirty="0" smtClean="0"/>
                  <a:t>2019-04-03</a:t>
                </a:r>
              </a:p>
              <a:p>
                <a:pPr algn="ctr"/>
                <a:r>
                  <a:rPr lang="en-US" altLang="ko-KR" dirty="0" smtClean="0"/>
                  <a:t>2019-04-15</a:t>
                </a:r>
              </a:p>
              <a:p>
                <a:pPr algn="ctr"/>
                <a:r>
                  <a:rPr lang="en-US" altLang="ko-KR" dirty="0" smtClean="0"/>
                  <a:t>2019-05-01</a:t>
                </a:r>
                <a:endParaRPr lang="ko-KR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379137" y="2204864"/>
                <a:ext cx="165618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dirty="0" smtClean="0"/>
                  <a:t>1,310,000</a:t>
                </a:r>
              </a:p>
              <a:p>
                <a:pPr algn="r"/>
                <a:r>
                  <a:rPr lang="en-US" altLang="ko-KR" dirty="0" smtClean="0"/>
                  <a:t>2,424,500</a:t>
                </a:r>
              </a:p>
              <a:p>
                <a:pPr algn="r"/>
                <a:r>
                  <a:rPr lang="en-US" altLang="ko-KR" dirty="0" smtClean="0"/>
                  <a:t>1,905,000</a:t>
                </a:r>
              </a:p>
              <a:p>
                <a:pPr algn="r"/>
                <a:r>
                  <a:rPr lang="en-US" altLang="ko-KR" dirty="0" smtClean="0"/>
                  <a:t>2,754,000</a:t>
                </a:r>
              </a:p>
              <a:p>
                <a:pPr algn="r"/>
                <a:r>
                  <a:rPr lang="en-US" altLang="ko-KR" dirty="0" smtClean="0"/>
                  <a:t>2,156,500</a:t>
                </a:r>
              </a:p>
              <a:p>
                <a:pPr algn="r"/>
                <a:r>
                  <a:rPr lang="en-US" altLang="ko-KR" dirty="0" smtClean="0"/>
                  <a:t>2,540,500</a:t>
                </a:r>
              </a:p>
              <a:p>
                <a:pPr algn="r"/>
                <a:r>
                  <a:rPr lang="en-US" altLang="ko-KR" dirty="0" smtClean="0"/>
                  <a:t>2,350,000</a:t>
                </a:r>
                <a:endParaRPr lang="en-US" altLang="ko-KR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788024" y="4612486"/>
                <a:ext cx="3389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 </a:t>
                </a:r>
                <a:r>
                  <a:rPr lang="ko-KR" altLang="en-US" dirty="0" smtClean="0"/>
                  <a:t>      총액                </a:t>
                </a:r>
                <a:r>
                  <a:rPr lang="en-US" altLang="ko-KR" dirty="0" smtClean="0"/>
                  <a:t>15,440,500</a:t>
                </a:r>
                <a:endParaRPr lang="ko-KR" altLang="en-US" dirty="0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059832" y="2060848"/>
              <a:ext cx="100811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삼겹살</a:t>
              </a:r>
              <a:endParaRPr lang="en-US" altLang="ko-KR" dirty="0" smtClean="0"/>
            </a:p>
            <a:p>
              <a:r>
                <a:rPr lang="ko-KR" altLang="en-US" dirty="0" smtClean="0"/>
                <a:t>목살</a:t>
              </a:r>
              <a:endParaRPr lang="en-US" altLang="ko-KR" dirty="0" smtClean="0"/>
            </a:p>
            <a:p>
              <a:r>
                <a:rPr lang="ko-KR" altLang="en-US" dirty="0" smtClean="0"/>
                <a:t>대파</a:t>
              </a:r>
              <a:endParaRPr lang="en-US" altLang="ko-KR" dirty="0" smtClean="0"/>
            </a:p>
            <a:p>
              <a:r>
                <a:rPr lang="ko-KR" altLang="en-US" dirty="0" smtClean="0"/>
                <a:t>마늘</a:t>
              </a:r>
              <a:endParaRPr lang="en-US" altLang="ko-KR" dirty="0" smtClean="0"/>
            </a:p>
            <a:p>
              <a:r>
                <a:rPr lang="ko-KR" altLang="en-US" dirty="0" smtClean="0"/>
                <a:t>쌈장</a:t>
              </a:r>
              <a:endParaRPr lang="en-US" altLang="ko-KR" dirty="0" smtClean="0"/>
            </a:p>
            <a:p>
              <a:r>
                <a:rPr lang="ko-KR" altLang="en-US" dirty="0" smtClean="0"/>
                <a:t>라면</a:t>
              </a:r>
              <a:endParaRPr lang="en-US" altLang="ko-KR" dirty="0" smtClean="0"/>
            </a:p>
            <a:p>
              <a:r>
                <a:rPr lang="ko-KR" altLang="en-US" dirty="0" smtClean="0"/>
                <a:t>과</a:t>
              </a:r>
              <a:r>
                <a:rPr lang="ko-KR" altLang="en-US" dirty="0"/>
                <a:t>자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35625" y="2060846"/>
              <a:ext cx="68407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  <a:endParaRPr lang="ko-KR" alt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42037" y="476672"/>
            <a:ext cx="2865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수</a:t>
            </a:r>
            <a:r>
              <a:rPr lang="ko-KR" altLang="en-US" sz="3600" dirty="0"/>
              <a:t>주</a:t>
            </a:r>
            <a:r>
              <a:rPr lang="ko-KR" altLang="en-US" sz="3600" dirty="0" smtClean="0"/>
              <a:t>내역</a:t>
            </a:r>
            <a:endParaRPr lang="ko-KR" altLang="en-US" sz="3600" dirty="0"/>
          </a:p>
        </p:txBody>
      </p:sp>
      <p:sp>
        <p:nvSpPr>
          <p:cNvPr id="16" name="모서리가 둥근 직사각형 15">
            <a:hlinkClick r:id="rId3" action="ppaction://hlinksldjump"/>
          </p:cNvPr>
          <p:cNvSpPr/>
          <p:nvPr/>
        </p:nvSpPr>
        <p:spPr>
          <a:xfrm>
            <a:off x="6840432" y="1043699"/>
            <a:ext cx="1620000" cy="6120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3133" y="0"/>
            <a:ext cx="1403648" cy="685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496" y="1286368"/>
            <a:ext cx="13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9512" y="1938761"/>
            <a:ext cx="12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수주내역 </a:t>
            </a:r>
            <a:endParaRPr lang="en-US" altLang="ko-KR" dirty="0" smtClean="0"/>
          </a:p>
          <a:p>
            <a:r>
              <a:rPr lang="ko-KR" altLang="en-US" dirty="0" smtClean="0"/>
              <a:t>납품내</a:t>
            </a:r>
            <a:r>
              <a:rPr lang="ko-KR" altLang="en-US" dirty="0"/>
              <a:t>역</a:t>
            </a:r>
          </a:p>
        </p:txBody>
      </p:sp>
    </p:spTree>
    <p:extLst>
      <p:ext uri="{BB962C8B-B14F-4D97-AF65-F5344CB8AC3E}">
        <p14:creationId xmlns:p14="http://schemas.microsoft.com/office/powerpoint/2010/main" val="199513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40432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799925" y="1772815"/>
            <a:ext cx="7056784" cy="4268797"/>
            <a:chOff x="1403648" y="1176427"/>
            <a:chExt cx="7056784" cy="426879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403648" y="1176427"/>
              <a:ext cx="7056784" cy="4268797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498181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- 1 -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63688" y="1516106"/>
              <a:ext cx="6336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발</a:t>
              </a:r>
              <a:r>
                <a:rPr lang="ko-KR" altLang="en-US" dirty="0"/>
                <a:t>주</a:t>
              </a:r>
              <a:r>
                <a:rPr lang="ko-KR" altLang="en-US" dirty="0" smtClean="0"/>
                <a:t>코드      상품명           개수            납품날짜             금액</a:t>
              </a:r>
              <a:endParaRPr lang="ko-KR" altLang="en-US" dirty="0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1670030" y="2060845"/>
              <a:ext cx="6535942" cy="2776957"/>
              <a:chOff x="1641322" y="2204861"/>
              <a:chExt cx="6535942" cy="2776957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641322" y="2204861"/>
                <a:ext cx="133944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213246544</a:t>
                </a:r>
              </a:p>
              <a:p>
                <a:r>
                  <a:rPr lang="en-US" altLang="ko-KR" dirty="0" smtClean="0"/>
                  <a:t>465321455</a:t>
                </a:r>
              </a:p>
              <a:p>
                <a:r>
                  <a:rPr lang="en-US" altLang="ko-KR" dirty="0" smtClean="0"/>
                  <a:t>546876456</a:t>
                </a:r>
              </a:p>
              <a:p>
                <a:r>
                  <a:rPr lang="en-US" altLang="ko-KR" dirty="0" smtClean="0"/>
                  <a:t>244654567</a:t>
                </a:r>
              </a:p>
              <a:p>
                <a:r>
                  <a:rPr lang="en-US" altLang="ko-KR" dirty="0" smtClean="0"/>
                  <a:t>242356444</a:t>
                </a:r>
              </a:p>
              <a:p>
                <a:r>
                  <a:rPr lang="en-US" altLang="ko-KR" dirty="0" smtClean="0"/>
                  <a:t>325344654</a:t>
                </a:r>
              </a:p>
              <a:p>
                <a:r>
                  <a:rPr lang="en-US" altLang="ko-KR" dirty="0" smtClean="0"/>
                  <a:t>126543126</a:t>
                </a: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5009325" y="2204863"/>
                <a:ext cx="237626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2019-02-02</a:t>
                </a:r>
              </a:p>
              <a:p>
                <a:pPr algn="ctr"/>
                <a:r>
                  <a:rPr lang="en-US" altLang="ko-KR" dirty="0" smtClean="0"/>
                  <a:t>2019-02-17</a:t>
                </a:r>
              </a:p>
              <a:p>
                <a:pPr algn="ctr"/>
                <a:r>
                  <a:rPr lang="en-US" altLang="ko-KR" dirty="0" smtClean="0"/>
                  <a:t>2019-03-04</a:t>
                </a:r>
              </a:p>
              <a:p>
                <a:pPr algn="ctr"/>
                <a:r>
                  <a:rPr lang="en-US" altLang="ko-KR" dirty="0" smtClean="0"/>
                  <a:t>2019-03-16</a:t>
                </a:r>
              </a:p>
              <a:p>
                <a:pPr algn="ctr"/>
                <a:r>
                  <a:rPr lang="en-US" altLang="ko-KR" dirty="0" smtClean="0"/>
                  <a:t>2019-04-03</a:t>
                </a:r>
              </a:p>
              <a:p>
                <a:pPr algn="ctr"/>
                <a:r>
                  <a:rPr lang="en-US" altLang="ko-KR" dirty="0" smtClean="0"/>
                  <a:t>2019-04-15</a:t>
                </a:r>
              </a:p>
              <a:p>
                <a:pPr algn="ctr"/>
                <a:r>
                  <a:rPr lang="en-US" altLang="ko-KR" dirty="0" smtClean="0"/>
                  <a:t>2019-05-01</a:t>
                </a:r>
                <a:endParaRPr lang="ko-KR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379137" y="2204864"/>
                <a:ext cx="165618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dirty="0" smtClean="0"/>
                  <a:t>1,310,000</a:t>
                </a:r>
              </a:p>
              <a:p>
                <a:pPr algn="r"/>
                <a:r>
                  <a:rPr lang="en-US" altLang="ko-KR" dirty="0" smtClean="0"/>
                  <a:t>2,424,500</a:t>
                </a:r>
              </a:p>
              <a:p>
                <a:pPr algn="r"/>
                <a:r>
                  <a:rPr lang="en-US" altLang="ko-KR" dirty="0" smtClean="0"/>
                  <a:t>1,905,000</a:t>
                </a:r>
              </a:p>
              <a:p>
                <a:pPr algn="r"/>
                <a:r>
                  <a:rPr lang="en-US" altLang="ko-KR" dirty="0" smtClean="0"/>
                  <a:t>2,754,000</a:t>
                </a:r>
              </a:p>
              <a:p>
                <a:pPr algn="r"/>
                <a:r>
                  <a:rPr lang="en-US" altLang="ko-KR" dirty="0" smtClean="0"/>
                  <a:t>2,156,500</a:t>
                </a:r>
              </a:p>
              <a:p>
                <a:pPr algn="r"/>
                <a:r>
                  <a:rPr lang="en-US" altLang="ko-KR" dirty="0" smtClean="0"/>
                  <a:t>2,540,500</a:t>
                </a:r>
              </a:p>
              <a:p>
                <a:pPr algn="r"/>
                <a:r>
                  <a:rPr lang="en-US" altLang="ko-KR" dirty="0" smtClean="0"/>
                  <a:t>2,350,000</a:t>
                </a:r>
                <a:endParaRPr lang="en-US" altLang="ko-KR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788024" y="4612486"/>
                <a:ext cx="3389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 </a:t>
                </a:r>
                <a:r>
                  <a:rPr lang="ko-KR" altLang="en-US" dirty="0" smtClean="0"/>
                  <a:t>      총액                </a:t>
                </a:r>
                <a:r>
                  <a:rPr lang="en-US" altLang="ko-KR" dirty="0" smtClean="0"/>
                  <a:t>15,440,500</a:t>
                </a:r>
                <a:endParaRPr lang="ko-KR" altLang="en-US" dirty="0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059832" y="2060848"/>
              <a:ext cx="100811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삼겹살</a:t>
              </a:r>
              <a:endParaRPr lang="en-US" altLang="ko-KR" dirty="0" smtClean="0"/>
            </a:p>
            <a:p>
              <a:r>
                <a:rPr lang="ko-KR" altLang="en-US" dirty="0" smtClean="0"/>
                <a:t>목살</a:t>
              </a:r>
              <a:endParaRPr lang="en-US" altLang="ko-KR" dirty="0" smtClean="0"/>
            </a:p>
            <a:p>
              <a:r>
                <a:rPr lang="ko-KR" altLang="en-US" dirty="0" smtClean="0"/>
                <a:t>대파</a:t>
              </a:r>
              <a:endParaRPr lang="en-US" altLang="ko-KR" dirty="0" smtClean="0"/>
            </a:p>
            <a:p>
              <a:r>
                <a:rPr lang="ko-KR" altLang="en-US" dirty="0" smtClean="0"/>
                <a:t>마늘</a:t>
              </a:r>
              <a:endParaRPr lang="en-US" altLang="ko-KR" dirty="0" smtClean="0"/>
            </a:p>
            <a:p>
              <a:r>
                <a:rPr lang="ko-KR" altLang="en-US" dirty="0" smtClean="0"/>
                <a:t>쌈장</a:t>
              </a:r>
              <a:endParaRPr lang="en-US" altLang="ko-KR" dirty="0" smtClean="0"/>
            </a:p>
            <a:p>
              <a:r>
                <a:rPr lang="ko-KR" altLang="en-US" dirty="0" smtClean="0"/>
                <a:t>라면</a:t>
              </a:r>
              <a:endParaRPr lang="en-US" altLang="ko-KR" dirty="0" smtClean="0"/>
            </a:p>
            <a:p>
              <a:r>
                <a:rPr lang="ko-KR" altLang="en-US" dirty="0" smtClean="0"/>
                <a:t>과</a:t>
              </a:r>
              <a:r>
                <a:rPr lang="ko-KR" altLang="en-US" dirty="0"/>
                <a:t>자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35625" y="2060846"/>
              <a:ext cx="68407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</a:p>
            <a:p>
              <a:r>
                <a:rPr lang="en-US" altLang="ko-KR" dirty="0" smtClean="0"/>
                <a:t>100</a:t>
              </a:r>
              <a:endParaRPr lang="ko-KR" alt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42037" y="476672"/>
            <a:ext cx="2865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납품내</a:t>
            </a:r>
            <a:r>
              <a:rPr lang="ko-KR" altLang="en-US" sz="3600" dirty="0"/>
              <a:t>역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3133" y="0"/>
            <a:ext cx="1403648" cy="685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496" y="1286368"/>
            <a:ext cx="13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9512" y="1938761"/>
            <a:ext cx="12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수주내역 </a:t>
            </a:r>
            <a:endParaRPr lang="en-US" altLang="ko-KR" dirty="0" smtClean="0"/>
          </a:p>
          <a:p>
            <a:r>
              <a:rPr lang="ko-KR" altLang="en-US" dirty="0" smtClean="0"/>
              <a:t>납품내</a:t>
            </a:r>
            <a:r>
              <a:rPr lang="ko-KR" altLang="en-US" dirty="0"/>
              <a:t>역</a:t>
            </a:r>
          </a:p>
        </p:txBody>
      </p:sp>
    </p:spTree>
    <p:extLst>
      <p:ext uri="{BB962C8B-B14F-4D97-AF65-F5344CB8AC3E}">
        <p14:creationId xmlns:p14="http://schemas.microsoft.com/office/powerpoint/2010/main" val="8752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34760" y="1421334"/>
            <a:ext cx="7848872" cy="4824536"/>
            <a:chOff x="1115616" y="116632"/>
            <a:chExt cx="7848872" cy="5616624"/>
          </a:xfrm>
        </p:grpSpPr>
        <p:grpSp>
          <p:nvGrpSpPr>
            <p:cNvPr id="12" name="그룹 11"/>
            <p:cNvGrpSpPr/>
            <p:nvPr/>
          </p:nvGrpSpPr>
          <p:grpSpPr>
            <a:xfrm>
              <a:off x="1115616" y="116632"/>
              <a:ext cx="7848872" cy="5616624"/>
              <a:chOff x="1115616" y="260648"/>
              <a:chExt cx="7353855" cy="640871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115617" y="764704"/>
                <a:ext cx="7353854" cy="590465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양쪽 모서리가 둥근 사각형 6"/>
              <p:cNvSpPr/>
              <p:nvPr/>
            </p:nvSpPr>
            <p:spPr>
              <a:xfrm>
                <a:off x="1115616" y="260648"/>
                <a:ext cx="2448271" cy="504056"/>
              </a:xfrm>
              <a:prstGeom prst="round2SameRect">
                <a:avLst>
                  <a:gd name="adj1" fmla="val 50000"/>
                  <a:gd name="adj2" fmla="val 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1~3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양쪽 모서리가 둥근 사각형 7"/>
              <p:cNvSpPr/>
              <p:nvPr/>
            </p:nvSpPr>
            <p:spPr>
              <a:xfrm>
                <a:off x="3556058" y="260648"/>
                <a:ext cx="2456706" cy="504056"/>
              </a:xfrm>
              <a:prstGeom prst="round2SameRect">
                <a:avLst>
                  <a:gd name="adj1" fmla="val 50000"/>
                  <a:gd name="adj2" fmla="val 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4~10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양쪽 모서리가 둥근 사각형 8"/>
              <p:cNvSpPr/>
              <p:nvPr/>
            </p:nvSpPr>
            <p:spPr>
              <a:xfrm>
                <a:off x="6012764" y="260648"/>
                <a:ext cx="2456706" cy="504056"/>
              </a:xfrm>
              <a:prstGeom prst="round2SameRect">
                <a:avLst>
                  <a:gd name="adj1" fmla="val 50000"/>
                  <a:gd name="adj2" fmla="val 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11~17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3744390" y="558389"/>
              <a:ext cx="2598021" cy="517486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오각형 13"/>
            <p:cNvSpPr/>
            <p:nvPr/>
          </p:nvSpPr>
          <p:spPr>
            <a:xfrm>
              <a:off x="1115617" y="944971"/>
              <a:ext cx="2589101" cy="1152128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프로젝트 계획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8" name="오각형 17"/>
            <p:cNvSpPr/>
            <p:nvPr/>
          </p:nvSpPr>
          <p:spPr>
            <a:xfrm>
              <a:off x="3728690" y="1209934"/>
              <a:ext cx="2598020" cy="1152128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화면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기능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오각형 18"/>
            <p:cNvSpPr/>
            <p:nvPr/>
          </p:nvSpPr>
          <p:spPr>
            <a:xfrm>
              <a:off x="6350941" y="1521035"/>
              <a:ext cx="2598022" cy="1152128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화면구현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오류수정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아래로 구부러진 리본 2"/>
          <p:cNvSpPr/>
          <p:nvPr/>
        </p:nvSpPr>
        <p:spPr>
          <a:xfrm>
            <a:off x="1426141" y="260648"/>
            <a:ext cx="7272808" cy="720080"/>
          </a:xfrm>
          <a:prstGeom prst="ellipseRibbon">
            <a:avLst>
              <a:gd name="adj1" fmla="val 25000"/>
              <a:gd name="adj2" fmla="val 75000"/>
              <a:gd name="adj3" fmla="val 12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진행계획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8366" y="4112152"/>
            <a:ext cx="22867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MVC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DB </a:t>
            </a:r>
            <a:r>
              <a:rPr lang="ko-KR" altLang="en-US" dirty="0" smtClean="0"/>
              <a:t>설계</a:t>
            </a: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화면 초안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836397" y="4125593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화면 구성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설계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기능 설계 및 테스트</a:t>
            </a:r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588223" y="4125593"/>
            <a:ext cx="2379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기능 배치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동작 테스트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오류 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23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951732"/>
              </p:ext>
            </p:extLst>
          </p:nvPr>
        </p:nvGraphicFramePr>
        <p:xfrm>
          <a:off x="1115615" y="728157"/>
          <a:ext cx="7848872" cy="60244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34326"/>
                <a:gridCol w="1997511"/>
                <a:gridCol w="1815920"/>
                <a:gridCol w="2401115"/>
              </a:tblGrid>
              <a:tr h="554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Viewer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register.html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서블릿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UserProc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09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userType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userType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areaId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7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7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userDTO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userName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userType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6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처리 후 화면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쇼핑몰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운송사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7624" y="0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로그</a:t>
            </a:r>
            <a:r>
              <a:rPr lang="ko-KR" altLang="en-US" sz="3600" dirty="0"/>
              <a:t>인</a:t>
            </a:r>
          </a:p>
        </p:txBody>
      </p:sp>
    </p:spTree>
    <p:extLst>
      <p:ext uri="{BB962C8B-B14F-4D97-AF65-F5344CB8AC3E}">
        <p14:creationId xmlns:p14="http://schemas.microsoft.com/office/powerpoint/2010/main" val="3767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842311"/>
              </p:ext>
            </p:extLst>
          </p:nvPr>
        </p:nvGraphicFramePr>
        <p:xfrm>
          <a:off x="1115617" y="764704"/>
          <a:ext cx="7848870" cy="59766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1476"/>
                <a:gridCol w="1529583"/>
                <a:gridCol w="1390531"/>
                <a:gridCol w="1838640"/>
                <a:gridCol w="1838640"/>
              </a:tblGrid>
              <a:tr h="630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쇼핑몰 메인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송장목록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상세목록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송장 업로드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Viewer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navVar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sInvoiceList.jsp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sInvoiceList.jsp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서블릿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invoiceProc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4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action</a:t>
                      </a:r>
                      <a:endParaRPr lang="ko-KR" alt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iCode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3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intoMain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sInvoiceList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sDetailList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upload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6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userName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userType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userId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userId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3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처리 후 화면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mallMain.jsp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sIvoiceList.jsp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sDetailList.jsp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sInvoiceList.jsp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7624" y="0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쇼핑몰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9962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042034"/>
              </p:ext>
            </p:extLst>
          </p:nvPr>
        </p:nvGraphicFramePr>
        <p:xfrm>
          <a:off x="1115617" y="764704"/>
          <a:ext cx="7848871" cy="60253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3952"/>
                <a:gridCol w="1239276"/>
                <a:gridCol w="1126615"/>
                <a:gridCol w="148548"/>
                <a:gridCol w="1341128"/>
                <a:gridCol w="1489676"/>
                <a:gridCol w="1489676"/>
              </a:tblGrid>
              <a:tr h="630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운송사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메인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송장목록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배송처리버튼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송장상세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처리완료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Viewer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navVar</a:t>
                      </a:r>
                      <a:endParaRPr lang="ko-KR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 smtClean="0"/>
                        <a:t>tInvoiceList.jsp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tInvoiceList.jsp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navVar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서블릿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invoiceProc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42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action</a:t>
                      </a:r>
                    </a:p>
                    <a:p>
                      <a:pPr algn="ctr" latinLnBrk="1"/>
                      <a:r>
                        <a:rPr lang="ko-KR" altLang="en-US" sz="1600" dirty="0" smtClean="0"/>
                        <a:t>현재시간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err="1" smtClean="0"/>
                        <a:t>deliveryState</a:t>
                      </a:r>
                      <a:endParaRPr lang="ko-KR" alt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action</a:t>
                      </a:r>
                    </a:p>
                    <a:p>
                      <a:pPr algn="ctr"/>
                      <a:r>
                        <a:rPr lang="ko-KR" altLang="en-US" dirty="0" smtClean="0"/>
                        <a:t>현재시간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iCode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action</a:t>
                      </a:r>
                    </a:p>
                    <a:p>
                      <a:pPr algn="ctr" latinLnBrk="1"/>
                      <a:r>
                        <a:rPr lang="ko-KR" altLang="en-US" sz="1600" dirty="0" smtClean="0"/>
                        <a:t>현재시간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err="1" smtClean="0"/>
                        <a:t>deliveryState</a:t>
                      </a:r>
                      <a:endParaRPr lang="ko-KR" alt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3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intoMain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tInvoiceList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 smtClean="0">
                          <a:effectLst/>
                        </a:rPr>
                        <a:t>deliveryStart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tDetailList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tInvoiceList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6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userName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userType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userId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 smtClean="0"/>
                        <a:t>userId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userId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3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처리 후 화면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transjMain.jsp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tInvoiceList.jsp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/>
                        <a:t>tInvoiceList.jsp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tDetailList.jsp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tInvoiceList.jsp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7624" y="0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/>
              <a:t>운송사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0227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868462"/>
              </p:ext>
            </p:extLst>
          </p:nvPr>
        </p:nvGraphicFramePr>
        <p:xfrm>
          <a:off x="1115617" y="764704"/>
          <a:ext cx="7920878" cy="59976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6548"/>
                <a:gridCol w="1418545"/>
                <a:gridCol w="1630794"/>
                <a:gridCol w="1768899"/>
                <a:gridCol w="1846092"/>
              </a:tblGrid>
              <a:tr h="616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메인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수주목록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납품버튼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납품목록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Viewer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navVar</a:t>
                      </a:r>
                      <a:endParaRPr lang="ko-KR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beforeSupply.jsp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navVar</a:t>
                      </a:r>
                      <a:endParaRPr lang="ko-KR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서블릿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invoiceProc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3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action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supplyState</a:t>
                      </a: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action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현재시간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err="1" smtClean="0"/>
                        <a:t>supplyState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action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supplyState</a:t>
                      </a: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5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intoMain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 smtClean="0">
                          <a:effectLst/>
                        </a:rPr>
                        <a:t>beforeSupplyList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Supply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 smtClean="0"/>
                        <a:t>afterSupplyList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3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userName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userType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userId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userId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 smtClean="0"/>
                        <a:t>userId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5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처리 후 화면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supplyMain.jsp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 smtClean="0">
                          <a:effectLst/>
                        </a:rPr>
                        <a:t>beforeSupply.jsp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afterSupply.jsp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 smtClean="0">
                          <a:effectLst/>
                        </a:rPr>
                        <a:t>afterSupply.jsp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7624" y="0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/>
              <a:t>공급사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2982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454176"/>
              </p:ext>
            </p:extLst>
          </p:nvPr>
        </p:nvGraphicFramePr>
        <p:xfrm>
          <a:off x="0" y="0"/>
          <a:ext cx="9143998" cy="68579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43608"/>
                <a:gridCol w="1368152"/>
                <a:gridCol w="1584176"/>
                <a:gridCol w="1872208"/>
                <a:gridCol w="1512168"/>
                <a:gridCol w="1763686"/>
              </a:tblGrid>
              <a:tr h="87385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재고정보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주문정보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고객정보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공급정보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73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DB</a:t>
                      </a:r>
                      <a:r>
                        <a:rPr lang="ko-KR" altLang="en-US" b="1" dirty="0" smtClean="0"/>
                        <a:t>명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invoice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Supply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2282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(S)id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(I)</a:t>
                      </a:r>
                      <a:r>
                        <a:rPr lang="en-US" altLang="ko-KR" sz="1600" dirty="0" err="1" smtClean="0"/>
                        <a:t>userType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(S)name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(S)password</a:t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(S)hashed</a:t>
                      </a:r>
                    </a:p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(S)pC</a:t>
                      </a:r>
                      <a:r>
                        <a:rPr lang="en-US" altLang="ko-KR" sz="1600" b="1" dirty="0" smtClean="0">
                          <a:solidFill>
                            <a:srgbClr val="7030A0"/>
                          </a:solidFill>
                        </a:rPr>
                        <a:t>ode_4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(S)</a:t>
                      </a:r>
                      <a:r>
                        <a:rPr lang="en-US" altLang="ko-KR" sz="1600" dirty="0" err="1" smtClean="0"/>
                        <a:t>pName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(I)</a:t>
                      </a:r>
                      <a:r>
                        <a:rPr lang="en-US" altLang="ko-KR" sz="1600" dirty="0" err="1" smtClean="0"/>
                        <a:t>pPrice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(I)</a:t>
                      </a:r>
                      <a:r>
                        <a:rPr lang="en-US" altLang="ko-KR" sz="1600" dirty="0" err="1" smtClean="0"/>
                        <a:t>pQuantity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(S)</a:t>
                      </a:r>
                      <a:r>
                        <a:rPr lang="en-US" altLang="ko-KR" sz="1600" dirty="0" err="1" smtClean="0"/>
                        <a:t>pImgSource</a:t>
                      </a: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(I)</a:t>
                      </a:r>
                      <a:r>
                        <a:rPr lang="en-US" altLang="ko-KR" sz="1600" b="1" dirty="0" err="1" smtClean="0"/>
                        <a:t>oNum</a:t>
                      </a:r>
                      <a:endParaRPr lang="en-US" altLang="ko-KR" sz="1600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70C0"/>
                          </a:solidFill>
                        </a:rPr>
                        <a:t>(S)</a:t>
                      </a:r>
                      <a:r>
                        <a:rPr lang="en-US" altLang="ko-KR" sz="1600" dirty="0" err="1" smtClean="0">
                          <a:solidFill>
                            <a:srgbClr val="0070C0"/>
                          </a:solidFill>
                        </a:rPr>
                        <a:t>oProductCode</a:t>
                      </a:r>
                      <a:endParaRPr lang="en-US" altLang="ko-KR" sz="1600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600" dirty="0" smtClean="0"/>
                        <a:t>(S)</a:t>
                      </a:r>
                      <a:r>
                        <a:rPr lang="en-US" altLang="ko-KR" sz="1600" dirty="0" err="1" smtClean="0"/>
                        <a:t>oQuantity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B050"/>
                          </a:solidFill>
                        </a:rPr>
                        <a:t>(S)</a:t>
                      </a:r>
                      <a:r>
                        <a:rPr lang="en-US" altLang="ko-KR" sz="1600" dirty="0" err="1" smtClean="0">
                          <a:solidFill>
                            <a:srgbClr val="00B050"/>
                          </a:solidFill>
                        </a:rPr>
                        <a:t>oInvoiceCode</a:t>
                      </a:r>
                      <a:endParaRPr lang="en-US" altLang="ko-KR" sz="1600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b="1" dirty="0" smtClean="0">
                          <a:solidFill>
                            <a:srgbClr val="00B050"/>
                          </a:solidFill>
                        </a:rPr>
                        <a:t>(S)iCode_13</a:t>
                      </a:r>
                    </a:p>
                    <a:p>
                      <a:r>
                        <a:rPr lang="en-US" altLang="ko-KR" sz="1600" dirty="0" smtClean="0"/>
                        <a:t>(S)</a:t>
                      </a:r>
                      <a:r>
                        <a:rPr lang="en-US" altLang="ko-KR" sz="1600" dirty="0" err="1" smtClean="0"/>
                        <a:t>iName</a:t>
                      </a:r>
                      <a:endParaRPr lang="en-US" altLang="ko-KR" sz="1600" dirty="0" smtClean="0"/>
                    </a:p>
                    <a:p>
                      <a:r>
                        <a:rPr lang="en-US" altLang="ko-KR" sz="1600" dirty="0" smtClean="0"/>
                        <a:t>(S)</a:t>
                      </a:r>
                      <a:r>
                        <a:rPr lang="en-US" altLang="ko-KR" sz="1600" dirty="0" err="1" smtClean="0"/>
                        <a:t>iTel</a:t>
                      </a:r>
                      <a:endParaRPr lang="en-US" altLang="ko-KR" sz="1600" dirty="0" smtClean="0"/>
                    </a:p>
                    <a:p>
                      <a:r>
                        <a:rPr lang="en-US" altLang="ko-KR" sz="1600" dirty="0" smtClean="0"/>
                        <a:t>(S)</a:t>
                      </a:r>
                      <a:r>
                        <a:rPr lang="en-US" altLang="ko-KR" sz="1600" dirty="0" err="1" smtClean="0"/>
                        <a:t>iAddress</a:t>
                      </a:r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(S)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iAreaCode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(D)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iDate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(I)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iState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(S)sCode_10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rgbClr val="7030A0"/>
                          </a:solidFill>
                        </a:rPr>
                        <a:t>(S)</a:t>
                      </a:r>
                      <a:r>
                        <a:rPr lang="en-US" altLang="ko-KR" sz="1600" dirty="0" err="1" smtClean="0">
                          <a:solidFill>
                            <a:srgbClr val="7030A0"/>
                          </a:solidFill>
                        </a:rPr>
                        <a:t>sProductCode</a:t>
                      </a:r>
                      <a:endParaRPr lang="en-US" altLang="ko-KR" sz="1600" dirty="0" smtClean="0">
                        <a:solidFill>
                          <a:srgbClr val="7030A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(D)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sDate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(I)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sQuantity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(I)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sState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5617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기본키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id = </a:t>
                      </a:r>
                    </a:p>
                    <a:p>
                      <a:pPr algn="ctr" latinLnBrk="1"/>
                      <a:r>
                        <a:rPr lang="en-US" altLang="ko-KR" dirty="0" err="1" smtClean="0"/>
                        <a:t>userType</a:t>
                      </a:r>
                      <a:r>
                        <a:rPr lang="ko-KR" altLang="en-US" dirty="0" smtClean="0"/>
                        <a:t>에 따라 설정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pCode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smtClean="0"/>
                        <a:t>=</a:t>
                      </a:r>
                    </a:p>
                    <a:p>
                      <a:pPr algn="ctr" latinLnBrk="1"/>
                      <a:r>
                        <a:rPr lang="ko-KR" altLang="en-US" baseline="0" dirty="0" smtClean="0"/>
                        <a:t>공급처구분</a:t>
                      </a:r>
                      <a:r>
                        <a:rPr lang="en-US" altLang="ko-KR" baseline="0" dirty="0" smtClean="0"/>
                        <a:t>+</a:t>
                      </a:r>
                    </a:p>
                    <a:p>
                      <a:pPr algn="ctr" latinLnBrk="1"/>
                      <a:r>
                        <a:rPr lang="ko-KR" altLang="en-US" baseline="0" dirty="0" smtClean="0"/>
                        <a:t>자동 </a:t>
                      </a:r>
                      <a:r>
                        <a:rPr lang="en-US" altLang="ko-KR" baseline="0" dirty="0" smtClean="0"/>
                        <a:t>3</a:t>
                      </a:r>
                      <a:r>
                        <a:rPr lang="ko-KR" altLang="en-US" baseline="0" dirty="0" smtClean="0"/>
                        <a:t>자리</a:t>
                      </a:r>
                      <a:endParaRPr lang="en-US" altLang="ko-KR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oNum</a:t>
                      </a:r>
                      <a:r>
                        <a:rPr lang="en-US" altLang="ko-KR" baseline="0" dirty="0" smtClean="0"/>
                        <a:t> = </a:t>
                      </a:r>
                    </a:p>
                    <a:p>
                      <a:pPr algn="ctr" latinLnBrk="1"/>
                      <a:r>
                        <a:rPr lang="ko-KR" altLang="en-US" baseline="0" dirty="0" smtClean="0"/>
                        <a:t>자동 </a:t>
                      </a:r>
                      <a:r>
                        <a:rPr lang="en-US" altLang="ko-KR" baseline="0" dirty="0" smtClean="0"/>
                        <a:t>4</a:t>
                      </a:r>
                      <a:r>
                        <a:rPr lang="ko-KR" altLang="en-US" baseline="0" dirty="0" smtClean="0"/>
                        <a:t>자리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 smtClean="0"/>
                        <a:t>iCode</a:t>
                      </a:r>
                      <a:r>
                        <a:rPr lang="en-US" altLang="ko-KR" dirty="0" smtClean="0"/>
                        <a:t> = </a:t>
                      </a:r>
                    </a:p>
                    <a:p>
                      <a:pPr algn="ctr"/>
                      <a:r>
                        <a:rPr lang="ko-KR" altLang="en-US" dirty="0" smtClean="0"/>
                        <a:t>쇼핑몰구분</a:t>
                      </a:r>
                      <a:r>
                        <a:rPr lang="en-US" altLang="ko-KR" dirty="0" smtClean="0"/>
                        <a:t>+</a:t>
                      </a:r>
                    </a:p>
                    <a:p>
                      <a:pPr algn="ctr"/>
                      <a:r>
                        <a:rPr lang="ko-KR" altLang="en-US" dirty="0" err="1" smtClean="0"/>
                        <a:t>운송사구분</a:t>
                      </a:r>
                      <a:r>
                        <a:rPr lang="en-US" altLang="ko-KR" dirty="0" smtClean="0"/>
                        <a:t>+</a:t>
                      </a:r>
                    </a:p>
                    <a:p>
                      <a:pPr algn="ctr"/>
                      <a:r>
                        <a:rPr lang="ko-KR" altLang="en-US" dirty="0" smtClean="0"/>
                        <a:t>날짜</a:t>
                      </a:r>
                      <a:r>
                        <a:rPr lang="en-US" altLang="ko-KR" dirty="0" smtClean="0"/>
                        <a:t>(6</a:t>
                      </a:r>
                      <a:r>
                        <a:rPr lang="ko-KR" altLang="en-US" dirty="0" smtClean="0"/>
                        <a:t>자리</a:t>
                      </a:r>
                      <a:r>
                        <a:rPr lang="en-US" altLang="ko-KR" dirty="0" smtClean="0"/>
                        <a:t>)+</a:t>
                      </a:r>
                    </a:p>
                    <a:p>
                      <a:pPr algn="ctr"/>
                      <a:r>
                        <a:rPr lang="ko-KR" altLang="en-US" dirty="0" smtClean="0"/>
                        <a:t>자동</a:t>
                      </a:r>
                      <a:r>
                        <a:rPr lang="en-US" altLang="ko-KR" dirty="0" smtClean="0"/>
                        <a:t>(5</a:t>
                      </a:r>
                      <a:r>
                        <a:rPr lang="ko-KR" altLang="en-US" dirty="0" smtClean="0"/>
                        <a:t>자리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sCode</a:t>
                      </a:r>
                      <a:r>
                        <a:rPr lang="en-US" altLang="ko-KR" dirty="0" smtClean="0"/>
                        <a:t> =</a:t>
                      </a:r>
                    </a:p>
                    <a:p>
                      <a:pPr algn="ctr" latinLnBrk="1"/>
                      <a:r>
                        <a:rPr lang="ko-KR" altLang="en-US" dirty="0" err="1" smtClean="0"/>
                        <a:t>공급사구분</a:t>
                      </a:r>
                      <a:r>
                        <a:rPr lang="en-US" altLang="ko-KR" dirty="0" smtClean="0"/>
                        <a:t>+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날짜</a:t>
                      </a:r>
                      <a:r>
                        <a:rPr lang="en-US" altLang="ko-KR" dirty="0" smtClean="0"/>
                        <a:t>(6</a:t>
                      </a:r>
                      <a:r>
                        <a:rPr lang="ko-KR" altLang="en-US" dirty="0" smtClean="0"/>
                        <a:t>자리</a:t>
                      </a:r>
                      <a:r>
                        <a:rPr lang="en-US" altLang="ko-KR" dirty="0" smtClean="0"/>
                        <a:t>)+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자동</a:t>
                      </a:r>
                      <a:r>
                        <a:rPr lang="en-US" altLang="ko-KR" dirty="0" smtClean="0"/>
                        <a:t>(3</a:t>
                      </a:r>
                      <a:r>
                        <a:rPr lang="ko-KR" altLang="en-US" dirty="0" smtClean="0"/>
                        <a:t>자리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 anchor="ctr"/>
                </a:tc>
              </a:tr>
              <a:tr h="1266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자동생성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id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hashed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oCode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iCode</a:t>
                      </a:r>
                      <a:endParaRPr lang="en-US" altLang="ko-KR" dirty="0" smtClean="0"/>
                    </a:p>
                    <a:p>
                      <a:r>
                        <a:rPr lang="en-US" altLang="ko-KR" dirty="0" err="1" smtClean="0"/>
                        <a:t>iAreaCode</a:t>
                      </a:r>
                      <a:endParaRPr lang="en-US" altLang="ko-KR" dirty="0" smtClean="0"/>
                    </a:p>
                    <a:p>
                      <a:r>
                        <a:rPr lang="en-US" altLang="ko-KR" dirty="0" err="1" smtClean="0"/>
                        <a:t>iDate</a:t>
                      </a:r>
                      <a:endParaRPr lang="en-US" altLang="ko-KR" dirty="0" smtClean="0"/>
                    </a:p>
                    <a:p>
                      <a:r>
                        <a:rPr lang="en-US" altLang="ko-KR" dirty="0" err="1" smtClean="0"/>
                        <a:t>iState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sCode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err="1" smtClean="0"/>
                        <a:t>sDate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err="1" smtClean="0"/>
                        <a:t>sState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62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hlinkClick r:id="rId2" action="ppaction://hlinksldjump"/>
          </p:cNvPr>
          <p:cNvSpPr/>
          <p:nvPr/>
        </p:nvSpPr>
        <p:spPr>
          <a:xfrm>
            <a:off x="2430118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쇼핑몰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>
            <a:hlinkClick r:id="rId3" action="ppaction://hlinksldjump"/>
          </p:cNvPr>
          <p:cNvSpPr/>
          <p:nvPr/>
        </p:nvSpPr>
        <p:spPr>
          <a:xfrm>
            <a:off x="4266036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운송사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>
            <a:hlinkClick r:id="rId4" action="ppaction://hlinksldjump"/>
          </p:cNvPr>
          <p:cNvSpPr/>
          <p:nvPr/>
        </p:nvSpPr>
        <p:spPr>
          <a:xfrm>
            <a:off x="6084308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급</a:t>
            </a:r>
            <a:r>
              <a:rPr lang="ko-KR" altLang="en-US" dirty="0" smtClean="0">
                <a:solidFill>
                  <a:schemeClr val="tx1"/>
                </a:solidFill>
              </a:rPr>
              <a:t>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588224" y="620688"/>
            <a:ext cx="1512168" cy="5354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447764" y="1755460"/>
            <a:ext cx="4896544" cy="2952328"/>
            <a:chOff x="2447764" y="1755460"/>
            <a:chExt cx="4896544" cy="295232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447764" y="1755460"/>
              <a:ext cx="4896544" cy="2952328"/>
            </a:xfrm>
            <a:prstGeom prst="roundRect">
              <a:avLst>
                <a:gd name="adj" fmla="val 918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99792" y="2492960"/>
              <a:ext cx="118222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/>
                <a:t>ID : </a:t>
              </a:r>
            </a:p>
            <a:p>
              <a:pPr algn="r"/>
              <a:endParaRPr lang="en-US" altLang="ko-KR" dirty="0" smtClean="0"/>
            </a:p>
            <a:p>
              <a:pPr algn="r"/>
              <a:endParaRPr lang="en-US" altLang="ko-KR" dirty="0"/>
            </a:p>
            <a:p>
              <a:pPr algn="r"/>
              <a:endParaRPr lang="en-US" altLang="ko-KR" dirty="0"/>
            </a:p>
            <a:p>
              <a:pPr algn="r"/>
              <a:r>
                <a:rPr lang="en-US" altLang="ko-KR" dirty="0" smtClean="0"/>
                <a:t>Password :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67944" y="2492960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067944" y="3538304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순서도: 연결자 1"/>
          <p:cNvSpPr/>
          <p:nvPr/>
        </p:nvSpPr>
        <p:spPr>
          <a:xfrm>
            <a:off x="2123142" y="5395376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/>
          <p:cNvSpPr/>
          <p:nvPr/>
        </p:nvSpPr>
        <p:spPr>
          <a:xfrm>
            <a:off x="3914232" y="5386992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5796136" y="5395376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1763688" y="5733255"/>
            <a:ext cx="1512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763688" y="836712"/>
            <a:ext cx="6912768" cy="4680519"/>
            <a:chOff x="2123728" y="1347211"/>
            <a:chExt cx="6102606" cy="4022524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2123728" y="1347211"/>
              <a:ext cx="5904656" cy="402252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54797" y="2065811"/>
              <a:ext cx="144016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/>
                <a:t>아이디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 smtClean="0"/>
            </a:p>
            <a:p>
              <a:pPr algn="r"/>
              <a:r>
                <a:rPr lang="ko-KR" altLang="en-US" dirty="0" smtClean="0"/>
                <a:t>이름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 smtClean="0"/>
            </a:p>
            <a:p>
              <a:pPr algn="r"/>
              <a:r>
                <a:rPr lang="ko-KR" altLang="en-US" dirty="0" smtClean="0"/>
                <a:t>비밀번호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 smtClean="0"/>
            </a:p>
            <a:p>
              <a:pPr algn="r"/>
              <a:endParaRPr lang="en-US" altLang="ko-KR" dirty="0" smtClean="0"/>
            </a:p>
            <a:p>
              <a:pPr algn="r"/>
              <a:r>
                <a:rPr lang="ko-KR" altLang="en-US" dirty="0" smtClean="0"/>
                <a:t>사용자유형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/>
            </a:p>
            <a:p>
              <a:pPr algn="r"/>
              <a:r>
                <a:rPr lang="ko-KR" altLang="en-US" dirty="0" smtClean="0"/>
                <a:t>지역 </a:t>
              </a:r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427984" y="2060976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427984" y="2564904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27984" y="3142481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994957" y="3999330"/>
              <a:ext cx="4231377" cy="462208"/>
              <a:chOff x="4013030" y="3852257"/>
              <a:chExt cx="4231377" cy="462208"/>
            </a:xfrm>
          </p:grpSpPr>
          <p:sp>
            <p:nvSpPr>
              <p:cNvPr id="15" name="순서도: 연결자 14"/>
              <p:cNvSpPr/>
              <p:nvPr/>
            </p:nvSpPr>
            <p:spPr>
              <a:xfrm>
                <a:off x="4608004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순서도: 연결자 15"/>
              <p:cNvSpPr/>
              <p:nvPr/>
            </p:nvSpPr>
            <p:spPr>
              <a:xfrm>
                <a:off x="5813231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순서도: 연결자 16"/>
              <p:cNvSpPr/>
              <p:nvPr/>
            </p:nvSpPr>
            <p:spPr>
              <a:xfrm>
                <a:off x="7018458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13030" y="4023505"/>
                <a:ext cx="4231377" cy="290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 쇼핑몰운영자     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운송업체      공급</a:t>
                </a:r>
                <a:r>
                  <a:rPr lang="ko-KR" altLang="en-US" sz="1600" dirty="0"/>
                  <a:t>사</a:t>
                </a:r>
                <a:r>
                  <a:rPr lang="ko-KR" altLang="en-US" sz="1600" dirty="0" smtClean="0"/>
                  <a:t>운영자</a:t>
                </a:r>
                <a:endParaRPr lang="ko-KR" altLang="en-US" sz="1600" dirty="0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251744" y="4558801"/>
              <a:ext cx="3871338" cy="461427"/>
              <a:chOff x="4340952" y="4694102"/>
              <a:chExt cx="3871338" cy="461427"/>
            </a:xfrm>
          </p:grpSpPr>
          <p:sp>
            <p:nvSpPr>
              <p:cNvPr id="14" name="순서도: 연결자 13"/>
              <p:cNvSpPr/>
              <p:nvPr/>
            </p:nvSpPr>
            <p:spPr>
              <a:xfrm>
                <a:off x="4550900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순서도: 연결자 19"/>
              <p:cNvSpPr/>
              <p:nvPr/>
            </p:nvSpPr>
            <p:spPr>
              <a:xfrm>
                <a:off x="7164288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순서도: 연결자 20"/>
              <p:cNvSpPr/>
              <p:nvPr/>
            </p:nvSpPr>
            <p:spPr>
              <a:xfrm>
                <a:off x="6293158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순서도: 연결자 21"/>
              <p:cNvSpPr/>
              <p:nvPr/>
            </p:nvSpPr>
            <p:spPr>
              <a:xfrm>
                <a:off x="5422029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340952" y="4838118"/>
                <a:ext cx="3871338" cy="31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</a:rPr>
                  <a:t>경기</a:t>
                </a:r>
                <a:r>
                  <a:rPr lang="en-US" altLang="ko-KR" dirty="0" smtClean="0">
                    <a:latin typeface="+mn-ea"/>
                  </a:rPr>
                  <a:t>       </a:t>
                </a:r>
                <a:r>
                  <a:rPr lang="ko-KR" altLang="en-US" dirty="0" smtClean="0">
                    <a:latin typeface="+mn-ea"/>
                  </a:rPr>
                  <a:t>중부</a:t>
                </a:r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    </a:t>
                </a:r>
                <a:r>
                  <a:rPr lang="ko-KR" altLang="en-US" dirty="0" smtClean="0">
                    <a:latin typeface="+mn-ea"/>
                  </a:rPr>
                  <a:t>영남</a:t>
                </a:r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   </a:t>
                </a:r>
                <a:r>
                  <a:rPr lang="ko-KR" altLang="en-US" dirty="0" smtClean="0">
                    <a:latin typeface="+mn-ea"/>
                  </a:rPr>
                  <a:t>서부</a:t>
                </a:r>
                <a:endParaRPr lang="ko-KR" altLang="en-US" dirty="0"/>
              </a:p>
            </p:txBody>
          </p:sp>
        </p:grpSp>
      </p:grpSp>
      <p:sp>
        <p:nvSpPr>
          <p:cNvPr id="24" name="모서리가 둥근 직사각형 23">
            <a:hlinkClick r:id="rId2" action="ppaction://hlinksldjump"/>
          </p:cNvPr>
          <p:cNvSpPr/>
          <p:nvPr/>
        </p:nvSpPr>
        <p:spPr>
          <a:xfrm>
            <a:off x="6948264" y="5733255"/>
            <a:ext cx="1512168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7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1367</TotalTime>
  <Words>654</Words>
  <Application>Microsoft Office PowerPoint</Application>
  <PresentationFormat>화면 슬라이드 쇼(4:3)</PresentationFormat>
  <Paragraphs>461</Paragraphs>
  <Slides>18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태양</vt:lpstr>
      <vt:lpstr>Blue Company Fulfillment Service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714-</dc:creator>
  <cp:lastModifiedBy>714-</cp:lastModifiedBy>
  <cp:revision>153</cp:revision>
  <dcterms:created xsi:type="dcterms:W3CDTF">2019-04-30T01:27:29Z</dcterms:created>
  <dcterms:modified xsi:type="dcterms:W3CDTF">2019-05-07T03:35:36Z</dcterms:modified>
</cp:coreProperties>
</file>