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발주 내역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</a:t>
                </a:r>
                <a:r>
                  <a:rPr lang="ko-KR" altLang="en-US" sz="1600" dirty="0" smtClean="0"/>
                  <a:t>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</a:t>
                </a:r>
                <a:r>
                  <a:rPr lang="en-US" altLang="ko-KR" dirty="0" smtClean="0">
                    <a:latin typeface="+mn-ea"/>
                  </a:rPr>
                  <a:t>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</a:t>
                </a:r>
                <a:r>
                  <a:rPr lang="en-US" altLang="ko-KR" dirty="0" smtClean="0">
                    <a:latin typeface="+mn-ea"/>
                  </a:rPr>
                  <a:t>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/>
                  <a:t>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67744" y="393244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/>
                <a:t>a1002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593</TotalTime>
  <Words>412</Words>
  <Application>Microsoft Office PowerPoint</Application>
  <PresentationFormat>화면 슬라이드 쇼(4:3)</PresentationFormat>
  <Paragraphs>269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65</cp:revision>
  <dcterms:created xsi:type="dcterms:W3CDTF">2019-04-30T01:27:29Z</dcterms:created>
  <dcterms:modified xsi:type="dcterms:W3CDTF">2019-05-01T03:27:22Z</dcterms:modified>
</cp:coreProperties>
</file>