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4" autoAdjust="0"/>
    <p:restoredTop sz="94660"/>
  </p:normalViewPr>
  <p:slideViewPr>
    <p:cSldViewPr>
      <p:cViewPr varScale="1">
        <p:scale>
          <a:sx n="102" d="100"/>
          <a:sy n="102" d="100"/>
        </p:scale>
        <p:origin x="14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77DE0CA-591A-4A1C-9188-40056167EF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8D81B9-1747-4840-9461-612C38B1A7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42C6F-0661-41BA-BAF3-A0AA00500C49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B3E352-CF57-4688-B762-66CBA5545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1D8D1-505C-480C-90E0-38A5200F47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E009-6FEC-48CE-9B49-1AEE188CE5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27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DF995-EC49-4E0F-BB09-98D6D7AF5D52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9D242-FDA9-4D47-B714-83AF58BEB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6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페이지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1B420-933C-4AC6-9193-01D3EB26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440" y="6376243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defRPr>
            </a:lvl1pPr>
          </a:lstStyle>
          <a:p>
            <a:fld id="{393AB653-6532-4FD2-BDDA-539C3EBBB6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81477F-3CF6-46F4-8C86-35EE0B9D3DCA}"/>
              </a:ext>
            </a:extLst>
          </p:cNvPr>
          <p:cNvCxnSpPr/>
          <p:nvPr userDrawn="1"/>
        </p:nvCxnSpPr>
        <p:spPr>
          <a:xfrm>
            <a:off x="335360" y="692696"/>
            <a:ext cx="11521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D8CEBC-CF95-42AB-B998-AB0FFF23D919}"/>
              </a:ext>
            </a:extLst>
          </p:cNvPr>
          <p:cNvCxnSpPr/>
          <p:nvPr userDrawn="1"/>
        </p:nvCxnSpPr>
        <p:spPr>
          <a:xfrm>
            <a:off x="335360" y="6309320"/>
            <a:ext cx="115212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9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71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08F0B-B432-4230-A048-9FEE4B364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AB653-6532-4FD2-BDDA-539C3EBBB6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5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679A9-33C0-42CF-AC48-15E99ABC0385}"/>
              </a:ext>
            </a:extLst>
          </p:cNvPr>
          <p:cNvSpPr txBox="1"/>
          <p:nvPr/>
        </p:nvSpPr>
        <p:spPr>
          <a:xfrm>
            <a:off x="851053" y="764704"/>
            <a:ext cx="4524867" cy="19389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Fulfillment Blue</a:t>
            </a:r>
            <a:endParaRPr lang="ko-KR" altLang="en-US" sz="6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C1D29-251D-47C9-A0FC-07BBF3E11ED2}"/>
              </a:ext>
            </a:extLst>
          </p:cNvPr>
          <p:cNvSpPr txBox="1"/>
          <p:nvPr/>
        </p:nvSpPr>
        <p:spPr>
          <a:xfrm>
            <a:off x="9480376" y="4869160"/>
            <a:ext cx="24482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프로젝트 참여자</a:t>
            </a:r>
            <a:endParaRPr lang="en-US" altLang="ko-KR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권오인</a:t>
            </a:r>
            <a:endParaRPr lang="en-US" altLang="ko-KR" sz="2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r"/>
            <a:r>
              <a:rPr lang="ko-KR" altLang="en-US" sz="2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김성현</a:t>
            </a:r>
            <a:endParaRPr lang="en-US" altLang="ko-KR" sz="2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r"/>
            <a:r>
              <a:rPr lang="ko-KR" altLang="en-US" sz="2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은정우</a:t>
            </a:r>
            <a:endParaRPr lang="en-US" altLang="ko-KR" sz="2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r"/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59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3.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일별 송장 목록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942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3.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송장 목록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22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3.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송장 상세 목록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60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공급자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 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메인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64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공급자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 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일별 수주 목록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61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공급자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 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납품 목록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85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메인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32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송장 목록</a:t>
            </a:r>
          </a:p>
        </p:txBody>
      </p:sp>
    </p:spTree>
    <p:extLst>
      <p:ext uri="{BB962C8B-B14F-4D97-AF65-F5344CB8AC3E}">
        <p14:creationId xmlns:p14="http://schemas.microsoft.com/office/powerpoint/2010/main" val="125783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수주 목록</a:t>
            </a:r>
          </a:p>
        </p:txBody>
      </p:sp>
    </p:spTree>
    <p:extLst>
      <p:ext uri="{BB962C8B-B14F-4D97-AF65-F5344CB8AC3E}">
        <p14:creationId xmlns:p14="http://schemas.microsoft.com/office/powerpoint/2010/main" val="171758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5.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제품 카탈로그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04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672E7F-5D39-4B65-BDA3-4857130A7B88}"/>
              </a:ext>
            </a:extLst>
          </p:cNvPr>
          <p:cNvSpPr txBox="1"/>
          <p:nvPr/>
        </p:nvSpPr>
        <p:spPr>
          <a:xfrm>
            <a:off x="3503712" y="951399"/>
            <a:ext cx="518457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&lt;</a:t>
            </a:r>
            <a:r>
              <a:rPr lang="ko-KR" altLang="en-US" sz="3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목차</a:t>
            </a:r>
            <a:r>
              <a:rPr lang="en-US" altLang="ko-KR" sz="36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&gt;</a:t>
            </a:r>
          </a:p>
          <a:p>
            <a:pPr algn="ctr"/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기능</a:t>
            </a: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 </a:t>
            </a:r>
            <a:r>
              <a:rPr lang="en-US" altLang="ko-KR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</a:p>
          <a:p>
            <a:pPr marL="457200" indent="-457200" algn="ctr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</a:p>
          <a:p>
            <a:pPr marL="457200" indent="-457200" algn="ctr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공급자 </a:t>
            </a:r>
            <a:r>
              <a:rPr lang="en-US" altLang="ko-KR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</a:p>
          <a:p>
            <a:pPr marL="457200" indent="-457200" algn="ctr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관리자 </a:t>
            </a:r>
            <a:r>
              <a:rPr lang="en-US" altLang="ko-KR" sz="28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69C1BCC-41E2-438E-9475-AABADC34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161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1A711-1DC9-476B-8E5B-281E8D16295D}"/>
              </a:ext>
            </a:extLst>
          </p:cNvPr>
          <p:cNvSpPr txBox="1"/>
          <p:nvPr/>
        </p:nvSpPr>
        <p:spPr>
          <a:xfrm>
            <a:off x="3143672" y="2582615"/>
            <a:ext cx="590465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발표를 끝까지 </a:t>
            </a:r>
            <a:r>
              <a:rPr lang="ko-KR" altLang="en-US" sz="40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들어주셔서</a:t>
            </a:r>
            <a:r>
              <a:rPr lang="ko-KR" altLang="en-US" sz="4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en-US" altLang="ko-KR" sz="40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</a:p>
          <a:p>
            <a:pPr algn="l"/>
            <a:endParaRPr lang="en-US" altLang="ko-KR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01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기능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메인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998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로그인 기능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회원가입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03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메인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62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일별 송장 목록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2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월별 송장 목록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81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쇼핑몰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송장 상세 목록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endParaRPr lang="ko-KR" altLang="en-US" sz="240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28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836A0-38B7-45E1-B6C1-6BEEAC42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B653-6532-4FD2-BDDA-539C3EBBB61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B5EC4-A12D-4385-8680-5D64041688E4}"/>
              </a:ext>
            </a:extLst>
          </p:cNvPr>
          <p:cNvSpPr txBox="1"/>
          <p:nvPr/>
        </p:nvSpPr>
        <p:spPr>
          <a:xfrm>
            <a:off x="479376" y="159023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3. </a:t>
            </a:r>
            <a:r>
              <a:rPr lang="ko-KR" altLang="en-US" sz="2400" dirty="0" err="1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운송사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메인 </a:t>
            </a:r>
            <a:r>
              <a:rPr lang="en-US" altLang="ko-KR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Page</a:t>
            </a:r>
            <a:r>
              <a:rPr lang="ko-KR" altLang="en-US" sz="240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478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>
            <a:solidFill>
              <a:schemeClr val="bg1"/>
            </a:solidFill>
            <a:latin typeface="고도 B" panose="02000503000000020004" pitchFamily="2" charset="-127"/>
            <a:ea typeface="고도 B" panose="020005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182</Words>
  <Application>Microsoft Office PowerPoint</Application>
  <PresentationFormat>와이드스크린</PresentationFormat>
  <Paragraphs>53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Ethan</dc:creator>
  <cp:lastModifiedBy>Kwon Ethan</cp:lastModifiedBy>
  <cp:revision>7</cp:revision>
  <dcterms:created xsi:type="dcterms:W3CDTF">2019-05-08T11:40:04Z</dcterms:created>
  <dcterms:modified xsi:type="dcterms:W3CDTF">2019-05-08T12:33:53Z</dcterms:modified>
</cp:coreProperties>
</file>